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91" r:id="rId4"/>
    <p:sldId id="258" r:id="rId5"/>
    <p:sldId id="292" r:id="rId6"/>
    <p:sldId id="299" r:id="rId7"/>
    <p:sldId id="300" r:id="rId8"/>
    <p:sldId id="301" r:id="rId9"/>
    <p:sldId id="293" r:id="rId10"/>
    <p:sldId id="294" r:id="rId11"/>
    <p:sldId id="302" r:id="rId12"/>
    <p:sldId id="303" r:id="rId13"/>
    <p:sldId id="304" r:id="rId14"/>
    <p:sldId id="305" r:id="rId15"/>
    <p:sldId id="295" r:id="rId16"/>
    <p:sldId id="296" r:id="rId17"/>
    <p:sldId id="297" r:id="rId18"/>
    <p:sldId id="298" r:id="rId19"/>
    <p:sldId id="261" r:id="rId20"/>
  </p:sldIdLst>
  <p:sldSz cx="13004800" cy="9753600"/>
  <p:notesSz cx="13004800" cy="97536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liott Zhang" initials="EZ" lastIdx="1" clrIdx="0">
    <p:extLst>
      <p:ext uri="{19B8F6BF-5375-455C-9EA6-DF929625EA0E}">
        <p15:presenceInfo xmlns:p15="http://schemas.microsoft.com/office/powerpoint/2012/main" userId="S::Elliott_Zhang@jabil.com::755d4a53-4ded-45a9-8375-abf44e6d4d5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200"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4192E5-90F3-4352-BE11-DA23DA6EC9B0}"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zh-CN" altLang="en-US"/>
        </a:p>
      </dgm:t>
    </dgm:pt>
    <dgm:pt modelId="{65870E4A-9A12-4D9F-AE8A-611B99E3A823}">
      <dgm:prSet custT="1"/>
      <dgm:spPr/>
      <dgm:t>
        <a:bodyPr/>
        <a:lstStyle/>
        <a:p>
          <a:r>
            <a:rPr lang="zh-CN" altLang="en-US" sz="4800" dirty="0"/>
            <a:t>数据库</a:t>
          </a:r>
        </a:p>
      </dgm:t>
    </dgm:pt>
    <dgm:pt modelId="{CBFF1B3F-D46B-434B-A0F4-4238D06AF879}" type="parTrans" cxnId="{D6830B57-0650-46AB-B6D8-76A76ADBD96D}">
      <dgm:prSet/>
      <dgm:spPr/>
      <dgm:t>
        <a:bodyPr/>
        <a:lstStyle/>
        <a:p>
          <a:endParaRPr lang="zh-CN" altLang="en-US"/>
        </a:p>
      </dgm:t>
    </dgm:pt>
    <dgm:pt modelId="{66D4F9D8-0B08-4560-8EFE-23ADC16E3FB9}" type="sibTrans" cxnId="{D6830B57-0650-46AB-B6D8-76A76ADBD96D}">
      <dgm:prSet/>
      <dgm:spPr/>
      <dgm:t>
        <a:bodyPr/>
        <a:lstStyle/>
        <a:p>
          <a:endParaRPr lang="zh-CN" altLang="en-US"/>
        </a:p>
      </dgm:t>
    </dgm:pt>
    <dgm:pt modelId="{B75D9428-FC93-4326-9442-CA90EC98D4C3}">
      <dgm:prSet custT="1"/>
      <dgm:spPr/>
      <dgm:t>
        <a:bodyPr/>
        <a:lstStyle/>
        <a:p>
          <a:r>
            <a:rPr lang="zh-CN" altLang="en-US" sz="4400" dirty="0"/>
            <a:t>关系图</a:t>
          </a:r>
        </a:p>
      </dgm:t>
    </dgm:pt>
    <dgm:pt modelId="{79397A04-6558-41BB-930E-AAE13FCF2C31}" type="parTrans" cxnId="{14F23EDB-0DBA-4D0A-B59B-9BCCE1A9D570}">
      <dgm:prSet/>
      <dgm:spPr/>
      <dgm:t>
        <a:bodyPr/>
        <a:lstStyle/>
        <a:p>
          <a:endParaRPr lang="zh-CN" altLang="en-US"/>
        </a:p>
      </dgm:t>
    </dgm:pt>
    <dgm:pt modelId="{6DF803A8-C0B2-4778-ADAA-A90A89341AE8}" type="sibTrans" cxnId="{14F23EDB-0DBA-4D0A-B59B-9BCCE1A9D570}">
      <dgm:prSet/>
      <dgm:spPr/>
      <dgm:t>
        <a:bodyPr/>
        <a:lstStyle/>
        <a:p>
          <a:endParaRPr lang="zh-CN" altLang="en-US"/>
        </a:p>
      </dgm:t>
    </dgm:pt>
    <dgm:pt modelId="{C66D3D8A-8D1E-4EE1-973E-5AF2ECFD9014}">
      <dgm:prSet custT="1"/>
      <dgm:spPr/>
      <dgm:t>
        <a:bodyPr/>
        <a:lstStyle/>
        <a:p>
          <a:r>
            <a:rPr lang="zh-CN" altLang="en-US" sz="4400" dirty="0"/>
            <a:t>增删改查</a:t>
          </a:r>
        </a:p>
      </dgm:t>
    </dgm:pt>
    <dgm:pt modelId="{D365E150-AA69-4780-BF13-0650BEFB8BEC}" type="parTrans" cxnId="{9F35FBC6-F17D-48F1-9E50-911F5604E2BF}">
      <dgm:prSet/>
      <dgm:spPr/>
      <dgm:t>
        <a:bodyPr/>
        <a:lstStyle/>
        <a:p>
          <a:endParaRPr lang="zh-CN" altLang="en-US"/>
        </a:p>
      </dgm:t>
    </dgm:pt>
    <dgm:pt modelId="{17B987B9-87FA-4D5D-8C9F-E369CB97ADA1}" type="sibTrans" cxnId="{9F35FBC6-F17D-48F1-9E50-911F5604E2BF}">
      <dgm:prSet/>
      <dgm:spPr/>
      <dgm:t>
        <a:bodyPr/>
        <a:lstStyle/>
        <a:p>
          <a:endParaRPr lang="zh-CN" altLang="en-US"/>
        </a:p>
      </dgm:t>
    </dgm:pt>
    <dgm:pt modelId="{41DE25EB-3200-4BC2-BBE7-4165890A8E13}">
      <dgm:prSet custT="1"/>
      <dgm:spPr/>
      <dgm:t>
        <a:bodyPr/>
        <a:lstStyle/>
        <a:p>
          <a:r>
            <a:rPr lang="zh-CN" altLang="en-US" sz="4800" dirty="0"/>
            <a:t>前端</a:t>
          </a:r>
        </a:p>
      </dgm:t>
    </dgm:pt>
    <dgm:pt modelId="{3B80B70A-6192-456E-8EE3-62841F92109D}" type="parTrans" cxnId="{832A2475-A737-46D3-89B0-30F2827167E2}">
      <dgm:prSet/>
      <dgm:spPr/>
      <dgm:t>
        <a:bodyPr/>
        <a:lstStyle/>
        <a:p>
          <a:endParaRPr lang="zh-CN" altLang="en-US"/>
        </a:p>
      </dgm:t>
    </dgm:pt>
    <dgm:pt modelId="{F2E33E2E-105C-46C2-9013-32B1EE11B212}" type="sibTrans" cxnId="{832A2475-A737-46D3-89B0-30F2827167E2}">
      <dgm:prSet/>
      <dgm:spPr/>
      <dgm:t>
        <a:bodyPr/>
        <a:lstStyle/>
        <a:p>
          <a:endParaRPr lang="zh-CN" altLang="en-US"/>
        </a:p>
      </dgm:t>
    </dgm:pt>
    <dgm:pt modelId="{682B473C-1D87-4501-B421-05C3B5E21AAE}">
      <dgm:prSet custT="1"/>
      <dgm:spPr/>
      <dgm:t>
        <a:bodyPr/>
        <a:lstStyle/>
        <a:p>
          <a:r>
            <a:rPr lang="en-US" altLang="zh-CN" sz="4400" dirty="0"/>
            <a:t>Vue</a:t>
          </a:r>
          <a:endParaRPr lang="zh-CN" sz="4400" dirty="0"/>
        </a:p>
      </dgm:t>
    </dgm:pt>
    <dgm:pt modelId="{31EB74C1-4889-473C-BE97-AC039D5626CD}" type="parTrans" cxnId="{FACF7D32-4CE5-43F0-8544-7A57D3F39FF7}">
      <dgm:prSet/>
      <dgm:spPr/>
      <dgm:t>
        <a:bodyPr/>
        <a:lstStyle/>
        <a:p>
          <a:endParaRPr lang="zh-CN" altLang="en-US"/>
        </a:p>
      </dgm:t>
    </dgm:pt>
    <dgm:pt modelId="{40E16210-A09A-4C8E-88DE-4E3A8B7640C0}" type="sibTrans" cxnId="{FACF7D32-4CE5-43F0-8544-7A57D3F39FF7}">
      <dgm:prSet/>
      <dgm:spPr/>
      <dgm:t>
        <a:bodyPr/>
        <a:lstStyle/>
        <a:p>
          <a:endParaRPr lang="zh-CN" altLang="en-US"/>
        </a:p>
      </dgm:t>
    </dgm:pt>
    <dgm:pt modelId="{418AE388-7B2E-44B9-A60D-6A9ABA32000F}">
      <dgm:prSet custT="1"/>
      <dgm:spPr/>
      <dgm:t>
        <a:bodyPr/>
        <a:lstStyle/>
        <a:p>
          <a:r>
            <a:rPr lang="zh-CN" altLang="en-US" sz="4800" dirty="0"/>
            <a:t>后端</a:t>
          </a:r>
        </a:p>
      </dgm:t>
    </dgm:pt>
    <dgm:pt modelId="{3AD62712-213D-47B2-B624-DAC093269DF3}" type="parTrans" cxnId="{B4EBAECD-B3D9-461E-ABFF-B3C01373146D}">
      <dgm:prSet/>
      <dgm:spPr/>
      <dgm:t>
        <a:bodyPr/>
        <a:lstStyle/>
        <a:p>
          <a:endParaRPr lang="zh-CN" altLang="en-US"/>
        </a:p>
      </dgm:t>
    </dgm:pt>
    <dgm:pt modelId="{FD7E74EF-B87D-4A1B-9EDB-CCFC7DD1624F}" type="sibTrans" cxnId="{B4EBAECD-B3D9-461E-ABFF-B3C01373146D}">
      <dgm:prSet/>
      <dgm:spPr/>
      <dgm:t>
        <a:bodyPr/>
        <a:lstStyle/>
        <a:p>
          <a:endParaRPr lang="zh-CN" altLang="en-US"/>
        </a:p>
      </dgm:t>
    </dgm:pt>
    <dgm:pt modelId="{7C9AC141-9004-419A-8578-2B9A84BD2D7B}">
      <dgm:prSet custT="1"/>
      <dgm:spPr/>
      <dgm:t>
        <a:bodyPr/>
        <a:lstStyle/>
        <a:p>
          <a:r>
            <a:rPr lang="zh-CN" altLang="en-US" sz="4800" dirty="0"/>
            <a:t>总结</a:t>
          </a:r>
        </a:p>
      </dgm:t>
    </dgm:pt>
    <dgm:pt modelId="{637946A4-DFB9-4150-A0F6-7D4134A11E53}" type="parTrans" cxnId="{EA9D358A-EB53-4A8F-81D1-BFEF41268440}">
      <dgm:prSet/>
      <dgm:spPr/>
      <dgm:t>
        <a:bodyPr/>
        <a:lstStyle/>
        <a:p>
          <a:endParaRPr lang="zh-CN" altLang="en-US"/>
        </a:p>
      </dgm:t>
    </dgm:pt>
    <dgm:pt modelId="{4DDC42FA-10FA-46D5-B43D-D45AD4DDFC2A}" type="sibTrans" cxnId="{EA9D358A-EB53-4A8F-81D1-BFEF41268440}">
      <dgm:prSet/>
      <dgm:spPr/>
      <dgm:t>
        <a:bodyPr/>
        <a:lstStyle/>
        <a:p>
          <a:endParaRPr lang="zh-CN" altLang="en-US"/>
        </a:p>
      </dgm:t>
    </dgm:pt>
    <dgm:pt modelId="{41BF5CF9-0D26-4C3A-A5CC-8D6997935895}">
      <dgm:prSet custT="1"/>
      <dgm:spPr/>
      <dgm:t>
        <a:bodyPr/>
        <a:lstStyle/>
        <a:p>
          <a:r>
            <a:rPr lang="zh-CN" altLang="en-US" sz="4400" dirty="0"/>
            <a:t>优点</a:t>
          </a:r>
        </a:p>
      </dgm:t>
    </dgm:pt>
    <dgm:pt modelId="{60F4E4E5-6A26-4ADE-B0BF-402FA485B8E1}" type="parTrans" cxnId="{988BCA23-D3EA-40D3-A02F-9323DEBC6E21}">
      <dgm:prSet/>
      <dgm:spPr/>
      <dgm:t>
        <a:bodyPr/>
        <a:lstStyle/>
        <a:p>
          <a:endParaRPr lang="en-US"/>
        </a:p>
      </dgm:t>
    </dgm:pt>
    <dgm:pt modelId="{C70EEBA1-7EC9-4139-8E42-F5C388FCC568}" type="sibTrans" cxnId="{988BCA23-D3EA-40D3-A02F-9323DEBC6E21}">
      <dgm:prSet/>
      <dgm:spPr/>
      <dgm:t>
        <a:bodyPr/>
        <a:lstStyle/>
        <a:p>
          <a:endParaRPr lang="en-US"/>
        </a:p>
      </dgm:t>
    </dgm:pt>
    <dgm:pt modelId="{BB3DF6B0-515D-4BBA-9915-DF0882F75F40}">
      <dgm:prSet custT="1"/>
      <dgm:spPr/>
      <dgm:t>
        <a:bodyPr/>
        <a:lstStyle/>
        <a:p>
          <a:r>
            <a:rPr lang="en-US" altLang="zh-CN" sz="4400" dirty="0"/>
            <a:t>Django</a:t>
          </a:r>
          <a:endParaRPr lang="zh-CN" sz="4400" dirty="0"/>
        </a:p>
      </dgm:t>
    </dgm:pt>
    <dgm:pt modelId="{68C61E9F-3DED-46B3-8B09-5B3BCED3C51D}" type="parTrans" cxnId="{DFDA0B86-9CD5-4CCD-A32E-D08B5B650503}">
      <dgm:prSet/>
      <dgm:spPr/>
      <dgm:t>
        <a:bodyPr/>
        <a:lstStyle/>
        <a:p>
          <a:endParaRPr lang="en-US"/>
        </a:p>
      </dgm:t>
    </dgm:pt>
    <dgm:pt modelId="{2F8D511F-6013-44BC-A7F5-5CF5AA205272}" type="sibTrans" cxnId="{DFDA0B86-9CD5-4CCD-A32E-D08B5B650503}">
      <dgm:prSet/>
      <dgm:spPr/>
      <dgm:t>
        <a:bodyPr/>
        <a:lstStyle/>
        <a:p>
          <a:endParaRPr lang="en-US"/>
        </a:p>
      </dgm:t>
    </dgm:pt>
    <dgm:pt modelId="{E7429E95-BC6D-4E8E-B326-1239F59D9DA5}" type="pres">
      <dgm:prSet presAssocID="{634192E5-90F3-4352-BE11-DA23DA6EC9B0}" presName="diagram" presStyleCnt="0">
        <dgm:presLayoutVars>
          <dgm:chPref val="1"/>
          <dgm:dir/>
          <dgm:animOne val="branch"/>
          <dgm:animLvl val="lvl"/>
          <dgm:resizeHandles/>
        </dgm:presLayoutVars>
      </dgm:prSet>
      <dgm:spPr/>
    </dgm:pt>
    <dgm:pt modelId="{E12AA22A-B028-43F9-B5FA-3E37483F944E}" type="pres">
      <dgm:prSet presAssocID="{65870E4A-9A12-4D9F-AE8A-611B99E3A823}" presName="root" presStyleCnt="0"/>
      <dgm:spPr/>
    </dgm:pt>
    <dgm:pt modelId="{C5BED2C6-7853-4906-9492-6EAA0405B5F3}" type="pres">
      <dgm:prSet presAssocID="{65870E4A-9A12-4D9F-AE8A-611B99E3A823}" presName="rootComposite" presStyleCnt="0"/>
      <dgm:spPr/>
    </dgm:pt>
    <dgm:pt modelId="{0DB2E3F1-1DD4-4B57-9156-4C71E1FE59BD}" type="pres">
      <dgm:prSet presAssocID="{65870E4A-9A12-4D9F-AE8A-611B99E3A823}" presName="rootText" presStyleLbl="node1" presStyleIdx="0" presStyleCnt="4" custScaleX="71522" custScaleY="59296"/>
      <dgm:spPr/>
    </dgm:pt>
    <dgm:pt modelId="{513279A3-F02D-44A1-8692-B1CAADFE8F70}" type="pres">
      <dgm:prSet presAssocID="{65870E4A-9A12-4D9F-AE8A-611B99E3A823}" presName="rootConnector" presStyleLbl="node1" presStyleIdx="0" presStyleCnt="4"/>
      <dgm:spPr/>
    </dgm:pt>
    <dgm:pt modelId="{6B8DCB96-EC0D-4299-9162-EA9D86FDDB35}" type="pres">
      <dgm:prSet presAssocID="{65870E4A-9A12-4D9F-AE8A-611B99E3A823}" presName="childShape" presStyleCnt="0"/>
      <dgm:spPr/>
    </dgm:pt>
    <dgm:pt modelId="{7DCD6839-6D2F-4C37-AA58-0A73A923E345}" type="pres">
      <dgm:prSet presAssocID="{79397A04-6558-41BB-930E-AAE13FCF2C31}" presName="Name13" presStyleLbl="parChTrans1D2" presStyleIdx="0" presStyleCnt="5"/>
      <dgm:spPr/>
    </dgm:pt>
    <dgm:pt modelId="{9496C583-14BF-4CBE-9FBB-23C39469756A}" type="pres">
      <dgm:prSet presAssocID="{B75D9428-FC93-4326-9442-CA90EC98D4C3}" presName="childText" presStyleLbl="bgAcc1" presStyleIdx="0" presStyleCnt="5" custScaleX="89291" custScaleY="59250">
        <dgm:presLayoutVars>
          <dgm:bulletEnabled val="1"/>
        </dgm:presLayoutVars>
      </dgm:prSet>
      <dgm:spPr/>
    </dgm:pt>
    <dgm:pt modelId="{32B4EF1C-06B4-4C82-BED3-67C9364DDF25}" type="pres">
      <dgm:prSet presAssocID="{D365E150-AA69-4780-BF13-0650BEFB8BEC}" presName="Name13" presStyleLbl="parChTrans1D2" presStyleIdx="1" presStyleCnt="5"/>
      <dgm:spPr/>
    </dgm:pt>
    <dgm:pt modelId="{CC66DCE3-41CE-46EE-88F2-AD5E8279229C}" type="pres">
      <dgm:prSet presAssocID="{C66D3D8A-8D1E-4EE1-973E-5AF2ECFD9014}" presName="childText" presStyleLbl="bgAcc1" presStyleIdx="1" presStyleCnt="5" custScaleX="89291" custScaleY="59250">
        <dgm:presLayoutVars>
          <dgm:bulletEnabled val="1"/>
        </dgm:presLayoutVars>
      </dgm:prSet>
      <dgm:spPr/>
    </dgm:pt>
    <dgm:pt modelId="{870F8006-4C66-41B3-91B2-7FC2ABB7A841}" type="pres">
      <dgm:prSet presAssocID="{41DE25EB-3200-4BC2-BBE7-4165890A8E13}" presName="root" presStyleCnt="0"/>
      <dgm:spPr/>
    </dgm:pt>
    <dgm:pt modelId="{67EFD388-090F-4668-9E5A-84A6D8A7EEBA}" type="pres">
      <dgm:prSet presAssocID="{41DE25EB-3200-4BC2-BBE7-4165890A8E13}" presName="rootComposite" presStyleCnt="0"/>
      <dgm:spPr/>
    </dgm:pt>
    <dgm:pt modelId="{769FC335-B1A4-446D-A39A-E2F33015FA14}" type="pres">
      <dgm:prSet presAssocID="{41DE25EB-3200-4BC2-BBE7-4165890A8E13}" presName="rootText" presStyleLbl="node1" presStyleIdx="1" presStyleCnt="4" custScaleX="71574" custScaleY="59308"/>
      <dgm:spPr/>
    </dgm:pt>
    <dgm:pt modelId="{5EFBB080-496B-4D1A-BF77-8EBD6A01862D}" type="pres">
      <dgm:prSet presAssocID="{41DE25EB-3200-4BC2-BBE7-4165890A8E13}" presName="rootConnector" presStyleLbl="node1" presStyleIdx="1" presStyleCnt="4"/>
      <dgm:spPr/>
    </dgm:pt>
    <dgm:pt modelId="{CE2442A1-6CCC-44BF-A7F1-22F8BA0E12CF}" type="pres">
      <dgm:prSet presAssocID="{41DE25EB-3200-4BC2-BBE7-4165890A8E13}" presName="childShape" presStyleCnt="0"/>
      <dgm:spPr/>
    </dgm:pt>
    <dgm:pt modelId="{A6DF4237-07FF-4103-BEDE-25002D02DADE}" type="pres">
      <dgm:prSet presAssocID="{31EB74C1-4889-473C-BE97-AC039D5626CD}" presName="Name13" presStyleLbl="parChTrans1D2" presStyleIdx="2" presStyleCnt="5"/>
      <dgm:spPr/>
    </dgm:pt>
    <dgm:pt modelId="{1384FA6C-5CFC-4805-AAAC-ADE91D1422CD}" type="pres">
      <dgm:prSet presAssocID="{682B473C-1D87-4501-B421-05C3B5E21AAE}" presName="childText" presStyleLbl="bgAcc1" presStyleIdx="2" presStyleCnt="5" custScaleX="89291" custScaleY="59250">
        <dgm:presLayoutVars>
          <dgm:bulletEnabled val="1"/>
        </dgm:presLayoutVars>
      </dgm:prSet>
      <dgm:spPr/>
    </dgm:pt>
    <dgm:pt modelId="{E6A07777-9843-4ED1-8D2C-9E7D8D5A92EE}" type="pres">
      <dgm:prSet presAssocID="{60F4E4E5-6A26-4ADE-B0BF-402FA485B8E1}" presName="Name13" presStyleLbl="parChTrans1D2" presStyleIdx="3" presStyleCnt="5"/>
      <dgm:spPr/>
    </dgm:pt>
    <dgm:pt modelId="{932211CC-97CE-49C7-9CF1-EEAAF87943D4}" type="pres">
      <dgm:prSet presAssocID="{41BF5CF9-0D26-4C3A-A5CC-8D6997935895}" presName="childText" presStyleLbl="bgAcc1" presStyleIdx="3" presStyleCnt="5" custScaleX="89291" custScaleY="59250">
        <dgm:presLayoutVars>
          <dgm:bulletEnabled val="1"/>
        </dgm:presLayoutVars>
      </dgm:prSet>
      <dgm:spPr/>
    </dgm:pt>
    <dgm:pt modelId="{C4E8CA0B-AAB9-4159-A25A-F8DEBD0C337C}" type="pres">
      <dgm:prSet presAssocID="{418AE388-7B2E-44B9-A60D-6A9ABA32000F}" presName="root" presStyleCnt="0"/>
      <dgm:spPr/>
    </dgm:pt>
    <dgm:pt modelId="{A4BE5CEC-7832-486E-8BFD-CC0D7A9F37C0}" type="pres">
      <dgm:prSet presAssocID="{418AE388-7B2E-44B9-A60D-6A9ABA32000F}" presName="rootComposite" presStyleCnt="0"/>
      <dgm:spPr/>
    </dgm:pt>
    <dgm:pt modelId="{ED4E72A8-EEA8-47DC-A9D5-2199765393FB}" type="pres">
      <dgm:prSet presAssocID="{418AE388-7B2E-44B9-A60D-6A9ABA32000F}" presName="rootText" presStyleLbl="node1" presStyleIdx="2" presStyleCnt="4" custScaleX="71574" custScaleY="59308"/>
      <dgm:spPr/>
    </dgm:pt>
    <dgm:pt modelId="{0E8B98FC-A77F-4F3A-B42B-B042F78FBF1A}" type="pres">
      <dgm:prSet presAssocID="{418AE388-7B2E-44B9-A60D-6A9ABA32000F}" presName="rootConnector" presStyleLbl="node1" presStyleIdx="2" presStyleCnt="4"/>
      <dgm:spPr/>
    </dgm:pt>
    <dgm:pt modelId="{DA32DF20-1D54-48AF-9BCE-DCF9DC0E2B70}" type="pres">
      <dgm:prSet presAssocID="{418AE388-7B2E-44B9-A60D-6A9ABA32000F}" presName="childShape" presStyleCnt="0"/>
      <dgm:spPr/>
    </dgm:pt>
    <dgm:pt modelId="{54429A7A-BB26-41E8-A618-E416F172E1C0}" type="pres">
      <dgm:prSet presAssocID="{68C61E9F-3DED-46B3-8B09-5B3BCED3C51D}" presName="Name13" presStyleLbl="parChTrans1D2" presStyleIdx="4" presStyleCnt="5"/>
      <dgm:spPr/>
    </dgm:pt>
    <dgm:pt modelId="{688308FF-C4BB-4D7B-8F2F-05AACF677FFC}" type="pres">
      <dgm:prSet presAssocID="{BB3DF6B0-515D-4BBA-9915-DF0882F75F40}" presName="childText" presStyleLbl="bgAcc1" presStyleIdx="4" presStyleCnt="5" custScaleX="89291" custScaleY="59250">
        <dgm:presLayoutVars>
          <dgm:bulletEnabled val="1"/>
        </dgm:presLayoutVars>
      </dgm:prSet>
      <dgm:spPr/>
    </dgm:pt>
    <dgm:pt modelId="{1D849363-FE98-4A70-B47A-325D4B0FF3B5}" type="pres">
      <dgm:prSet presAssocID="{7C9AC141-9004-419A-8578-2B9A84BD2D7B}" presName="root" presStyleCnt="0"/>
      <dgm:spPr/>
    </dgm:pt>
    <dgm:pt modelId="{ACE201AB-DD48-4623-BA92-6CDBA876939D}" type="pres">
      <dgm:prSet presAssocID="{7C9AC141-9004-419A-8578-2B9A84BD2D7B}" presName="rootComposite" presStyleCnt="0"/>
      <dgm:spPr/>
    </dgm:pt>
    <dgm:pt modelId="{644E34DC-B1F7-4C1F-934D-7226267A519A}" type="pres">
      <dgm:prSet presAssocID="{7C9AC141-9004-419A-8578-2B9A84BD2D7B}" presName="rootText" presStyleLbl="node1" presStyleIdx="3" presStyleCnt="4" custScaleX="71510" custScaleY="59260"/>
      <dgm:spPr/>
    </dgm:pt>
    <dgm:pt modelId="{11C99B1F-BE7A-4D2B-A89A-9BA1219E1343}" type="pres">
      <dgm:prSet presAssocID="{7C9AC141-9004-419A-8578-2B9A84BD2D7B}" presName="rootConnector" presStyleLbl="node1" presStyleIdx="3" presStyleCnt="4"/>
      <dgm:spPr/>
    </dgm:pt>
    <dgm:pt modelId="{6AAB8268-E9DB-4B9A-B7E0-4DAAD4C75E50}" type="pres">
      <dgm:prSet presAssocID="{7C9AC141-9004-419A-8578-2B9A84BD2D7B}" presName="childShape" presStyleCnt="0"/>
      <dgm:spPr/>
    </dgm:pt>
  </dgm:ptLst>
  <dgm:cxnLst>
    <dgm:cxn modelId="{31F4A314-ABCF-4FB7-8FD3-DA9FEEB50EBE}" type="presOf" srcId="{41DE25EB-3200-4BC2-BBE7-4165890A8E13}" destId="{769FC335-B1A4-446D-A39A-E2F33015FA14}" srcOrd="0" destOrd="0" presId="urn:microsoft.com/office/officeart/2005/8/layout/hierarchy3"/>
    <dgm:cxn modelId="{988BCA23-D3EA-40D3-A02F-9323DEBC6E21}" srcId="{41DE25EB-3200-4BC2-BBE7-4165890A8E13}" destId="{41BF5CF9-0D26-4C3A-A5CC-8D6997935895}" srcOrd="1" destOrd="0" parTransId="{60F4E4E5-6A26-4ADE-B0BF-402FA485B8E1}" sibTransId="{C70EEBA1-7EC9-4139-8E42-F5C388FCC568}"/>
    <dgm:cxn modelId="{8ECFAC31-223E-471A-8793-77B641F9DA80}" type="presOf" srcId="{65870E4A-9A12-4D9F-AE8A-611B99E3A823}" destId="{0DB2E3F1-1DD4-4B57-9156-4C71E1FE59BD}" srcOrd="0" destOrd="0" presId="urn:microsoft.com/office/officeart/2005/8/layout/hierarchy3"/>
    <dgm:cxn modelId="{73876C32-0B74-41CA-9CF8-A700811CC983}" type="presOf" srcId="{C66D3D8A-8D1E-4EE1-973E-5AF2ECFD9014}" destId="{CC66DCE3-41CE-46EE-88F2-AD5E8279229C}" srcOrd="0" destOrd="0" presId="urn:microsoft.com/office/officeart/2005/8/layout/hierarchy3"/>
    <dgm:cxn modelId="{FACF7D32-4CE5-43F0-8544-7A57D3F39FF7}" srcId="{41DE25EB-3200-4BC2-BBE7-4165890A8E13}" destId="{682B473C-1D87-4501-B421-05C3B5E21AAE}" srcOrd="0" destOrd="0" parTransId="{31EB74C1-4889-473C-BE97-AC039D5626CD}" sibTransId="{40E16210-A09A-4C8E-88DE-4E3A8B7640C0}"/>
    <dgm:cxn modelId="{8986C433-16C6-4375-9B93-36A684B90A16}" type="presOf" srcId="{65870E4A-9A12-4D9F-AE8A-611B99E3A823}" destId="{513279A3-F02D-44A1-8692-B1CAADFE8F70}" srcOrd="1" destOrd="0" presId="urn:microsoft.com/office/officeart/2005/8/layout/hierarchy3"/>
    <dgm:cxn modelId="{B7EDFD3B-CE47-435B-AB0B-5A8C4B6783B7}" type="presOf" srcId="{634192E5-90F3-4352-BE11-DA23DA6EC9B0}" destId="{E7429E95-BC6D-4E8E-B326-1239F59D9DA5}" srcOrd="0" destOrd="0" presId="urn:microsoft.com/office/officeart/2005/8/layout/hierarchy3"/>
    <dgm:cxn modelId="{F37C745F-2ED2-4FD1-BD9B-E22FFAB2362D}" type="presOf" srcId="{B75D9428-FC93-4326-9442-CA90EC98D4C3}" destId="{9496C583-14BF-4CBE-9FBB-23C39469756A}" srcOrd="0" destOrd="0" presId="urn:microsoft.com/office/officeart/2005/8/layout/hierarchy3"/>
    <dgm:cxn modelId="{8FB1AD44-82D2-41DE-A4CD-50A373CA5D26}" type="presOf" srcId="{418AE388-7B2E-44B9-A60D-6A9ABA32000F}" destId="{0E8B98FC-A77F-4F3A-B42B-B042F78FBF1A}" srcOrd="1" destOrd="0" presId="urn:microsoft.com/office/officeart/2005/8/layout/hierarchy3"/>
    <dgm:cxn modelId="{12FC8066-E0E1-41A1-9E3D-9C743AD0B97C}" type="presOf" srcId="{41BF5CF9-0D26-4C3A-A5CC-8D6997935895}" destId="{932211CC-97CE-49C7-9CF1-EEAAF87943D4}" srcOrd="0" destOrd="0" presId="urn:microsoft.com/office/officeart/2005/8/layout/hierarchy3"/>
    <dgm:cxn modelId="{832A2475-A737-46D3-89B0-30F2827167E2}" srcId="{634192E5-90F3-4352-BE11-DA23DA6EC9B0}" destId="{41DE25EB-3200-4BC2-BBE7-4165890A8E13}" srcOrd="1" destOrd="0" parTransId="{3B80B70A-6192-456E-8EE3-62841F92109D}" sibTransId="{F2E33E2E-105C-46C2-9013-32B1EE11B212}"/>
    <dgm:cxn modelId="{A42E0F56-6953-4CEC-85D5-3CB73AEE9869}" type="presOf" srcId="{7C9AC141-9004-419A-8578-2B9A84BD2D7B}" destId="{644E34DC-B1F7-4C1F-934D-7226267A519A}" srcOrd="0" destOrd="0" presId="urn:microsoft.com/office/officeart/2005/8/layout/hierarchy3"/>
    <dgm:cxn modelId="{D6830B57-0650-46AB-B6D8-76A76ADBD96D}" srcId="{634192E5-90F3-4352-BE11-DA23DA6EC9B0}" destId="{65870E4A-9A12-4D9F-AE8A-611B99E3A823}" srcOrd="0" destOrd="0" parTransId="{CBFF1B3F-D46B-434B-A0F4-4238D06AF879}" sibTransId="{66D4F9D8-0B08-4560-8EFE-23ADC16E3FB9}"/>
    <dgm:cxn modelId="{46C43D7D-0379-4AF6-8DF3-C14F7780430F}" type="presOf" srcId="{BB3DF6B0-515D-4BBA-9915-DF0882F75F40}" destId="{688308FF-C4BB-4D7B-8F2F-05AACF677FFC}" srcOrd="0" destOrd="0" presId="urn:microsoft.com/office/officeart/2005/8/layout/hierarchy3"/>
    <dgm:cxn modelId="{DFDA0B86-9CD5-4CCD-A32E-D08B5B650503}" srcId="{418AE388-7B2E-44B9-A60D-6A9ABA32000F}" destId="{BB3DF6B0-515D-4BBA-9915-DF0882F75F40}" srcOrd="0" destOrd="0" parTransId="{68C61E9F-3DED-46B3-8B09-5B3BCED3C51D}" sibTransId="{2F8D511F-6013-44BC-A7F5-5CF5AA205272}"/>
    <dgm:cxn modelId="{3AE8F886-3336-4528-9282-FE48F9F8EA0E}" type="presOf" srcId="{D365E150-AA69-4780-BF13-0650BEFB8BEC}" destId="{32B4EF1C-06B4-4C82-BED3-67C9364DDF25}" srcOrd="0" destOrd="0" presId="urn:microsoft.com/office/officeart/2005/8/layout/hierarchy3"/>
    <dgm:cxn modelId="{D8558288-89A4-4D58-AC9D-04BA8956E79D}" type="presOf" srcId="{418AE388-7B2E-44B9-A60D-6A9ABA32000F}" destId="{ED4E72A8-EEA8-47DC-A9D5-2199765393FB}" srcOrd="0" destOrd="0" presId="urn:microsoft.com/office/officeart/2005/8/layout/hierarchy3"/>
    <dgm:cxn modelId="{EA9D358A-EB53-4A8F-81D1-BFEF41268440}" srcId="{634192E5-90F3-4352-BE11-DA23DA6EC9B0}" destId="{7C9AC141-9004-419A-8578-2B9A84BD2D7B}" srcOrd="3" destOrd="0" parTransId="{637946A4-DFB9-4150-A0F6-7D4134A11E53}" sibTransId="{4DDC42FA-10FA-46D5-B43D-D45AD4DDFC2A}"/>
    <dgm:cxn modelId="{E9E5808B-2260-410E-B24D-9C592B7F48AF}" type="presOf" srcId="{60F4E4E5-6A26-4ADE-B0BF-402FA485B8E1}" destId="{E6A07777-9843-4ED1-8D2C-9E7D8D5A92EE}" srcOrd="0" destOrd="0" presId="urn:microsoft.com/office/officeart/2005/8/layout/hierarchy3"/>
    <dgm:cxn modelId="{5E7A419B-ED4E-4B13-9A03-B120DC3A8730}" type="presOf" srcId="{31EB74C1-4889-473C-BE97-AC039D5626CD}" destId="{A6DF4237-07FF-4103-BEDE-25002D02DADE}" srcOrd="0" destOrd="0" presId="urn:microsoft.com/office/officeart/2005/8/layout/hierarchy3"/>
    <dgm:cxn modelId="{1B1CC3B9-F8AB-424B-976F-B430537D9925}" type="presOf" srcId="{68C61E9F-3DED-46B3-8B09-5B3BCED3C51D}" destId="{54429A7A-BB26-41E8-A618-E416F172E1C0}" srcOrd="0" destOrd="0" presId="urn:microsoft.com/office/officeart/2005/8/layout/hierarchy3"/>
    <dgm:cxn modelId="{EFD437BB-5696-4107-A663-F3693A68EFCD}" type="presOf" srcId="{79397A04-6558-41BB-930E-AAE13FCF2C31}" destId="{7DCD6839-6D2F-4C37-AA58-0A73A923E345}" srcOrd="0" destOrd="0" presId="urn:microsoft.com/office/officeart/2005/8/layout/hierarchy3"/>
    <dgm:cxn modelId="{9F35FBC6-F17D-48F1-9E50-911F5604E2BF}" srcId="{65870E4A-9A12-4D9F-AE8A-611B99E3A823}" destId="{C66D3D8A-8D1E-4EE1-973E-5AF2ECFD9014}" srcOrd="1" destOrd="0" parTransId="{D365E150-AA69-4780-BF13-0650BEFB8BEC}" sibTransId="{17B987B9-87FA-4D5D-8C9F-E369CB97ADA1}"/>
    <dgm:cxn modelId="{B4EBAECD-B3D9-461E-ABFF-B3C01373146D}" srcId="{634192E5-90F3-4352-BE11-DA23DA6EC9B0}" destId="{418AE388-7B2E-44B9-A60D-6A9ABA32000F}" srcOrd="2" destOrd="0" parTransId="{3AD62712-213D-47B2-B624-DAC093269DF3}" sibTransId="{FD7E74EF-B87D-4A1B-9EDB-CCFC7DD1624F}"/>
    <dgm:cxn modelId="{35CEB6CE-753E-45B1-A1A9-ECDFCF215F40}" type="presOf" srcId="{682B473C-1D87-4501-B421-05C3B5E21AAE}" destId="{1384FA6C-5CFC-4805-AAAC-ADE91D1422CD}" srcOrd="0" destOrd="0" presId="urn:microsoft.com/office/officeart/2005/8/layout/hierarchy3"/>
    <dgm:cxn modelId="{14F23EDB-0DBA-4D0A-B59B-9BCCE1A9D570}" srcId="{65870E4A-9A12-4D9F-AE8A-611B99E3A823}" destId="{B75D9428-FC93-4326-9442-CA90EC98D4C3}" srcOrd="0" destOrd="0" parTransId="{79397A04-6558-41BB-930E-AAE13FCF2C31}" sibTransId="{6DF803A8-C0B2-4778-ADAA-A90A89341AE8}"/>
    <dgm:cxn modelId="{ACC847E4-B7FC-411E-BAD5-FC3BB221DB3D}" type="presOf" srcId="{41DE25EB-3200-4BC2-BBE7-4165890A8E13}" destId="{5EFBB080-496B-4D1A-BF77-8EBD6A01862D}" srcOrd="1" destOrd="0" presId="urn:microsoft.com/office/officeart/2005/8/layout/hierarchy3"/>
    <dgm:cxn modelId="{72A640F5-B65F-4678-9CAA-897BFE51700A}" type="presOf" srcId="{7C9AC141-9004-419A-8578-2B9A84BD2D7B}" destId="{11C99B1F-BE7A-4D2B-A89A-9BA1219E1343}" srcOrd="1" destOrd="0" presId="urn:microsoft.com/office/officeart/2005/8/layout/hierarchy3"/>
    <dgm:cxn modelId="{1C6E0DC8-C960-46AB-A8D0-1AAA4BDBF9A1}" type="presParOf" srcId="{E7429E95-BC6D-4E8E-B326-1239F59D9DA5}" destId="{E12AA22A-B028-43F9-B5FA-3E37483F944E}" srcOrd="0" destOrd="0" presId="urn:microsoft.com/office/officeart/2005/8/layout/hierarchy3"/>
    <dgm:cxn modelId="{746D9A0A-807A-42BA-ACA8-CE71A82C2685}" type="presParOf" srcId="{E12AA22A-B028-43F9-B5FA-3E37483F944E}" destId="{C5BED2C6-7853-4906-9492-6EAA0405B5F3}" srcOrd="0" destOrd="0" presId="urn:microsoft.com/office/officeart/2005/8/layout/hierarchy3"/>
    <dgm:cxn modelId="{3B9C3862-E2C7-4150-9681-28C267B9F61F}" type="presParOf" srcId="{C5BED2C6-7853-4906-9492-6EAA0405B5F3}" destId="{0DB2E3F1-1DD4-4B57-9156-4C71E1FE59BD}" srcOrd="0" destOrd="0" presId="urn:microsoft.com/office/officeart/2005/8/layout/hierarchy3"/>
    <dgm:cxn modelId="{9C8DC0CB-4553-4E7C-8ACB-2D0A1D23206B}" type="presParOf" srcId="{C5BED2C6-7853-4906-9492-6EAA0405B5F3}" destId="{513279A3-F02D-44A1-8692-B1CAADFE8F70}" srcOrd="1" destOrd="0" presId="urn:microsoft.com/office/officeart/2005/8/layout/hierarchy3"/>
    <dgm:cxn modelId="{C4F65577-FE4E-4750-938D-03D69B042356}" type="presParOf" srcId="{E12AA22A-B028-43F9-B5FA-3E37483F944E}" destId="{6B8DCB96-EC0D-4299-9162-EA9D86FDDB35}" srcOrd="1" destOrd="0" presId="urn:microsoft.com/office/officeart/2005/8/layout/hierarchy3"/>
    <dgm:cxn modelId="{5381E70C-2DAD-43F1-9B38-3BEA13666246}" type="presParOf" srcId="{6B8DCB96-EC0D-4299-9162-EA9D86FDDB35}" destId="{7DCD6839-6D2F-4C37-AA58-0A73A923E345}" srcOrd="0" destOrd="0" presId="urn:microsoft.com/office/officeart/2005/8/layout/hierarchy3"/>
    <dgm:cxn modelId="{A90E70AD-6E33-45FA-B0F8-31B87900C5CB}" type="presParOf" srcId="{6B8DCB96-EC0D-4299-9162-EA9D86FDDB35}" destId="{9496C583-14BF-4CBE-9FBB-23C39469756A}" srcOrd="1" destOrd="0" presId="urn:microsoft.com/office/officeart/2005/8/layout/hierarchy3"/>
    <dgm:cxn modelId="{A237BC25-6F7D-4DF4-928C-BBF9D4009578}" type="presParOf" srcId="{6B8DCB96-EC0D-4299-9162-EA9D86FDDB35}" destId="{32B4EF1C-06B4-4C82-BED3-67C9364DDF25}" srcOrd="2" destOrd="0" presId="urn:microsoft.com/office/officeart/2005/8/layout/hierarchy3"/>
    <dgm:cxn modelId="{13D76B9A-F3A4-4E88-8C8F-CED84F509720}" type="presParOf" srcId="{6B8DCB96-EC0D-4299-9162-EA9D86FDDB35}" destId="{CC66DCE3-41CE-46EE-88F2-AD5E8279229C}" srcOrd="3" destOrd="0" presId="urn:microsoft.com/office/officeart/2005/8/layout/hierarchy3"/>
    <dgm:cxn modelId="{DA2A518A-08CF-456B-8600-E7E038936D55}" type="presParOf" srcId="{E7429E95-BC6D-4E8E-B326-1239F59D9DA5}" destId="{870F8006-4C66-41B3-91B2-7FC2ABB7A841}" srcOrd="1" destOrd="0" presId="urn:microsoft.com/office/officeart/2005/8/layout/hierarchy3"/>
    <dgm:cxn modelId="{224F7440-0669-42E2-8ECF-232022126B65}" type="presParOf" srcId="{870F8006-4C66-41B3-91B2-7FC2ABB7A841}" destId="{67EFD388-090F-4668-9E5A-84A6D8A7EEBA}" srcOrd="0" destOrd="0" presId="urn:microsoft.com/office/officeart/2005/8/layout/hierarchy3"/>
    <dgm:cxn modelId="{165D059B-EA89-4D31-8C24-F1BE35E208C7}" type="presParOf" srcId="{67EFD388-090F-4668-9E5A-84A6D8A7EEBA}" destId="{769FC335-B1A4-446D-A39A-E2F33015FA14}" srcOrd="0" destOrd="0" presId="urn:microsoft.com/office/officeart/2005/8/layout/hierarchy3"/>
    <dgm:cxn modelId="{66C37D50-C3B2-4E6E-982F-93B5E7910431}" type="presParOf" srcId="{67EFD388-090F-4668-9E5A-84A6D8A7EEBA}" destId="{5EFBB080-496B-4D1A-BF77-8EBD6A01862D}" srcOrd="1" destOrd="0" presId="urn:microsoft.com/office/officeart/2005/8/layout/hierarchy3"/>
    <dgm:cxn modelId="{2D4F0934-23CB-4926-8C49-9537193B37D7}" type="presParOf" srcId="{870F8006-4C66-41B3-91B2-7FC2ABB7A841}" destId="{CE2442A1-6CCC-44BF-A7F1-22F8BA0E12CF}" srcOrd="1" destOrd="0" presId="urn:microsoft.com/office/officeart/2005/8/layout/hierarchy3"/>
    <dgm:cxn modelId="{24664713-47F1-416E-AB8B-B47EA6462EF6}" type="presParOf" srcId="{CE2442A1-6CCC-44BF-A7F1-22F8BA0E12CF}" destId="{A6DF4237-07FF-4103-BEDE-25002D02DADE}" srcOrd="0" destOrd="0" presId="urn:microsoft.com/office/officeart/2005/8/layout/hierarchy3"/>
    <dgm:cxn modelId="{B28442A9-9E55-4D1E-BFE8-7711DEED5EC5}" type="presParOf" srcId="{CE2442A1-6CCC-44BF-A7F1-22F8BA0E12CF}" destId="{1384FA6C-5CFC-4805-AAAC-ADE91D1422CD}" srcOrd="1" destOrd="0" presId="urn:microsoft.com/office/officeart/2005/8/layout/hierarchy3"/>
    <dgm:cxn modelId="{36AB5623-0DDA-4993-A5D7-C15EB265D135}" type="presParOf" srcId="{CE2442A1-6CCC-44BF-A7F1-22F8BA0E12CF}" destId="{E6A07777-9843-4ED1-8D2C-9E7D8D5A92EE}" srcOrd="2" destOrd="0" presId="urn:microsoft.com/office/officeart/2005/8/layout/hierarchy3"/>
    <dgm:cxn modelId="{F039B891-9D29-41CE-9F66-932D9D159B4D}" type="presParOf" srcId="{CE2442A1-6CCC-44BF-A7F1-22F8BA0E12CF}" destId="{932211CC-97CE-49C7-9CF1-EEAAF87943D4}" srcOrd="3" destOrd="0" presId="urn:microsoft.com/office/officeart/2005/8/layout/hierarchy3"/>
    <dgm:cxn modelId="{CF14D735-1BBD-4A1C-BBFB-C5ACF63DA395}" type="presParOf" srcId="{E7429E95-BC6D-4E8E-B326-1239F59D9DA5}" destId="{C4E8CA0B-AAB9-4159-A25A-F8DEBD0C337C}" srcOrd="2" destOrd="0" presId="urn:microsoft.com/office/officeart/2005/8/layout/hierarchy3"/>
    <dgm:cxn modelId="{F115A234-257C-4ABD-BACA-265F83BE9107}" type="presParOf" srcId="{C4E8CA0B-AAB9-4159-A25A-F8DEBD0C337C}" destId="{A4BE5CEC-7832-486E-8BFD-CC0D7A9F37C0}" srcOrd="0" destOrd="0" presId="urn:microsoft.com/office/officeart/2005/8/layout/hierarchy3"/>
    <dgm:cxn modelId="{C626B569-939D-4710-982E-A9F827E0B505}" type="presParOf" srcId="{A4BE5CEC-7832-486E-8BFD-CC0D7A9F37C0}" destId="{ED4E72A8-EEA8-47DC-A9D5-2199765393FB}" srcOrd="0" destOrd="0" presId="urn:microsoft.com/office/officeart/2005/8/layout/hierarchy3"/>
    <dgm:cxn modelId="{BE1A80A5-7729-4964-8926-028C2D38845E}" type="presParOf" srcId="{A4BE5CEC-7832-486E-8BFD-CC0D7A9F37C0}" destId="{0E8B98FC-A77F-4F3A-B42B-B042F78FBF1A}" srcOrd="1" destOrd="0" presId="urn:microsoft.com/office/officeart/2005/8/layout/hierarchy3"/>
    <dgm:cxn modelId="{F52E9584-6A7A-4727-B02A-FE32061C1B76}" type="presParOf" srcId="{C4E8CA0B-AAB9-4159-A25A-F8DEBD0C337C}" destId="{DA32DF20-1D54-48AF-9BCE-DCF9DC0E2B70}" srcOrd="1" destOrd="0" presId="urn:microsoft.com/office/officeart/2005/8/layout/hierarchy3"/>
    <dgm:cxn modelId="{C62FA626-FA9B-40D8-BB7A-689E922479AA}" type="presParOf" srcId="{DA32DF20-1D54-48AF-9BCE-DCF9DC0E2B70}" destId="{54429A7A-BB26-41E8-A618-E416F172E1C0}" srcOrd="0" destOrd="0" presId="urn:microsoft.com/office/officeart/2005/8/layout/hierarchy3"/>
    <dgm:cxn modelId="{1851A03E-2C36-4160-9D41-48C52FB676AA}" type="presParOf" srcId="{DA32DF20-1D54-48AF-9BCE-DCF9DC0E2B70}" destId="{688308FF-C4BB-4D7B-8F2F-05AACF677FFC}" srcOrd="1" destOrd="0" presId="urn:microsoft.com/office/officeart/2005/8/layout/hierarchy3"/>
    <dgm:cxn modelId="{6A890D33-B0C8-47B0-AC0A-DBA415B8EEB8}" type="presParOf" srcId="{E7429E95-BC6D-4E8E-B326-1239F59D9DA5}" destId="{1D849363-FE98-4A70-B47A-325D4B0FF3B5}" srcOrd="3" destOrd="0" presId="urn:microsoft.com/office/officeart/2005/8/layout/hierarchy3"/>
    <dgm:cxn modelId="{19919BA5-0472-49EF-8F20-C484C3B18500}" type="presParOf" srcId="{1D849363-FE98-4A70-B47A-325D4B0FF3B5}" destId="{ACE201AB-DD48-4623-BA92-6CDBA876939D}" srcOrd="0" destOrd="0" presId="urn:microsoft.com/office/officeart/2005/8/layout/hierarchy3"/>
    <dgm:cxn modelId="{59A86A50-FFA1-4DFC-BDE3-85214058ED4E}" type="presParOf" srcId="{ACE201AB-DD48-4623-BA92-6CDBA876939D}" destId="{644E34DC-B1F7-4C1F-934D-7226267A519A}" srcOrd="0" destOrd="0" presId="urn:microsoft.com/office/officeart/2005/8/layout/hierarchy3"/>
    <dgm:cxn modelId="{DF0B08E2-BB74-47C6-8BC2-67B62AF6689B}" type="presParOf" srcId="{ACE201AB-DD48-4623-BA92-6CDBA876939D}" destId="{11C99B1F-BE7A-4D2B-A89A-9BA1219E1343}" srcOrd="1" destOrd="0" presId="urn:microsoft.com/office/officeart/2005/8/layout/hierarchy3"/>
    <dgm:cxn modelId="{3AD545E7-0D68-468B-BE8F-06E624529626}" type="presParOf" srcId="{1D849363-FE98-4A70-B47A-325D4B0FF3B5}" destId="{6AAB8268-E9DB-4B9A-B7E0-4DAAD4C75E50}"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2E3F1-1DD4-4B57-9156-4C71E1FE59BD}">
      <dsp:nvSpPr>
        <dsp:cNvPr id="0" name=""/>
        <dsp:cNvSpPr/>
      </dsp:nvSpPr>
      <dsp:spPr>
        <a:xfrm>
          <a:off x="347" y="1570945"/>
          <a:ext cx="2572634" cy="106643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zh-CN" altLang="en-US" sz="4800" kern="1200" dirty="0"/>
            <a:t>数据库</a:t>
          </a:r>
        </a:p>
      </dsp:txBody>
      <dsp:txXfrm>
        <a:off x="31582" y="1602180"/>
        <a:ext cx="2510164" cy="1003963"/>
      </dsp:txXfrm>
    </dsp:sp>
    <dsp:sp modelId="{7DCD6839-6D2F-4C37-AA58-0A73A923E345}">
      <dsp:nvSpPr>
        <dsp:cNvPr id="0" name=""/>
        <dsp:cNvSpPr/>
      </dsp:nvSpPr>
      <dsp:spPr>
        <a:xfrm>
          <a:off x="257610" y="2637379"/>
          <a:ext cx="257263" cy="982426"/>
        </a:xfrm>
        <a:custGeom>
          <a:avLst/>
          <a:gdLst/>
          <a:ahLst/>
          <a:cxnLst/>
          <a:rect l="0" t="0" r="0" b="0"/>
          <a:pathLst>
            <a:path>
              <a:moveTo>
                <a:pt x="0" y="0"/>
              </a:moveTo>
              <a:lnTo>
                <a:pt x="0" y="982426"/>
              </a:lnTo>
              <a:lnTo>
                <a:pt x="257263" y="98242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96C583-14BF-4CBE-9FBB-23C39469756A}">
      <dsp:nvSpPr>
        <dsp:cNvPr id="0" name=""/>
        <dsp:cNvSpPr/>
      </dsp:nvSpPr>
      <dsp:spPr>
        <a:xfrm>
          <a:off x="514873" y="3087002"/>
          <a:ext cx="2569426" cy="10656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zh-CN" altLang="en-US" sz="4400" kern="1200" dirty="0"/>
            <a:t>关系图</a:t>
          </a:r>
        </a:p>
      </dsp:txBody>
      <dsp:txXfrm>
        <a:off x="546084" y="3118213"/>
        <a:ext cx="2507004" cy="1003184"/>
      </dsp:txXfrm>
    </dsp:sp>
    <dsp:sp modelId="{32B4EF1C-06B4-4C82-BED3-67C9364DDF25}">
      <dsp:nvSpPr>
        <dsp:cNvPr id="0" name=""/>
        <dsp:cNvSpPr/>
      </dsp:nvSpPr>
      <dsp:spPr>
        <a:xfrm>
          <a:off x="257610" y="2637379"/>
          <a:ext cx="257263" cy="2497655"/>
        </a:xfrm>
        <a:custGeom>
          <a:avLst/>
          <a:gdLst/>
          <a:ahLst/>
          <a:cxnLst/>
          <a:rect l="0" t="0" r="0" b="0"/>
          <a:pathLst>
            <a:path>
              <a:moveTo>
                <a:pt x="0" y="0"/>
              </a:moveTo>
              <a:lnTo>
                <a:pt x="0" y="2497655"/>
              </a:lnTo>
              <a:lnTo>
                <a:pt x="257263" y="249765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66DCE3-41CE-46EE-88F2-AD5E8279229C}">
      <dsp:nvSpPr>
        <dsp:cNvPr id="0" name=""/>
        <dsp:cNvSpPr/>
      </dsp:nvSpPr>
      <dsp:spPr>
        <a:xfrm>
          <a:off x="514873" y="4602231"/>
          <a:ext cx="2569426" cy="10656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zh-CN" altLang="en-US" sz="4400" kern="1200" dirty="0"/>
            <a:t>增删改查</a:t>
          </a:r>
        </a:p>
      </dsp:txBody>
      <dsp:txXfrm>
        <a:off x="546084" y="4633442"/>
        <a:ext cx="2507004" cy="1003184"/>
      </dsp:txXfrm>
    </dsp:sp>
    <dsp:sp modelId="{769FC335-B1A4-446D-A39A-E2F33015FA14}">
      <dsp:nvSpPr>
        <dsp:cNvPr id="0" name=""/>
        <dsp:cNvSpPr/>
      </dsp:nvSpPr>
      <dsp:spPr>
        <a:xfrm>
          <a:off x="3472227" y="1570945"/>
          <a:ext cx="2574505" cy="10666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zh-CN" altLang="en-US" sz="4800" kern="1200" dirty="0"/>
            <a:t>前端</a:t>
          </a:r>
        </a:p>
      </dsp:txBody>
      <dsp:txXfrm>
        <a:off x="3503468" y="1602186"/>
        <a:ext cx="2512023" cy="1004167"/>
      </dsp:txXfrm>
    </dsp:sp>
    <dsp:sp modelId="{A6DF4237-07FF-4103-BEDE-25002D02DADE}">
      <dsp:nvSpPr>
        <dsp:cNvPr id="0" name=""/>
        <dsp:cNvSpPr/>
      </dsp:nvSpPr>
      <dsp:spPr>
        <a:xfrm>
          <a:off x="3729678" y="2637595"/>
          <a:ext cx="257450" cy="982426"/>
        </a:xfrm>
        <a:custGeom>
          <a:avLst/>
          <a:gdLst/>
          <a:ahLst/>
          <a:cxnLst/>
          <a:rect l="0" t="0" r="0" b="0"/>
          <a:pathLst>
            <a:path>
              <a:moveTo>
                <a:pt x="0" y="0"/>
              </a:moveTo>
              <a:lnTo>
                <a:pt x="0" y="982426"/>
              </a:lnTo>
              <a:lnTo>
                <a:pt x="257450" y="98242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84FA6C-5CFC-4805-AAAC-ADE91D1422CD}">
      <dsp:nvSpPr>
        <dsp:cNvPr id="0" name=""/>
        <dsp:cNvSpPr/>
      </dsp:nvSpPr>
      <dsp:spPr>
        <a:xfrm>
          <a:off x="3987128" y="3087218"/>
          <a:ext cx="2569426" cy="10656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n-US" altLang="zh-CN" sz="4400" kern="1200" dirty="0"/>
            <a:t>Vue</a:t>
          </a:r>
          <a:endParaRPr lang="zh-CN" sz="4400" kern="1200" dirty="0"/>
        </a:p>
      </dsp:txBody>
      <dsp:txXfrm>
        <a:off x="4018339" y="3118429"/>
        <a:ext cx="2507004" cy="1003184"/>
      </dsp:txXfrm>
    </dsp:sp>
    <dsp:sp modelId="{E6A07777-9843-4ED1-8D2C-9E7D8D5A92EE}">
      <dsp:nvSpPr>
        <dsp:cNvPr id="0" name=""/>
        <dsp:cNvSpPr/>
      </dsp:nvSpPr>
      <dsp:spPr>
        <a:xfrm>
          <a:off x="3729678" y="2637595"/>
          <a:ext cx="257450" cy="2497655"/>
        </a:xfrm>
        <a:custGeom>
          <a:avLst/>
          <a:gdLst/>
          <a:ahLst/>
          <a:cxnLst/>
          <a:rect l="0" t="0" r="0" b="0"/>
          <a:pathLst>
            <a:path>
              <a:moveTo>
                <a:pt x="0" y="0"/>
              </a:moveTo>
              <a:lnTo>
                <a:pt x="0" y="2497655"/>
              </a:lnTo>
              <a:lnTo>
                <a:pt x="257450" y="249765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2211CC-97CE-49C7-9CF1-EEAAF87943D4}">
      <dsp:nvSpPr>
        <dsp:cNvPr id="0" name=""/>
        <dsp:cNvSpPr/>
      </dsp:nvSpPr>
      <dsp:spPr>
        <a:xfrm>
          <a:off x="3987128" y="4602447"/>
          <a:ext cx="2569426" cy="10656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zh-CN" altLang="en-US" sz="4400" kern="1200" dirty="0"/>
            <a:t>优点</a:t>
          </a:r>
        </a:p>
      </dsp:txBody>
      <dsp:txXfrm>
        <a:off x="4018339" y="4633658"/>
        <a:ext cx="2507004" cy="1003184"/>
      </dsp:txXfrm>
    </dsp:sp>
    <dsp:sp modelId="{ED4E72A8-EEA8-47DC-A9D5-2199765393FB}">
      <dsp:nvSpPr>
        <dsp:cNvPr id="0" name=""/>
        <dsp:cNvSpPr/>
      </dsp:nvSpPr>
      <dsp:spPr>
        <a:xfrm>
          <a:off x="6945978" y="1570945"/>
          <a:ext cx="2574505" cy="10666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zh-CN" altLang="en-US" sz="4800" kern="1200" dirty="0"/>
            <a:t>后端</a:t>
          </a:r>
        </a:p>
      </dsp:txBody>
      <dsp:txXfrm>
        <a:off x="6977219" y="1602186"/>
        <a:ext cx="2512023" cy="1004167"/>
      </dsp:txXfrm>
    </dsp:sp>
    <dsp:sp modelId="{54429A7A-BB26-41E8-A618-E416F172E1C0}">
      <dsp:nvSpPr>
        <dsp:cNvPr id="0" name=""/>
        <dsp:cNvSpPr/>
      </dsp:nvSpPr>
      <dsp:spPr>
        <a:xfrm>
          <a:off x="7203429" y="2637595"/>
          <a:ext cx="257450" cy="982426"/>
        </a:xfrm>
        <a:custGeom>
          <a:avLst/>
          <a:gdLst/>
          <a:ahLst/>
          <a:cxnLst/>
          <a:rect l="0" t="0" r="0" b="0"/>
          <a:pathLst>
            <a:path>
              <a:moveTo>
                <a:pt x="0" y="0"/>
              </a:moveTo>
              <a:lnTo>
                <a:pt x="0" y="982426"/>
              </a:lnTo>
              <a:lnTo>
                <a:pt x="257450" y="98242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8308FF-C4BB-4D7B-8F2F-05AACF677FFC}">
      <dsp:nvSpPr>
        <dsp:cNvPr id="0" name=""/>
        <dsp:cNvSpPr/>
      </dsp:nvSpPr>
      <dsp:spPr>
        <a:xfrm>
          <a:off x="7460879" y="3087218"/>
          <a:ext cx="2569426" cy="10656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n-US" altLang="zh-CN" sz="4400" kern="1200" dirty="0"/>
            <a:t>Django</a:t>
          </a:r>
          <a:endParaRPr lang="zh-CN" sz="4400" kern="1200" dirty="0"/>
        </a:p>
      </dsp:txBody>
      <dsp:txXfrm>
        <a:off x="7492090" y="3118429"/>
        <a:ext cx="2507004" cy="1003184"/>
      </dsp:txXfrm>
    </dsp:sp>
    <dsp:sp modelId="{644E34DC-B1F7-4C1F-934D-7226267A519A}">
      <dsp:nvSpPr>
        <dsp:cNvPr id="0" name=""/>
        <dsp:cNvSpPr/>
      </dsp:nvSpPr>
      <dsp:spPr>
        <a:xfrm>
          <a:off x="10419729" y="1570945"/>
          <a:ext cx="2572203" cy="10657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zh-CN" altLang="en-US" sz="4800" kern="1200" dirty="0"/>
            <a:t>总结</a:t>
          </a:r>
        </a:p>
      </dsp:txBody>
      <dsp:txXfrm>
        <a:off x="10450945" y="1602161"/>
        <a:ext cx="2509771" cy="100335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635625" cy="48895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7366000" y="0"/>
            <a:ext cx="5635625" cy="488950"/>
          </a:xfrm>
          <a:prstGeom prst="rect">
            <a:avLst/>
          </a:prstGeom>
        </p:spPr>
        <p:txBody>
          <a:bodyPr vert="horz" lIns="91440" tIns="45720" rIns="91440" bIns="45720" rtlCol="0"/>
          <a:lstStyle>
            <a:lvl1pPr algn="r">
              <a:defRPr sz="1200"/>
            </a:lvl1pPr>
          </a:lstStyle>
          <a:p>
            <a:fld id="{17FB1727-A765-4042-AD01-B9657FCF4CB7}" type="datetimeFigureOut">
              <a:rPr lang="zh-CN" altLang="en-US" smtClean="0"/>
              <a:t>2021/9/22</a:t>
            </a:fld>
            <a:endParaRPr lang="zh-CN" altLang="en-US"/>
          </a:p>
        </p:txBody>
      </p:sp>
      <p:sp>
        <p:nvSpPr>
          <p:cNvPr id="4" name="Slide Image Placeholder 3"/>
          <p:cNvSpPr>
            <a:spLocks noGrp="1" noRot="1" noChangeAspect="1"/>
          </p:cNvSpPr>
          <p:nvPr>
            <p:ph type="sldImg" idx="2"/>
          </p:nvPr>
        </p:nvSpPr>
        <p:spPr>
          <a:xfrm>
            <a:off x="4306888" y="1219200"/>
            <a:ext cx="4391025" cy="32924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1300163" y="4694238"/>
            <a:ext cx="10404475" cy="3840162"/>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9264650"/>
            <a:ext cx="5635625" cy="48895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7366000" y="9264650"/>
            <a:ext cx="5635625" cy="488950"/>
          </a:xfrm>
          <a:prstGeom prst="rect">
            <a:avLst/>
          </a:prstGeom>
        </p:spPr>
        <p:txBody>
          <a:bodyPr vert="horz" lIns="91440" tIns="45720" rIns="91440" bIns="45720" rtlCol="0" anchor="b"/>
          <a:lstStyle>
            <a:lvl1pPr algn="r">
              <a:defRPr sz="1200"/>
            </a:lvl1pPr>
          </a:lstStyle>
          <a:p>
            <a:fld id="{09DC3B02-B043-4D4C-884E-8F3DEB4EEF53}" type="slidenum">
              <a:rPr lang="zh-CN" altLang="en-US" smtClean="0"/>
              <a:t>‹#›</a:t>
            </a:fld>
            <a:endParaRPr lang="zh-CN" altLang="en-US"/>
          </a:p>
        </p:txBody>
      </p:sp>
    </p:spTree>
    <p:extLst>
      <p:ext uri="{BB962C8B-B14F-4D97-AF65-F5344CB8AC3E}">
        <p14:creationId xmlns:p14="http://schemas.microsoft.com/office/powerpoint/2010/main" val="2607881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DC3B02-B043-4D4C-884E-8F3DEB4EEF53}" type="slidenum">
              <a:rPr lang="zh-CN" altLang="en-US" smtClean="0"/>
              <a:t>1</a:t>
            </a:fld>
            <a:endParaRPr lang="zh-CN" altLang="en-US"/>
          </a:p>
        </p:txBody>
      </p:sp>
    </p:spTree>
    <p:extLst>
      <p:ext uri="{BB962C8B-B14F-4D97-AF65-F5344CB8AC3E}">
        <p14:creationId xmlns:p14="http://schemas.microsoft.com/office/powerpoint/2010/main" val="1623130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DC3B02-B043-4D4C-884E-8F3DEB4EEF53}" type="slidenum">
              <a:rPr lang="zh-CN" altLang="en-US" smtClean="0"/>
              <a:t>3</a:t>
            </a:fld>
            <a:endParaRPr lang="zh-CN" altLang="en-US"/>
          </a:p>
        </p:txBody>
      </p:sp>
    </p:spTree>
    <p:extLst>
      <p:ext uri="{BB962C8B-B14F-4D97-AF65-F5344CB8AC3E}">
        <p14:creationId xmlns:p14="http://schemas.microsoft.com/office/powerpoint/2010/main" val="532646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DC3B02-B043-4D4C-884E-8F3DEB4EEF53}" type="slidenum">
              <a:rPr lang="zh-CN" altLang="en-US" smtClean="0"/>
              <a:t>9</a:t>
            </a:fld>
            <a:endParaRPr lang="zh-CN" altLang="en-US"/>
          </a:p>
        </p:txBody>
      </p:sp>
    </p:spTree>
    <p:extLst>
      <p:ext uri="{BB962C8B-B14F-4D97-AF65-F5344CB8AC3E}">
        <p14:creationId xmlns:p14="http://schemas.microsoft.com/office/powerpoint/2010/main" val="859350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DC3B02-B043-4D4C-884E-8F3DEB4EEF53}" type="slidenum">
              <a:rPr lang="zh-CN" altLang="en-US" smtClean="0"/>
              <a:t>16</a:t>
            </a:fld>
            <a:endParaRPr lang="zh-CN" altLang="en-US"/>
          </a:p>
        </p:txBody>
      </p:sp>
    </p:spTree>
    <p:extLst>
      <p:ext uri="{BB962C8B-B14F-4D97-AF65-F5344CB8AC3E}">
        <p14:creationId xmlns:p14="http://schemas.microsoft.com/office/powerpoint/2010/main" val="2665213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DC3B02-B043-4D4C-884E-8F3DEB4EEF53}" type="slidenum">
              <a:rPr lang="zh-CN" altLang="en-US" smtClean="0"/>
              <a:t>18</a:t>
            </a:fld>
            <a:endParaRPr lang="zh-CN" altLang="en-US"/>
          </a:p>
        </p:txBody>
      </p:sp>
    </p:spTree>
    <p:extLst>
      <p:ext uri="{BB962C8B-B14F-4D97-AF65-F5344CB8AC3E}">
        <p14:creationId xmlns:p14="http://schemas.microsoft.com/office/powerpoint/2010/main" val="280963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75360" y="3023616"/>
            <a:ext cx="11054080" cy="204825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950720" y="5462016"/>
            <a:ext cx="9103360" cy="24384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9/22/2021</a:t>
            </a:fld>
            <a:endParaRPr lang="en-US" dirty="0"/>
          </a:p>
        </p:txBody>
      </p:sp>
      <p:sp>
        <p:nvSpPr>
          <p:cNvPr id="16" name="bk object 16"/>
          <p:cNvSpPr/>
          <p:nvPr/>
        </p:nvSpPr>
        <p:spPr>
          <a:xfrm>
            <a:off x="2598202" y="4762505"/>
            <a:ext cx="224942" cy="190017"/>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2565401" y="4899824"/>
            <a:ext cx="292100" cy="193040"/>
          </a:xfrm>
          <a:custGeom>
            <a:avLst/>
            <a:gdLst/>
            <a:ahLst/>
            <a:cxnLst/>
            <a:rect l="l" t="t" r="r" b="b"/>
            <a:pathLst>
              <a:path w="292100" h="193039">
                <a:moveTo>
                  <a:pt x="242366" y="117195"/>
                </a:moveTo>
                <a:lnTo>
                  <a:pt x="48653" y="117195"/>
                </a:lnTo>
                <a:lnTo>
                  <a:pt x="65280" y="120044"/>
                </a:lnTo>
                <a:lnTo>
                  <a:pt x="77903" y="126158"/>
                </a:lnTo>
                <a:lnTo>
                  <a:pt x="86556" y="132801"/>
                </a:lnTo>
                <a:lnTo>
                  <a:pt x="91274" y="137236"/>
                </a:lnTo>
                <a:lnTo>
                  <a:pt x="93975" y="139705"/>
                </a:lnTo>
                <a:lnTo>
                  <a:pt x="123566" y="168618"/>
                </a:lnTo>
                <a:lnTo>
                  <a:pt x="146227" y="192874"/>
                </a:lnTo>
                <a:lnTo>
                  <a:pt x="149004" y="189820"/>
                </a:lnTo>
                <a:lnTo>
                  <a:pt x="177774" y="159346"/>
                </a:lnTo>
                <a:lnTo>
                  <a:pt x="200863" y="137083"/>
                </a:lnTo>
                <a:lnTo>
                  <a:pt x="205575" y="132640"/>
                </a:lnTo>
                <a:lnTo>
                  <a:pt x="214228" y="125991"/>
                </a:lnTo>
                <a:lnTo>
                  <a:pt x="226850" y="119869"/>
                </a:lnTo>
                <a:lnTo>
                  <a:pt x="242366" y="117195"/>
                </a:lnTo>
                <a:close/>
              </a:path>
              <a:path w="292100" h="193039">
                <a:moveTo>
                  <a:pt x="52374" y="165"/>
                </a:moveTo>
                <a:lnTo>
                  <a:pt x="9375" y="18462"/>
                </a:lnTo>
                <a:lnTo>
                  <a:pt x="0" y="143713"/>
                </a:lnTo>
                <a:lnTo>
                  <a:pt x="4316" y="138771"/>
                </a:lnTo>
                <a:lnTo>
                  <a:pt x="14544" y="129620"/>
                </a:lnTo>
                <a:lnTo>
                  <a:pt x="29664" y="120887"/>
                </a:lnTo>
                <a:lnTo>
                  <a:pt x="48653" y="117195"/>
                </a:lnTo>
                <a:lnTo>
                  <a:pt x="242366" y="117195"/>
                </a:lnTo>
                <a:lnTo>
                  <a:pt x="243471" y="117005"/>
                </a:lnTo>
                <a:lnTo>
                  <a:pt x="292100" y="117005"/>
                </a:lnTo>
                <a:lnTo>
                  <a:pt x="292100" y="102361"/>
                </a:lnTo>
                <a:lnTo>
                  <a:pt x="145872" y="102361"/>
                </a:lnTo>
                <a:lnTo>
                  <a:pt x="144678" y="101511"/>
                </a:lnTo>
                <a:lnTo>
                  <a:pt x="137203" y="76738"/>
                </a:lnTo>
                <a:lnTo>
                  <a:pt x="119081" y="42979"/>
                </a:lnTo>
                <a:lnTo>
                  <a:pt x="90682" y="13150"/>
                </a:lnTo>
                <a:lnTo>
                  <a:pt x="52374" y="165"/>
                </a:lnTo>
                <a:close/>
              </a:path>
              <a:path w="292100" h="193039">
                <a:moveTo>
                  <a:pt x="292100" y="117005"/>
                </a:moveTo>
                <a:lnTo>
                  <a:pt x="243471" y="117005"/>
                </a:lnTo>
                <a:lnTo>
                  <a:pt x="262449" y="120709"/>
                </a:lnTo>
                <a:lnTo>
                  <a:pt x="277568" y="129446"/>
                </a:lnTo>
                <a:lnTo>
                  <a:pt x="287795" y="138595"/>
                </a:lnTo>
                <a:lnTo>
                  <a:pt x="292100" y="143535"/>
                </a:lnTo>
                <a:lnTo>
                  <a:pt x="292100" y="117005"/>
                </a:lnTo>
                <a:close/>
              </a:path>
              <a:path w="292100" h="193039">
                <a:moveTo>
                  <a:pt x="239750" y="0"/>
                </a:moveTo>
                <a:lnTo>
                  <a:pt x="201444" y="12979"/>
                </a:lnTo>
                <a:lnTo>
                  <a:pt x="173039" y="42810"/>
                </a:lnTo>
                <a:lnTo>
                  <a:pt x="154913" y="76572"/>
                </a:lnTo>
                <a:lnTo>
                  <a:pt x="147447" y="101345"/>
                </a:lnTo>
                <a:lnTo>
                  <a:pt x="146735" y="102361"/>
                </a:lnTo>
                <a:lnTo>
                  <a:pt x="292100" y="102361"/>
                </a:lnTo>
                <a:lnTo>
                  <a:pt x="292090" y="42810"/>
                </a:lnTo>
                <a:lnTo>
                  <a:pt x="290224" y="32707"/>
                </a:lnTo>
                <a:lnTo>
                  <a:pt x="282736" y="18287"/>
                </a:lnTo>
                <a:lnTo>
                  <a:pt x="266843" y="5439"/>
                </a:lnTo>
                <a:lnTo>
                  <a:pt x="239750" y="0"/>
                </a:lnTo>
                <a:close/>
              </a:path>
            </a:pathLst>
          </a:custGeom>
          <a:solidFill>
            <a:srgbClr val="C0B9B1"/>
          </a:solidFill>
        </p:spPr>
        <p:txBody>
          <a:bodyPr wrap="square" lIns="0" tIns="0" rIns="0" bIns="0" rtlCol="0"/>
          <a:lstStyle/>
          <a:p>
            <a:endParaRPr/>
          </a:p>
        </p:txBody>
      </p:sp>
      <p:sp>
        <p:nvSpPr>
          <p:cNvPr id="18" name="bk object 18"/>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5EA1"/>
            </a:solidFill>
          </a:ln>
        </p:spPr>
        <p:txBody>
          <a:bodyPr wrap="square" lIns="0" tIns="0" rIns="0" bIns="0" rtlCol="0"/>
          <a:lstStyle/>
          <a:p>
            <a:endParaRPr/>
          </a:p>
        </p:txBody>
      </p:sp>
      <p:sp>
        <p:nvSpPr>
          <p:cNvPr id="23" name="bk object 23"/>
          <p:cNvSpPr/>
          <p:nvPr/>
        </p:nvSpPr>
        <p:spPr>
          <a:xfrm>
            <a:off x="1752602" y="9169402"/>
            <a:ext cx="1092200" cy="228600"/>
          </a:xfrm>
          <a:custGeom>
            <a:avLst/>
            <a:gdLst/>
            <a:ahLst/>
            <a:cxnLst/>
            <a:rect l="l" t="t" r="r" b="b"/>
            <a:pathLst>
              <a:path w="1092200" h="228600">
                <a:moveTo>
                  <a:pt x="87693" y="7112"/>
                </a:moveTo>
                <a:lnTo>
                  <a:pt x="0" y="7112"/>
                </a:lnTo>
                <a:lnTo>
                  <a:pt x="0" y="221488"/>
                </a:lnTo>
                <a:lnTo>
                  <a:pt x="13843" y="221488"/>
                </a:lnTo>
                <a:lnTo>
                  <a:pt x="13843" y="110604"/>
                </a:lnTo>
                <a:lnTo>
                  <a:pt x="85674" y="110604"/>
                </a:lnTo>
                <a:lnTo>
                  <a:pt x="85674" y="97802"/>
                </a:lnTo>
                <a:lnTo>
                  <a:pt x="13843" y="97802"/>
                </a:lnTo>
                <a:lnTo>
                  <a:pt x="13843" y="19900"/>
                </a:lnTo>
                <a:lnTo>
                  <a:pt x="87693" y="19900"/>
                </a:lnTo>
                <a:lnTo>
                  <a:pt x="87693" y="7112"/>
                </a:lnTo>
                <a:close/>
              </a:path>
              <a:path w="1092200" h="228600">
                <a:moveTo>
                  <a:pt x="141922" y="7112"/>
                </a:moveTo>
                <a:lnTo>
                  <a:pt x="128079" y="7112"/>
                </a:lnTo>
                <a:lnTo>
                  <a:pt x="128079" y="221500"/>
                </a:lnTo>
                <a:lnTo>
                  <a:pt x="141922" y="221500"/>
                </a:lnTo>
                <a:lnTo>
                  <a:pt x="141922" y="7112"/>
                </a:lnTo>
                <a:close/>
              </a:path>
              <a:path w="1092200" h="228600">
                <a:moveTo>
                  <a:pt x="220357" y="37249"/>
                </a:moveTo>
                <a:lnTo>
                  <a:pt x="202501" y="37249"/>
                </a:lnTo>
                <a:lnTo>
                  <a:pt x="385102" y="228600"/>
                </a:lnTo>
                <a:lnTo>
                  <a:pt x="385102" y="194195"/>
                </a:lnTo>
                <a:lnTo>
                  <a:pt x="371259" y="194195"/>
                </a:lnTo>
                <a:lnTo>
                  <a:pt x="220357" y="37249"/>
                </a:lnTo>
                <a:close/>
              </a:path>
              <a:path w="1092200" h="228600">
                <a:moveTo>
                  <a:pt x="188645" y="4267"/>
                </a:moveTo>
                <a:lnTo>
                  <a:pt x="188645" y="221488"/>
                </a:lnTo>
                <a:lnTo>
                  <a:pt x="202501" y="221488"/>
                </a:lnTo>
                <a:lnTo>
                  <a:pt x="202501" y="37249"/>
                </a:lnTo>
                <a:lnTo>
                  <a:pt x="220357" y="37249"/>
                </a:lnTo>
                <a:lnTo>
                  <a:pt x="188645" y="4267"/>
                </a:lnTo>
                <a:close/>
              </a:path>
              <a:path w="1092200" h="228600">
                <a:moveTo>
                  <a:pt x="385102" y="7112"/>
                </a:moveTo>
                <a:lnTo>
                  <a:pt x="371259" y="7112"/>
                </a:lnTo>
                <a:lnTo>
                  <a:pt x="371259" y="194195"/>
                </a:lnTo>
                <a:lnTo>
                  <a:pt x="385102" y="194195"/>
                </a:lnTo>
                <a:lnTo>
                  <a:pt x="385102" y="7112"/>
                </a:lnTo>
                <a:close/>
              </a:path>
              <a:path w="1092200" h="228600">
                <a:moveTo>
                  <a:pt x="535686" y="7112"/>
                </a:moveTo>
                <a:lnTo>
                  <a:pt x="431825" y="7112"/>
                </a:lnTo>
                <a:lnTo>
                  <a:pt x="431825" y="221488"/>
                </a:lnTo>
                <a:lnTo>
                  <a:pt x="535686" y="221488"/>
                </a:lnTo>
                <a:lnTo>
                  <a:pt x="535686" y="208699"/>
                </a:lnTo>
                <a:lnTo>
                  <a:pt x="445681" y="208699"/>
                </a:lnTo>
                <a:lnTo>
                  <a:pt x="445681" y="110604"/>
                </a:lnTo>
                <a:lnTo>
                  <a:pt x="533374" y="110604"/>
                </a:lnTo>
                <a:lnTo>
                  <a:pt x="533374" y="97802"/>
                </a:lnTo>
                <a:lnTo>
                  <a:pt x="445681" y="97802"/>
                </a:lnTo>
                <a:lnTo>
                  <a:pt x="445681" y="19900"/>
                </a:lnTo>
                <a:lnTo>
                  <a:pt x="535686" y="19900"/>
                </a:lnTo>
                <a:lnTo>
                  <a:pt x="535686" y="7112"/>
                </a:lnTo>
                <a:close/>
              </a:path>
              <a:path w="1092200" h="228600">
                <a:moveTo>
                  <a:pt x="736739" y="0"/>
                </a:moveTo>
                <a:lnTo>
                  <a:pt x="645579" y="221488"/>
                </a:lnTo>
                <a:lnTo>
                  <a:pt x="659714" y="221488"/>
                </a:lnTo>
                <a:lnTo>
                  <a:pt x="688848" y="150977"/>
                </a:lnTo>
                <a:lnTo>
                  <a:pt x="798680" y="150977"/>
                </a:lnTo>
                <a:lnTo>
                  <a:pt x="793428" y="138176"/>
                </a:lnTo>
                <a:lnTo>
                  <a:pt x="694042" y="138176"/>
                </a:lnTo>
                <a:lnTo>
                  <a:pt x="736739" y="34683"/>
                </a:lnTo>
                <a:lnTo>
                  <a:pt x="750969" y="34683"/>
                </a:lnTo>
                <a:lnTo>
                  <a:pt x="736739" y="0"/>
                </a:lnTo>
                <a:close/>
              </a:path>
              <a:path w="1092200" h="228600">
                <a:moveTo>
                  <a:pt x="798680" y="150977"/>
                </a:moveTo>
                <a:lnTo>
                  <a:pt x="784339" y="150977"/>
                </a:lnTo>
                <a:lnTo>
                  <a:pt x="813473" y="221488"/>
                </a:lnTo>
                <a:lnTo>
                  <a:pt x="827608" y="221488"/>
                </a:lnTo>
                <a:lnTo>
                  <a:pt x="798680" y="150977"/>
                </a:lnTo>
                <a:close/>
              </a:path>
              <a:path w="1092200" h="228600">
                <a:moveTo>
                  <a:pt x="750969" y="34683"/>
                </a:moveTo>
                <a:lnTo>
                  <a:pt x="736739" y="34683"/>
                </a:lnTo>
                <a:lnTo>
                  <a:pt x="779145" y="138176"/>
                </a:lnTo>
                <a:lnTo>
                  <a:pt x="793428" y="138176"/>
                </a:lnTo>
                <a:lnTo>
                  <a:pt x="750969" y="34683"/>
                </a:lnTo>
                <a:close/>
              </a:path>
              <a:path w="1092200" h="228600">
                <a:moveTo>
                  <a:pt x="879525" y="7112"/>
                </a:moveTo>
                <a:lnTo>
                  <a:pt x="852411" y="7112"/>
                </a:lnTo>
                <a:lnTo>
                  <a:pt x="852411" y="221488"/>
                </a:lnTo>
                <a:lnTo>
                  <a:pt x="866267" y="221488"/>
                </a:lnTo>
                <a:lnTo>
                  <a:pt x="866267" y="119989"/>
                </a:lnTo>
                <a:lnTo>
                  <a:pt x="888758" y="119989"/>
                </a:lnTo>
                <a:lnTo>
                  <a:pt x="913712" y="116710"/>
                </a:lnTo>
                <a:lnTo>
                  <a:pt x="931517" y="107188"/>
                </a:lnTo>
                <a:lnTo>
                  <a:pt x="866267" y="107188"/>
                </a:lnTo>
                <a:lnTo>
                  <a:pt x="866267" y="19900"/>
                </a:lnTo>
                <a:lnTo>
                  <a:pt x="931307" y="19896"/>
                </a:lnTo>
                <a:lnTo>
                  <a:pt x="929144" y="17907"/>
                </a:lnTo>
                <a:lnTo>
                  <a:pt x="917662" y="11784"/>
                </a:lnTo>
                <a:lnTo>
                  <a:pt x="905421" y="8566"/>
                </a:lnTo>
                <a:lnTo>
                  <a:pt x="892636" y="7319"/>
                </a:lnTo>
                <a:lnTo>
                  <a:pt x="879525" y="7112"/>
                </a:lnTo>
                <a:close/>
              </a:path>
              <a:path w="1092200" h="228600">
                <a:moveTo>
                  <a:pt x="888758" y="119989"/>
                </a:moveTo>
                <a:lnTo>
                  <a:pt x="873188" y="119989"/>
                </a:lnTo>
                <a:lnTo>
                  <a:pt x="944143" y="221488"/>
                </a:lnTo>
                <a:lnTo>
                  <a:pt x="960018" y="221488"/>
                </a:lnTo>
                <a:lnTo>
                  <a:pt x="888758" y="119989"/>
                </a:lnTo>
                <a:close/>
              </a:path>
              <a:path w="1092200" h="228600">
                <a:moveTo>
                  <a:pt x="931307" y="19896"/>
                </a:moveTo>
                <a:lnTo>
                  <a:pt x="885022" y="19896"/>
                </a:lnTo>
                <a:lnTo>
                  <a:pt x="895110" y="20291"/>
                </a:lnTo>
                <a:lnTo>
                  <a:pt x="904981" y="21701"/>
                </a:lnTo>
                <a:lnTo>
                  <a:pt x="935807" y="51603"/>
                </a:lnTo>
                <a:lnTo>
                  <a:pt x="937221" y="63398"/>
                </a:lnTo>
                <a:lnTo>
                  <a:pt x="936293" y="72926"/>
                </a:lnTo>
                <a:lnTo>
                  <a:pt x="903870" y="105730"/>
                </a:lnTo>
                <a:lnTo>
                  <a:pt x="883856" y="107188"/>
                </a:lnTo>
                <a:lnTo>
                  <a:pt x="931517" y="107188"/>
                </a:lnTo>
                <a:lnTo>
                  <a:pt x="933443" y="106157"/>
                </a:lnTo>
                <a:lnTo>
                  <a:pt x="946412" y="88516"/>
                </a:lnTo>
                <a:lnTo>
                  <a:pt x="951077" y="63969"/>
                </a:lnTo>
                <a:lnTo>
                  <a:pt x="949841" y="50614"/>
                </a:lnTo>
                <a:lnTo>
                  <a:pt x="945954" y="38166"/>
                </a:lnTo>
                <a:lnTo>
                  <a:pt x="939145" y="27104"/>
                </a:lnTo>
                <a:lnTo>
                  <a:pt x="931307" y="19896"/>
                </a:lnTo>
                <a:close/>
              </a:path>
              <a:path w="1092200" h="228600">
                <a:moveTo>
                  <a:pt x="1035951" y="19900"/>
                </a:moveTo>
                <a:lnTo>
                  <a:pt x="1022096" y="19900"/>
                </a:lnTo>
                <a:lnTo>
                  <a:pt x="1022096" y="221488"/>
                </a:lnTo>
                <a:lnTo>
                  <a:pt x="1035951" y="221488"/>
                </a:lnTo>
                <a:lnTo>
                  <a:pt x="1035951" y="19900"/>
                </a:lnTo>
                <a:close/>
              </a:path>
              <a:path w="1092200" h="228600">
                <a:moveTo>
                  <a:pt x="1092200" y="7112"/>
                </a:moveTo>
                <a:lnTo>
                  <a:pt x="965847" y="7112"/>
                </a:lnTo>
                <a:lnTo>
                  <a:pt x="965847" y="19900"/>
                </a:lnTo>
                <a:lnTo>
                  <a:pt x="1092200" y="19900"/>
                </a:lnTo>
                <a:lnTo>
                  <a:pt x="1092200" y="7112"/>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500" b="0"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0" i="0">
                <a:solidFill>
                  <a:schemeClr val="bg1"/>
                </a:solidFill>
                <a:latin typeface="Calibri"/>
                <a:cs typeface="Calibri"/>
              </a:defRPr>
            </a:lvl1pPr>
          </a:lstStyle>
          <a:p>
            <a:endParaRPr/>
          </a:p>
        </p:txBody>
      </p:sp>
      <p:sp>
        <p:nvSpPr>
          <p:cNvPr id="3" name="Holder 3"/>
          <p:cNvSpPr>
            <a:spLocks noGrp="1"/>
          </p:cNvSpPr>
          <p:nvPr>
            <p:ph sz="half" idx="2"/>
          </p:nvPr>
        </p:nvSpPr>
        <p:spPr>
          <a:xfrm>
            <a:off x="650240" y="2243328"/>
            <a:ext cx="5657088"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697472" y="2243328"/>
            <a:ext cx="5657088" cy="643737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0"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9/22/2021</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Holder 5"/>
          <p:cNvSpPr>
            <a:spLocks noGrp="1"/>
          </p:cNvSpPr>
          <p:nvPr>
            <p:ph type="dt" sz="half" idx="6"/>
          </p:nvPr>
        </p:nvSpPr>
        <p:spPr>
          <a:xfrm>
            <a:off x="650240" y="9070848"/>
            <a:ext cx="2991104" cy="4876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9/22/2021</a:t>
            </a:fld>
            <a:endParaRPr lang="en-US" dirty="0"/>
          </a:p>
        </p:txBody>
      </p:sp>
      <p:sp>
        <p:nvSpPr>
          <p:cNvPr id="2" name="Holder 2"/>
          <p:cNvSpPr>
            <a:spLocks noGrp="1"/>
          </p:cNvSpPr>
          <p:nvPr>
            <p:ph type="title"/>
          </p:nvPr>
        </p:nvSpPr>
        <p:spPr>
          <a:xfrm>
            <a:off x="0" y="3606800"/>
            <a:ext cx="13004800" cy="850900"/>
          </a:xfrm>
          <a:prstGeom prst="rect">
            <a:avLst/>
          </a:prstGeom>
        </p:spPr>
        <p:txBody>
          <a:bodyPr wrap="square" lIns="0" tIns="0" rIns="0" bIns="0">
            <a:spAutoFit/>
          </a:bodyPr>
          <a:lstStyle>
            <a:lvl1pPr>
              <a:defRPr sz="3500" b="0" i="0">
                <a:solidFill>
                  <a:schemeClr val="bg1"/>
                </a:solidFill>
                <a:latin typeface="Calibri"/>
                <a:cs typeface="Calibri"/>
              </a:defRPr>
            </a:lvl1pPr>
          </a:lstStyle>
          <a:p>
            <a:endParaRPr/>
          </a:p>
        </p:txBody>
      </p:sp>
      <p:sp>
        <p:nvSpPr>
          <p:cNvPr id="3" name="Holder 3"/>
          <p:cNvSpPr>
            <a:spLocks noGrp="1"/>
          </p:cNvSpPr>
          <p:nvPr>
            <p:ph type="body" idx="1"/>
          </p:nvPr>
        </p:nvSpPr>
        <p:spPr>
          <a:xfrm>
            <a:off x="2548254" y="4657725"/>
            <a:ext cx="7908290" cy="26924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421632" y="9070848"/>
            <a:ext cx="4161536" cy="48768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6" name="Holder 6"/>
          <p:cNvSpPr>
            <a:spLocks noGrp="1"/>
          </p:cNvSpPr>
          <p:nvPr>
            <p:ph type="sldNum" sz="quarter" idx="7"/>
          </p:nvPr>
        </p:nvSpPr>
        <p:spPr>
          <a:xfrm>
            <a:off x="9363456" y="9070848"/>
            <a:ext cx="2991104" cy="48768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1.xml"/><Relationship Id="rId16"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4.xml"/><Relationship Id="rId16"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5.xml"/><Relationship Id="rId16"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2.xml"/><Relationship Id="rId16"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3.xml"/><Relationship Id="rId16"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3867208" y="8624595"/>
            <a:ext cx="0" cy="114300"/>
          </a:xfrm>
          <a:custGeom>
            <a:avLst/>
            <a:gdLst/>
            <a:ahLst/>
            <a:cxnLst/>
            <a:rect l="l" t="t" r="r" b="b"/>
            <a:pathLst>
              <a:path h="114300">
                <a:moveTo>
                  <a:pt x="0" y="0"/>
                </a:moveTo>
                <a:lnTo>
                  <a:pt x="0" y="114300"/>
                </a:lnTo>
              </a:path>
            </a:pathLst>
          </a:custGeom>
          <a:ln w="19240">
            <a:solidFill>
              <a:srgbClr val="F6F6F6"/>
            </a:solidFill>
          </a:ln>
        </p:spPr>
        <p:txBody>
          <a:bodyPr wrap="square" lIns="0" tIns="0" rIns="0" bIns="0" rtlCol="0"/>
          <a:lstStyle/>
          <a:p>
            <a:endParaRPr/>
          </a:p>
        </p:txBody>
      </p:sp>
      <p:sp>
        <p:nvSpPr>
          <p:cNvPr id="29" name="object 29"/>
          <p:cNvSpPr/>
          <p:nvPr/>
        </p:nvSpPr>
        <p:spPr>
          <a:xfrm>
            <a:off x="3857588" y="8617610"/>
            <a:ext cx="117475" cy="0"/>
          </a:xfrm>
          <a:custGeom>
            <a:avLst/>
            <a:gdLst/>
            <a:ahLst/>
            <a:cxnLst/>
            <a:rect l="l" t="t" r="r" b="b"/>
            <a:pathLst>
              <a:path w="117475">
                <a:moveTo>
                  <a:pt x="0" y="0"/>
                </a:moveTo>
                <a:lnTo>
                  <a:pt x="116865" y="0"/>
                </a:lnTo>
              </a:path>
            </a:pathLst>
          </a:custGeom>
          <a:ln w="13969">
            <a:solidFill>
              <a:srgbClr val="F6F6F6"/>
            </a:solidFill>
          </a:ln>
        </p:spPr>
        <p:txBody>
          <a:bodyPr wrap="square" lIns="0" tIns="0" rIns="0" bIns="0" rtlCol="0"/>
          <a:lstStyle/>
          <a:p>
            <a:endParaRPr/>
          </a:p>
        </p:txBody>
      </p:sp>
      <p:sp>
        <p:nvSpPr>
          <p:cNvPr id="30" name="object 30"/>
          <p:cNvSpPr/>
          <p:nvPr/>
        </p:nvSpPr>
        <p:spPr>
          <a:xfrm>
            <a:off x="3867208" y="8521725"/>
            <a:ext cx="0" cy="88900"/>
          </a:xfrm>
          <a:custGeom>
            <a:avLst/>
            <a:gdLst/>
            <a:ahLst/>
            <a:cxnLst/>
            <a:rect l="l" t="t" r="r" b="b"/>
            <a:pathLst>
              <a:path h="88900">
                <a:moveTo>
                  <a:pt x="0" y="0"/>
                </a:moveTo>
                <a:lnTo>
                  <a:pt x="0" y="88900"/>
                </a:lnTo>
              </a:path>
            </a:pathLst>
          </a:custGeom>
          <a:ln w="19240">
            <a:solidFill>
              <a:srgbClr val="F6F6F6"/>
            </a:solidFill>
          </a:ln>
        </p:spPr>
        <p:txBody>
          <a:bodyPr wrap="square" lIns="0" tIns="0" rIns="0" bIns="0" rtlCol="0"/>
          <a:lstStyle/>
          <a:p>
            <a:endParaRPr/>
          </a:p>
        </p:txBody>
      </p:sp>
      <p:sp>
        <p:nvSpPr>
          <p:cNvPr id="31" name="object 31"/>
          <p:cNvSpPr/>
          <p:nvPr/>
        </p:nvSpPr>
        <p:spPr>
          <a:xfrm>
            <a:off x="3857588" y="8514105"/>
            <a:ext cx="127635" cy="0"/>
          </a:xfrm>
          <a:custGeom>
            <a:avLst/>
            <a:gdLst/>
            <a:ahLst/>
            <a:cxnLst/>
            <a:rect l="l" t="t" r="r" b="b"/>
            <a:pathLst>
              <a:path w="127635">
                <a:moveTo>
                  <a:pt x="0" y="0"/>
                </a:moveTo>
                <a:lnTo>
                  <a:pt x="127393" y="0"/>
                </a:lnTo>
              </a:path>
            </a:pathLst>
          </a:custGeom>
          <a:ln w="15240">
            <a:solidFill>
              <a:srgbClr val="F6F6F6"/>
            </a:solidFill>
          </a:ln>
        </p:spPr>
        <p:txBody>
          <a:bodyPr wrap="square" lIns="0" tIns="0" rIns="0" bIns="0" rtlCol="0"/>
          <a:lstStyle/>
          <a:p>
            <a:endParaRPr/>
          </a:p>
        </p:txBody>
      </p:sp>
      <p:sp>
        <p:nvSpPr>
          <p:cNvPr id="32" name="object 32"/>
          <p:cNvSpPr/>
          <p:nvPr/>
        </p:nvSpPr>
        <p:spPr>
          <a:xfrm>
            <a:off x="4037990" y="8583131"/>
            <a:ext cx="139725" cy="15932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4239059" y="8506711"/>
            <a:ext cx="148805" cy="235750"/>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4455386" y="8506711"/>
            <a:ext cx="148805" cy="235750"/>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4677524" y="8583123"/>
            <a:ext cx="112522" cy="156273"/>
          </a:xfrm>
          <a:prstGeom prst="rect">
            <a:avLst/>
          </a:prstGeom>
          <a:blipFill>
            <a:blip r:embed="rId6" cstate="print"/>
            <a:stretch>
              <a:fillRect/>
            </a:stretch>
          </a:blipFill>
        </p:spPr>
        <p:txBody>
          <a:bodyPr wrap="square" lIns="0" tIns="0" rIns="0" bIns="0" rtlCol="0"/>
          <a:lstStyle/>
          <a:p>
            <a:endParaRPr/>
          </a:p>
        </p:txBody>
      </p:sp>
      <p:sp>
        <p:nvSpPr>
          <p:cNvPr id="36" name="object 36"/>
          <p:cNvSpPr/>
          <p:nvPr/>
        </p:nvSpPr>
        <p:spPr>
          <a:xfrm>
            <a:off x="4846663"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37" name="object 37"/>
          <p:cNvSpPr/>
          <p:nvPr/>
        </p:nvSpPr>
        <p:spPr>
          <a:xfrm>
            <a:off x="4855374"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38" name="object 38"/>
          <p:cNvSpPr/>
          <p:nvPr/>
        </p:nvSpPr>
        <p:spPr>
          <a:xfrm>
            <a:off x="4941403" y="8583132"/>
            <a:ext cx="125209" cy="159321"/>
          </a:xfrm>
          <a:prstGeom prst="rect">
            <a:avLst/>
          </a:prstGeom>
          <a:blipFill>
            <a:blip r:embed="rId7" cstate="print"/>
            <a:stretch>
              <a:fillRect/>
            </a:stretch>
          </a:blipFill>
        </p:spPr>
        <p:txBody>
          <a:bodyPr wrap="square" lIns="0" tIns="0" rIns="0" bIns="0" rtlCol="0"/>
          <a:lstStyle/>
          <a:p>
            <a:endParaRPr/>
          </a:p>
        </p:txBody>
      </p:sp>
      <p:sp>
        <p:nvSpPr>
          <p:cNvPr id="39" name="object 39"/>
          <p:cNvSpPr/>
          <p:nvPr/>
        </p:nvSpPr>
        <p:spPr>
          <a:xfrm>
            <a:off x="5127241" y="8583131"/>
            <a:ext cx="139725" cy="159321"/>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5481301" y="8506714"/>
            <a:ext cx="0" cy="233045"/>
          </a:xfrm>
          <a:custGeom>
            <a:avLst/>
            <a:gdLst/>
            <a:ahLst/>
            <a:cxnLst/>
            <a:rect l="l" t="t" r="r" b="b"/>
            <a:pathLst>
              <a:path h="233045">
                <a:moveTo>
                  <a:pt x="0" y="0"/>
                </a:moveTo>
                <a:lnTo>
                  <a:pt x="0" y="232676"/>
                </a:lnTo>
              </a:path>
            </a:pathLst>
          </a:custGeom>
          <a:ln w="19240">
            <a:solidFill>
              <a:srgbClr val="F6F6F6"/>
            </a:solidFill>
          </a:ln>
        </p:spPr>
        <p:txBody>
          <a:bodyPr wrap="square" lIns="0" tIns="0" rIns="0" bIns="0" rtlCol="0"/>
          <a:lstStyle/>
          <a:p>
            <a:endParaRPr/>
          </a:p>
        </p:txBody>
      </p:sp>
      <p:sp>
        <p:nvSpPr>
          <p:cNvPr id="41" name="object 41"/>
          <p:cNvSpPr/>
          <p:nvPr/>
        </p:nvSpPr>
        <p:spPr>
          <a:xfrm>
            <a:off x="5548627" y="8535374"/>
            <a:ext cx="115417" cy="207086"/>
          </a:xfrm>
          <a:prstGeom prst="rect">
            <a:avLst/>
          </a:prstGeom>
          <a:blipFill>
            <a:blip r:embed="rId8" cstate="print"/>
            <a:stretch>
              <a:fillRect/>
            </a:stretch>
          </a:blipFill>
        </p:spPr>
        <p:txBody>
          <a:bodyPr wrap="square" lIns="0" tIns="0" rIns="0" bIns="0" rtlCol="0"/>
          <a:lstStyle/>
          <a:p>
            <a:endParaRPr/>
          </a:p>
        </p:txBody>
      </p:sp>
      <p:sp>
        <p:nvSpPr>
          <p:cNvPr id="42" name="object 42"/>
          <p:cNvSpPr/>
          <p:nvPr/>
        </p:nvSpPr>
        <p:spPr>
          <a:xfrm>
            <a:off x="5714877" y="8583131"/>
            <a:ext cx="139725" cy="159321"/>
          </a:xfrm>
          <a:prstGeom prst="rect">
            <a:avLst/>
          </a:prstGeom>
          <a:blipFill>
            <a:blip r:embed="rId3" cstate="print"/>
            <a:stretch>
              <a:fillRect/>
            </a:stretch>
          </a:blipFill>
        </p:spPr>
        <p:txBody>
          <a:bodyPr wrap="square" lIns="0" tIns="0" rIns="0" bIns="0" rtlCol="0"/>
          <a:lstStyle/>
          <a:p>
            <a:endParaRPr/>
          </a:p>
        </p:txBody>
      </p:sp>
      <p:sp>
        <p:nvSpPr>
          <p:cNvPr id="43" name="object 43"/>
          <p:cNvSpPr/>
          <p:nvPr/>
        </p:nvSpPr>
        <p:spPr>
          <a:xfrm>
            <a:off x="5927559" y="8506714"/>
            <a:ext cx="0" cy="233045"/>
          </a:xfrm>
          <a:custGeom>
            <a:avLst/>
            <a:gdLst/>
            <a:ahLst/>
            <a:cxnLst/>
            <a:rect l="l" t="t" r="r" b="b"/>
            <a:pathLst>
              <a:path h="233045">
                <a:moveTo>
                  <a:pt x="0" y="0"/>
                </a:moveTo>
                <a:lnTo>
                  <a:pt x="0" y="232676"/>
                </a:lnTo>
              </a:path>
            </a:pathLst>
          </a:custGeom>
          <a:ln w="17424">
            <a:solidFill>
              <a:srgbClr val="F6F6F6"/>
            </a:solidFill>
          </a:ln>
        </p:spPr>
        <p:txBody>
          <a:bodyPr wrap="square" lIns="0" tIns="0" rIns="0" bIns="0" rtlCol="0"/>
          <a:lstStyle/>
          <a:p>
            <a:endParaRPr/>
          </a:p>
        </p:txBody>
      </p:sp>
      <p:sp>
        <p:nvSpPr>
          <p:cNvPr id="44" name="object 44"/>
          <p:cNvSpPr/>
          <p:nvPr/>
        </p:nvSpPr>
        <p:spPr>
          <a:xfrm>
            <a:off x="6023736"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45" name="object 45"/>
          <p:cNvSpPr/>
          <p:nvPr/>
        </p:nvSpPr>
        <p:spPr>
          <a:xfrm>
            <a:off x="6032449"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46" name="object 46"/>
          <p:cNvSpPr/>
          <p:nvPr/>
        </p:nvSpPr>
        <p:spPr>
          <a:xfrm>
            <a:off x="6116294" y="8583131"/>
            <a:ext cx="139738" cy="159321"/>
          </a:xfrm>
          <a:prstGeom prst="rect">
            <a:avLst/>
          </a:prstGeom>
          <a:blipFill>
            <a:blip r:embed="rId9" cstate="print"/>
            <a:stretch>
              <a:fillRect/>
            </a:stretch>
          </a:blipFill>
        </p:spPr>
        <p:txBody>
          <a:bodyPr wrap="square" lIns="0" tIns="0" rIns="0" bIns="0" rtlCol="0"/>
          <a:lstStyle/>
          <a:p>
            <a:endParaRPr/>
          </a:p>
        </p:txBody>
      </p:sp>
      <p:sp>
        <p:nvSpPr>
          <p:cNvPr id="47" name="object 47"/>
          <p:cNvSpPr/>
          <p:nvPr/>
        </p:nvSpPr>
        <p:spPr>
          <a:xfrm>
            <a:off x="6317382" y="8583121"/>
            <a:ext cx="132461" cy="156260"/>
          </a:xfrm>
          <a:prstGeom prst="rect">
            <a:avLst/>
          </a:prstGeom>
          <a:blipFill>
            <a:blip r:embed="rId10" cstate="print"/>
            <a:stretch>
              <a:fillRect/>
            </a:stretch>
          </a:blipFill>
        </p:spPr>
        <p:txBody>
          <a:bodyPr wrap="square" lIns="0" tIns="0" rIns="0" bIns="0" rtlCol="0"/>
          <a:lstStyle/>
          <a:p>
            <a:endParaRPr/>
          </a:p>
        </p:txBody>
      </p:sp>
      <p:sp>
        <p:nvSpPr>
          <p:cNvPr id="48" name="object 48"/>
          <p:cNvSpPr/>
          <p:nvPr/>
        </p:nvSpPr>
        <p:spPr>
          <a:xfrm>
            <a:off x="6522460" y="8583131"/>
            <a:ext cx="139725" cy="159321"/>
          </a:xfrm>
          <a:prstGeom prst="rect">
            <a:avLst/>
          </a:prstGeom>
          <a:blipFill>
            <a:blip r:embed="rId11" cstate="print"/>
            <a:stretch>
              <a:fillRect/>
            </a:stretch>
          </a:blipFill>
        </p:spPr>
        <p:txBody>
          <a:bodyPr wrap="square" lIns="0" tIns="0" rIns="0" bIns="0" rtlCol="0"/>
          <a:lstStyle/>
          <a:p>
            <a:endParaRPr/>
          </a:p>
        </p:txBody>
      </p:sp>
      <p:sp>
        <p:nvSpPr>
          <p:cNvPr id="49" name="object 49"/>
          <p:cNvSpPr/>
          <p:nvPr/>
        </p:nvSpPr>
        <p:spPr>
          <a:xfrm>
            <a:off x="6867264" y="8731992"/>
            <a:ext cx="141605" cy="0"/>
          </a:xfrm>
          <a:custGeom>
            <a:avLst/>
            <a:gdLst/>
            <a:ahLst/>
            <a:cxnLst/>
            <a:rect l="l" t="t" r="r" b="b"/>
            <a:pathLst>
              <a:path w="141604">
                <a:moveTo>
                  <a:pt x="0" y="0"/>
                </a:moveTo>
                <a:lnTo>
                  <a:pt x="141541" y="0"/>
                </a:lnTo>
              </a:path>
            </a:pathLst>
          </a:custGeom>
          <a:ln w="15240">
            <a:solidFill>
              <a:srgbClr val="F6F6F6"/>
            </a:solidFill>
          </a:ln>
        </p:spPr>
        <p:txBody>
          <a:bodyPr wrap="square" lIns="0" tIns="0" rIns="0" bIns="0" rtlCol="0"/>
          <a:lstStyle/>
          <a:p>
            <a:endParaRPr/>
          </a:p>
        </p:txBody>
      </p:sp>
      <p:sp>
        <p:nvSpPr>
          <p:cNvPr id="50" name="object 50"/>
          <p:cNvSpPr/>
          <p:nvPr/>
        </p:nvSpPr>
        <p:spPr>
          <a:xfrm>
            <a:off x="6876884" y="8507203"/>
            <a:ext cx="0" cy="217170"/>
          </a:xfrm>
          <a:custGeom>
            <a:avLst/>
            <a:gdLst/>
            <a:ahLst/>
            <a:cxnLst/>
            <a:rect l="l" t="t" r="r" b="b"/>
            <a:pathLst>
              <a:path h="217170">
                <a:moveTo>
                  <a:pt x="0" y="0"/>
                </a:moveTo>
                <a:lnTo>
                  <a:pt x="0" y="217169"/>
                </a:lnTo>
              </a:path>
            </a:pathLst>
          </a:custGeom>
          <a:ln w="19240">
            <a:solidFill>
              <a:srgbClr val="F6F6F6"/>
            </a:solidFill>
          </a:ln>
        </p:spPr>
        <p:txBody>
          <a:bodyPr wrap="square" lIns="0" tIns="0" rIns="0" bIns="0" rtlCol="0"/>
          <a:lstStyle/>
          <a:p>
            <a:endParaRPr/>
          </a:p>
        </p:txBody>
      </p:sp>
      <p:sp>
        <p:nvSpPr>
          <p:cNvPr id="51" name="object 51"/>
          <p:cNvSpPr/>
          <p:nvPr/>
        </p:nvSpPr>
        <p:spPr>
          <a:xfrm>
            <a:off x="7058549" y="8583131"/>
            <a:ext cx="139725" cy="159321"/>
          </a:xfrm>
          <a:prstGeom prst="rect">
            <a:avLst/>
          </a:prstGeom>
          <a:blipFill>
            <a:blip r:embed="rId12" cstate="print"/>
            <a:stretch>
              <a:fillRect/>
            </a:stretch>
          </a:blipFill>
        </p:spPr>
        <p:txBody>
          <a:bodyPr wrap="square" lIns="0" tIns="0" rIns="0" bIns="0" rtlCol="0"/>
          <a:lstStyle/>
          <a:p>
            <a:endParaRPr/>
          </a:p>
        </p:txBody>
      </p:sp>
      <p:sp>
        <p:nvSpPr>
          <p:cNvPr id="52" name="object 52"/>
          <p:cNvSpPr/>
          <p:nvPr/>
        </p:nvSpPr>
        <p:spPr>
          <a:xfrm>
            <a:off x="7259985" y="8583132"/>
            <a:ext cx="146989" cy="234721"/>
          </a:xfrm>
          <a:prstGeom prst="rect">
            <a:avLst/>
          </a:prstGeom>
          <a:blipFill>
            <a:blip r:embed="rId13" cstate="print"/>
            <a:stretch>
              <a:fillRect/>
            </a:stretch>
          </a:blipFill>
        </p:spPr>
        <p:txBody>
          <a:bodyPr wrap="square" lIns="0" tIns="0" rIns="0" bIns="0" rtlCol="0"/>
          <a:lstStyle/>
          <a:p>
            <a:endParaRPr/>
          </a:p>
        </p:txBody>
      </p:sp>
      <p:sp>
        <p:nvSpPr>
          <p:cNvPr id="53" name="object 53"/>
          <p:cNvSpPr/>
          <p:nvPr/>
        </p:nvSpPr>
        <p:spPr>
          <a:xfrm>
            <a:off x="7484312"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54" name="object 54"/>
          <p:cNvSpPr/>
          <p:nvPr/>
        </p:nvSpPr>
        <p:spPr>
          <a:xfrm>
            <a:off x="749301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55" name="object 55"/>
          <p:cNvSpPr/>
          <p:nvPr/>
        </p:nvSpPr>
        <p:spPr>
          <a:xfrm>
            <a:off x="7578675" y="8583125"/>
            <a:ext cx="102349" cy="159334"/>
          </a:xfrm>
          <a:prstGeom prst="rect">
            <a:avLst/>
          </a:prstGeom>
          <a:blipFill>
            <a:blip r:embed="rId14" cstate="print"/>
            <a:stretch>
              <a:fillRect/>
            </a:stretch>
          </a:blipFill>
        </p:spPr>
        <p:txBody>
          <a:bodyPr wrap="square" lIns="0" tIns="0" rIns="0" bIns="0" rtlCol="0"/>
          <a:lstStyle/>
          <a:p>
            <a:endParaRPr/>
          </a:p>
        </p:txBody>
      </p:sp>
      <p:sp>
        <p:nvSpPr>
          <p:cNvPr id="56" name="object 56"/>
          <p:cNvSpPr/>
          <p:nvPr/>
        </p:nvSpPr>
        <p:spPr>
          <a:xfrm>
            <a:off x="7881039" y="8583121"/>
            <a:ext cx="147002" cy="159346"/>
          </a:xfrm>
          <a:prstGeom prst="rect">
            <a:avLst/>
          </a:prstGeom>
          <a:blipFill>
            <a:blip r:embed="rId15" cstate="print"/>
            <a:stretch>
              <a:fillRect/>
            </a:stretch>
          </a:blipFill>
        </p:spPr>
        <p:txBody>
          <a:bodyPr wrap="square" lIns="0" tIns="0" rIns="0" bIns="0" rtlCol="0"/>
          <a:lstStyle/>
          <a:p>
            <a:endParaRPr/>
          </a:p>
        </p:txBody>
      </p:sp>
      <p:sp>
        <p:nvSpPr>
          <p:cNvPr id="57" name="object 57"/>
          <p:cNvSpPr/>
          <p:nvPr/>
        </p:nvSpPr>
        <p:spPr>
          <a:xfrm>
            <a:off x="8091925" y="8506711"/>
            <a:ext cx="148081" cy="235750"/>
          </a:xfrm>
          <a:prstGeom prst="rect">
            <a:avLst/>
          </a:prstGeom>
          <a:blipFill>
            <a:blip r:embed="rId16" cstate="print"/>
            <a:stretch>
              <a:fillRect/>
            </a:stretch>
          </a:blipFill>
        </p:spPr>
        <p:txBody>
          <a:bodyPr wrap="square" lIns="0" tIns="0" rIns="0" bIns="0" rtlCol="0"/>
          <a:lstStyle/>
          <a:p>
            <a:endParaRPr/>
          </a:p>
        </p:txBody>
      </p:sp>
      <p:sp>
        <p:nvSpPr>
          <p:cNvPr id="58" name="object 58"/>
          <p:cNvSpPr/>
          <p:nvPr/>
        </p:nvSpPr>
        <p:spPr>
          <a:xfrm>
            <a:off x="8416069" y="8504997"/>
            <a:ext cx="239179" cy="234391"/>
          </a:xfrm>
          <a:prstGeom prst="rect">
            <a:avLst/>
          </a:prstGeom>
          <a:blipFill>
            <a:blip r:embed="rId17" cstate="print"/>
            <a:stretch>
              <a:fillRect/>
            </a:stretch>
          </a:blipFill>
        </p:spPr>
        <p:txBody>
          <a:bodyPr wrap="square" lIns="0" tIns="0" rIns="0" bIns="0" rtlCol="0"/>
          <a:lstStyle/>
          <a:p>
            <a:endParaRPr/>
          </a:p>
        </p:txBody>
      </p:sp>
      <p:sp>
        <p:nvSpPr>
          <p:cNvPr id="59" name="object 59"/>
          <p:cNvSpPr/>
          <p:nvPr/>
        </p:nvSpPr>
        <p:spPr>
          <a:xfrm>
            <a:off x="8697372" y="8503642"/>
            <a:ext cx="268225" cy="235750"/>
          </a:xfrm>
          <a:prstGeom prst="rect">
            <a:avLst/>
          </a:prstGeom>
          <a:blipFill>
            <a:blip r:embed="rId18" cstate="print"/>
            <a:stretch>
              <a:fillRect/>
            </a:stretch>
          </a:blipFill>
        </p:spPr>
        <p:txBody>
          <a:bodyPr wrap="square" lIns="0" tIns="0" rIns="0" bIns="0" rtlCol="0"/>
          <a:lstStyle/>
          <a:p>
            <a:endParaRPr/>
          </a:p>
        </p:txBody>
      </p:sp>
      <p:sp>
        <p:nvSpPr>
          <p:cNvPr id="60" name="object 60"/>
          <p:cNvSpPr/>
          <p:nvPr/>
        </p:nvSpPr>
        <p:spPr>
          <a:xfrm>
            <a:off x="9050162" y="8583121"/>
            <a:ext cx="132473" cy="156260"/>
          </a:xfrm>
          <a:prstGeom prst="rect">
            <a:avLst/>
          </a:prstGeom>
          <a:blipFill>
            <a:blip r:embed="rId19" cstate="print"/>
            <a:stretch>
              <a:fillRect/>
            </a:stretch>
          </a:blipFill>
        </p:spPr>
        <p:txBody>
          <a:bodyPr wrap="square" lIns="0" tIns="0" rIns="0" bIns="0" rtlCol="0"/>
          <a:lstStyle/>
          <a:p>
            <a:endParaRPr/>
          </a:p>
        </p:txBody>
      </p:sp>
      <p:sp>
        <p:nvSpPr>
          <p:cNvPr id="61" name="object 61"/>
          <p:cNvSpPr/>
          <p:nvPr/>
        </p:nvSpPr>
        <p:spPr>
          <a:xfrm>
            <a:off x="9267583"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62" name="object 62"/>
          <p:cNvSpPr/>
          <p:nvPr/>
        </p:nvSpPr>
        <p:spPr>
          <a:xfrm>
            <a:off x="927628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64" name="CasellaDiTesto 10"/>
          <p:cNvSpPr txBox="1">
            <a:spLocks noChangeArrowheads="1"/>
          </p:cNvSpPr>
          <p:nvPr/>
        </p:nvSpPr>
        <p:spPr bwMode="auto">
          <a:xfrm>
            <a:off x="0" y="4407440"/>
            <a:ext cx="13004800"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zh-CN" altLang="en-US" sz="6000" dirty="0">
                <a:latin typeface="Calibri"/>
                <a:cs typeface="Calibri"/>
              </a:rPr>
              <a:t>学习总结</a:t>
            </a:r>
            <a:endParaRPr lang="en-US" altLang="zh-CN" sz="6000" dirty="0">
              <a:latin typeface="Calibri"/>
              <a:cs typeface="Calibri"/>
            </a:endParaRPr>
          </a:p>
        </p:txBody>
      </p:sp>
      <p:sp>
        <p:nvSpPr>
          <p:cNvPr id="9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cs typeface="Calibri"/>
              </a:rPr>
              <a:t>Vue</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330200" y="1663699"/>
            <a:ext cx="12344400" cy="6489699"/>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sp>
        <p:nvSpPr>
          <p:cNvPr id="12" name="object 9">
            <a:extLst>
              <a:ext uri="{FF2B5EF4-FFF2-40B4-BE49-F238E27FC236}">
                <a16:creationId xmlns:a16="http://schemas.microsoft.com/office/drawing/2014/main" id="{A023A637-5188-46B7-B742-F84526801CBA}"/>
              </a:ext>
            </a:extLst>
          </p:cNvPr>
          <p:cNvSpPr txBox="1"/>
          <p:nvPr/>
        </p:nvSpPr>
        <p:spPr>
          <a:xfrm>
            <a:off x="254000" y="961564"/>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cs typeface="Calibri"/>
              </a:rPr>
              <a:t>学生信息页面</a:t>
            </a:r>
            <a:endParaRPr lang="fr-FR" sz="2450" dirty="0">
              <a:solidFill>
                <a:srgbClr val="0063A5"/>
              </a:solidFill>
              <a:cs typeface="Calibri"/>
            </a:endParaRPr>
          </a:p>
        </p:txBody>
      </p:sp>
      <p:pic>
        <p:nvPicPr>
          <p:cNvPr id="3" name="图片 2" descr="表格&#10;&#10;描述已自动生成">
            <a:extLst>
              <a:ext uri="{FF2B5EF4-FFF2-40B4-BE49-F238E27FC236}">
                <a16:creationId xmlns:a16="http://schemas.microsoft.com/office/drawing/2014/main" id="{1AA36CB5-FE78-49DB-B1A6-6A230402EA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329" y="1728778"/>
            <a:ext cx="12106141" cy="6359509"/>
          </a:xfrm>
          <a:prstGeom prst="rect">
            <a:avLst/>
          </a:prstGeom>
        </p:spPr>
      </p:pic>
    </p:spTree>
    <p:extLst>
      <p:ext uri="{BB962C8B-B14F-4D97-AF65-F5344CB8AC3E}">
        <p14:creationId xmlns:p14="http://schemas.microsoft.com/office/powerpoint/2010/main" val="2442444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cs typeface="Calibri"/>
              </a:rPr>
              <a:t>Vue</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330200" y="1663699"/>
            <a:ext cx="12045950" cy="6489699"/>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sp>
        <p:nvSpPr>
          <p:cNvPr id="12" name="object 9">
            <a:extLst>
              <a:ext uri="{FF2B5EF4-FFF2-40B4-BE49-F238E27FC236}">
                <a16:creationId xmlns:a16="http://schemas.microsoft.com/office/drawing/2014/main" id="{A023A637-5188-46B7-B742-F84526801CBA}"/>
              </a:ext>
            </a:extLst>
          </p:cNvPr>
          <p:cNvSpPr txBox="1"/>
          <p:nvPr/>
        </p:nvSpPr>
        <p:spPr>
          <a:xfrm>
            <a:off x="254000" y="961564"/>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cs typeface="Calibri"/>
              </a:rPr>
              <a:t>课程页面</a:t>
            </a:r>
            <a:endParaRPr lang="fr-FR" sz="2450" dirty="0">
              <a:solidFill>
                <a:srgbClr val="0063A5"/>
              </a:solidFill>
              <a:cs typeface="Calibri"/>
            </a:endParaRPr>
          </a:p>
        </p:txBody>
      </p:sp>
      <p:pic>
        <p:nvPicPr>
          <p:cNvPr id="4" name="图片 3" descr="图形用户界面, 应用程序, 表格, Teams&#10;&#10;描述已自动生成">
            <a:extLst>
              <a:ext uri="{FF2B5EF4-FFF2-40B4-BE49-F238E27FC236}">
                <a16:creationId xmlns:a16="http://schemas.microsoft.com/office/drawing/2014/main" id="{2F8F946E-0D4E-46A5-9F00-5BD58BCD7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096" y="1712994"/>
            <a:ext cx="11915504" cy="6365818"/>
          </a:xfrm>
          <a:prstGeom prst="rect">
            <a:avLst/>
          </a:prstGeom>
        </p:spPr>
      </p:pic>
    </p:spTree>
    <p:extLst>
      <p:ext uri="{BB962C8B-B14F-4D97-AF65-F5344CB8AC3E}">
        <p14:creationId xmlns:p14="http://schemas.microsoft.com/office/powerpoint/2010/main" val="4248590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cs typeface="Calibri"/>
              </a:rPr>
              <a:t>Vue</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330200" y="1663699"/>
            <a:ext cx="12045950" cy="6489699"/>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sp>
        <p:nvSpPr>
          <p:cNvPr id="12" name="object 9">
            <a:extLst>
              <a:ext uri="{FF2B5EF4-FFF2-40B4-BE49-F238E27FC236}">
                <a16:creationId xmlns:a16="http://schemas.microsoft.com/office/drawing/2014/main" id="{A023A637-5188-46B7-B742-F84526801CBA}"/>
              </a:ext>
            </a:extLst>
          </p:cNvPr>
          <p:cNvSpPr txBox="1"/>
          <p:nvPr/>
        </p:nvSpPr>
        <p:spPr>
          <a:xfrm>
            <a:off x="254000" y="961564"/>
            <a:ext cx="7391400"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cs typeface="Calibri"/>
              </a:rPr>
              <a:t>选课情况页面</a:t>
            </a:r>
            <a:r>
              <a:rPr lang="en-US" altLang="zh-CN" sz="2450" dirty="0">
                <a:solidFill>
                  <a:srgbClr val="0063A5"/>
                </a:solidFill>
                <a:cs typeface="Calibri"/>
              </a:rPr>
              <a:t>(</a:t>
            </a:r>
            <a:r>
              <a:rPr lang="zh-CN" altLang="en-US" sz="2450" dirty="0">
                <a:solidFill>
                  <a:srgbClr val="0063A5"/>
                </a:solidFill>
                <a:cs typeface="Calibri"/>
              </a:rPr>
              <a:t>显示全部学生的已选课程和未选课程</a:t>
            </a:r>
            <a:r>
              <a:rPr lang="en-US" altLang="zh-CN" sz="2450" dirty="0">
                <a:solidFill>
                  <a:srgbClr val="0063A5"/>
                </a:solidFill>
                <a:cs typeface="Calibri"/>
              </a:rPr>
              <a:t>)</a:t>
            </a:r>
            <a:endParaRPr lang="fr-FR" sz="2450" dirty="0">
              <a:solidFill>
                <a:srgbClr val="0063A5"/>
              </a:solidFill>
              <a:cs typeface="Calibri"/>
            </a:endParaRPr>
          </a:p>
        </p:txBody>
      </p:sp>
      <p:pic>
        <p:nvPicPr>
          <p:cNvPr id="3" name="图片 2" descr="日历&#10;&#10;描述已自动生成">
            <a:extLst>
              <a:ext uri="{FF2B5EF4-FFF2-40B4-BE49-F238E27FC236}">
                <a16:creationId xmlns:a16="http://schemas.microsoft.com/office/drawing/2014/main" id="{93869281-DF29-49AD-A797-D83B4FD0E8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606" y="1711596"/>
            <a:ext cx="11918480" cy="6378305"/>
          </a:xfrm>
          <a:prstGeom prst="rect">
            <a:avLst/>
          </a:prstGeom>
        </p:spPr>
      </p:pic>
    </p:spTree>
    <p:extLst>
      <p:ext uri="{BB962C8B-B14F-4D97-AF65-F5344CB8AC3E}">
        <p14:creationId xmlns:p14="http://schemas.microsoft.com/office/powerpoint/2010/main" val="3499795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cs typeface="Calibri"/>
              </a:rPr>
              <a:t>Vue</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330200" y="1663699"/>
            <a:ext cx="12045950" cy="6489699"/>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sp>
        <p:nvSpPr>
          <p:cNvPr id="12" name="object 9">
            <a:extLst>
              <a:ext uri="{FF2B5EF4-FFF2-40B4-BE49-F238E27FC236}">
                <a16:creationId xmlns:a16="http://schemas.microsoft.com/office/drawing/2014/main" id="{A023A637-5188-46B7-B742-F84526801CBA}"/>
              </a:ext>
            </a:extLst>
          </p:cNvPr>
          <p:cNvSpPr txBox="1"/>
          <p:nvPr/>
        </p:nvSpPr>
        <p:spPr>
          <a:xfrm>
            <a:off x="254000" y="961564"/>
            <a:ext cx="7391400"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cs typeface="Calibri"/>
              </a:rPr>
              <a:t>考试成绩页面</a:t>
            </a:r>
            <a:endParaRPr lang="fr-FR" sz="2450" dirty="0">
              <a:solidFill>
                <a:srgbClr val="0063A5"/>
              </a:solidFill>
              <a:cs typeface="Calibri"/>
            </a:endParaRPr>
          </a:p>
        </p:txBody>
      </p:sp>
      <p:pic>
        <p:nvPicPr>
          <p:cNvPr id="4" name="图片 3" descr="图形用户界面, 表格&#10;&#10;描述已自动生成">
            <a:extLst>
              <a:ext uri="{FF2B5EF4-FFF2-40B4-BE49-F238E27FC236}">
                <a16:creationId xmlns:a16="http://schemas.microsoft.com/office/drawing/2014/main" id="{F3DF23FF-63AE-41AF-B86E-94B2A36A31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700" y="1728779"/>
            <a:ext cx="11899900" cy="6343306"/>
          </a:xfrm>
          <a:prstGeom prst="rect">
            <a:avLst/>
          </a:prstGeom>
        </p:spPr>
      </p:pic>
    </p:spTree>
    <p:extLst>
      <p:ext uri="{BB962C8B-B14F-4D97-AF65-F5344CB8AC3E}">
        <p14:creationId xmlns:p14="http://schemas.microsoft.com/office/powerpoint/2010/main" val="3481187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cs typeface="Calibri"/>
              </a:rPr>
              <a:t>Vue</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330200" y="1663699"/>
            <a:ext cx="12045950" cy="6489699"/>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sp>
        <p:nvSpPr>
          <p:cNvPr id="12" name="object 9">
            <a:extLst>
              <a:ext uri="{FF2B5EF4-FFF2-40B4-BE49-F238E27FC236}">
                <a16:creationId xmlns:a16="http://schemas.microsoft.com/office/drawing/2014/main" id="{A023A637-5188-46B7-B742-F84526801CBA}"/>
              </a:ext>
            </a:extLst>
          </p:cNvPr>
          <p:cNvSpPr txBox="1"/>
          <p:nvPr/>
        </p:nvSpPr>
        <p:spPr>
          <a:xfrm>
            <a:off x="254000" y="961564"/>
            <a:ext cx="7391400"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cs typeface="Calibri"/>
              </a:rPr>
              <a:t>考试类型页面</a:t>
            </a:r>
            <a:endParaRPr lang="fr-FR" sz="2450" dirty="0">
              <a:solidFill>
                <a:srgbClr val="0063A5"/>
              </a:solidFill>
              <a:cs typeface="Calibri"/>
            </a:endParaRPr>
          </a:p>
        </p:txBody>
      </p:sp>
      <p:pic>
        <p:nvPicPr>
          <p:cNvPr id="3" name="图片 2" descr="图形用户界面, 应用程序, 电子邮件&#10;&#10;描述已自动生成">
            <a:extLst>
              <a:ext uri="{FF2B5EF4-FFF2-40B4-BE49-F238E27FC236}">
                <a16:creationId xmlns:a16="http://schemas.microsoft.com/office/drawing/2014/main" id="{63FCC007-5108-47A0-ADF1-6CAFE3FEBC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258" y="1728778"/>
            <a:ext cx="11905342" cy="6370775"/>
          </a:xfrm>
          <a:prstGeom prst="rect">
            <a:avLst/>
          </a:prstGeom>
        </p:spPr>
      </p:pic>
    </p:spTree>
    <p:extLst>
      <p:ext uri="{BB962C8B-B14F-4D97-AF65-F5344CB8AC3E}">
        <p14:creationId xmlns:p14="http://schemas.microsoft.com/office/powerpoint/2010/main" val="1436379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cs typeface="Calibri"/>
              </a:rPr>
              <a:t>优点</a:t>
            </a:r>
            <a:endParaRPr lang="en-US" altLang="zh-CN"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177800" y="990600"/>
            <a:ext cx="12420600" cy="3073400"/>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r>
              <a:rPr lang="en-US" dirty="0"/>
              <a:t> </a:t>
            </a:r>
          </a:p>
          <a:p>
            <a:r>
              <a:rPr lang="en-US" dirty="0"/>
              <a:t>  1.Vue</a:t>
            </a:r>
            <a:r>
              <a:rPr lang="zh-CN" altLang="en-US" dirty="0"/>
              <a:t>使用双向数据绑定，使</a:t>
            </a:r>
            <a:r>
              <a:rPr lang="en-US" altLang="zh-CN" dirty="0"/>
              <a:t>Vue</a:t>
            </a:r>
            <a:r>
              <a:rPr lang="zh-CN" altLang="en-US" dirty="0"/>
              <a:t>会自动对页面中的数据变化做出同步响应。</a:t>
            </a:r>
            <a:endParaRPr lang="en-US" altLang="zh-CN" dirty="0"/>
          </a:p>
          <a:p>
            <a:endParaRPr lang="en-US" dirty="0"/>
          </a:p>
          <a:p>
            <a:r>
              <a:rPr lang="en-US" dirty="0"/>
              <a:t>  2.</a:t>
            </a:r>
            <a:r>
              <a:rPr lang="zh-CN" altLang="en-US" dirty="0"/>
              <a:t>组件化，可以将一个页面中的单个模块进行封装作为一个组件应用到多个页面。</a:t>
            </a:r>
            <a:endParaRPr lang="en-US" altLang="zh-CN" dirty="0"/>
          </a:p>
          <a:p>
            <a:endParaRPr lang="en-US" dirty="0"/>
          </a:p>
          <a:p>
            <a:r>
              <a:rPr lang="en-US" dirty="0"/>
              <a:t>  3.</a:t>
            </a:r>
            <a:r>
              <a:rPr lang="zh-CN" altLang="en-US" dirty="0"/>
              <a:t>使数据的更改更为简单</a:t>
            </a:r>
            <a:r>
              <a:rPr lang="en-US" altLang="zh-CN" dirty="0"/>
              <a:t>,</a:t>
            </a:r>
            <a:r>
              <a:rPr lang="zh-CN" altLang="en-US" dirty="0"/>
              <a:t>不需要进行逻辑代码的修改</a:t>
            </a:r>
            <a:r>
              <a:rPr lang="en-US" altLang="zh-CN" dirty="0"/>
              <a:t>,</a:t>
            </a:r>
            <a:r>
              <a:rPr lang="zh-CN" altLang="en-US" dirty="0"/>
              <a:t>只需要操作数据就能完成相关操作。</a:t>
            </a:r>
            <a:endParaRPr lang="en-US" altLang="zh-CN" dirty="0"/>
          </a:p>
          <a:p>
            <a:endParaRPr lang="en-US" dirty="0"/>
          </a:p>
          <a:p>
            <a:r>
              <a:rPr lang="en-US" dirty="0"/>
              <a:t>  4.</a:t>
            </a:r>
            <a:r>
              <a:rPr lang="en-US" altLang="zh-CN" dirty="0"/>
              <a:t>vue-element-admin</a:t>
            </a:r>
            <a:r>
              <a:rPr lang="zh-CN" altLang="en-US" dirty="0"/>
              <a:t>框架成熟，可以快速上手。</a:t>
            </a:r>
            <a:endParaRPr lang="en-US" altLang="zh-CN" dirty="0"/>
          </a:p>
          <a:p>
            <a:endParaRPr lang="en-US" dirty="0"/>
          </a:p>
          <a:p>
            <a:r>
              <a:rPr lang="en-US" dirty="0"/>
              <a:t>  5.</a:t>
            </a:r>
            <a:r>
              <a:rPr lang="zh-CN" altLang="en-US" dirty="0"/>
              <a:t>组件库丰富，可以使用</a:t>
            </a:r>
            <a:r>
              <a:rPr lang="en-US" altLang="zh-CN" dirty="0"/>
              <a:t>element-</a:t>
            </a:r>
            <a:r>
              <a:rPr lang="en-US" altLang="zh-CN" dirty="0" err="1"/>
              <a:t>ui</a:t>
            </a:r>
            <a:r>
              <a:rPr lang="zh-CN" altLang="en-US" dirty="0"/>
              <a:t>等多种现成的组件用于开发。</a:t>
            </a:r>
            <a:endParaRPr dirty="0"/>
          </a:p>
        </p:txBody>
      </p:sp>
    </p:spTree>
    <p:extLst>
      <p:ext uri="{BB962C8B-B14F-4D97-AF65-F5344CB8AC3E}">
        <p14:creationId xmlns:p14="http://schemas.microsoft.com/office/powerpoint/2010/main" val="1030167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3867208" y="8624595"/>
            <a:ext cx="0" cy="114300"/>
          </a:xfrm>
          <a:custGeom>
            <a:avLst/>
            <a:gdLst/>
            <a:ahLst/>
            <a:cxnLst/>
            <a:rect l="l" t="t" r="r" b="b"/>
            <a:pathLst>
              <a:path h="114300">
                <a:moveTo>
                  <a:pt x="0" y="0"/>
                </a:moveTo>
                <a:lnTo>
                  <a:pt x="0" y="114300"/>
                </a:lnTo>
              </a:path>
            </a:pathLst>
          </a:custGeom>
          <a:ln w="19240">
            <a:solidFill>
              <a:srgbClr val="F6F6F6"/>
            </a:solidFill>
          </a:ln>
        </p:spPr>
        <p:txBody>
          <a:bodyPr wrap="square" lIns="0" tIns="0" rIns="0" bIns="0" rtlCol="0"/>
          <a:lstStyle/>
          <a:p>
            <a:endParaRPr/>
          </a:p>
        </p:txBody>
      </p:sp>
      <p:sp>
        <p:nvSpPr>
          <p:cNvPr id="29" name="object 29"/>
          <p:cNvSpPr/>
          <p:nvPr/>
        </p:nvSpPr>
        <p:spPr>
          <a:xfrm>
            <a:off x="3857588" y="8617610"/>
            <a:ext cx="117475" cy="0"/>
          </a:xfrm>
          <a:custGeom>
            <a:avLst/>
            <a:gdLst/>
            <a:ahLst/>
            <a:cxnLst/>
            <a:rect l="l" t="t" r="r" b="b"/>
            <a:pathLst>
              <a:path w="117475">
                <a:moveTo>
                  <a:pt x="0" y="0"/>
                </a:moveTo>
                <a:lnTo>
                  <a:pt x="116865" y="0"/>
                </a:lnTo>
              </a:path>
            </a:pathLst>
          </a:custGeom>
          <a:ln w="13969">
            <a:solidFill>
              <a:srgbClr val="F6F6F6"/>
            </a:solidFill>
          </a:ln>
        </p:spPr>
        <p:txBody>
          <a:bodyPr wrap="square" lIns="0" tIns="0" rIns="0" bIns="0" rtlCol="0"/>
          <a:lstStyle/>
          <a:p>
            <a:endParaRPr/>
          </a:p>
        </p:txBody>
      </p:sp>
      <p:sp>
        <p:nvSpPr>
          <p:cNvPr id="30" name="object 30"/>
          <p:cNvSpPr/>
          <p:nvPr/>
        </p:nvSpPr>
        <p:spPr>
          <a:xfrm>
            <a:off x="3867208" y="8521725"/>
            <a:ext cx="0" cy="88900"/>
          </a:xfrm>
          <a:custGeom>
            <a:avLst/>
            <a:gdLst/>
            <a:ahLst/>
            <a:cxnLst/>
            <a:rect l="l" t="t" r="r" b="b"/>
            <a:pathLst>
              <a:path h="88900">
                <a:moveTo>
                  <a:pt x="0" y="0"/>
                </a:moveTo>
                <a:lnTo>
                  <a:pt x="0" y="88900"/>
                </a:lnTo>
              </a:path>
            </a:pathLst>
          </a:custGeom>
          <a:ln w="19240">
            <a:solidFill>
              <a:srgbClr val="F6F6F6"/>
            </a:solidFill>
          </a:ln>
        </p:spPr>
        <p:txBody>
          <a:bodyPr wrap="square" lIns="0" tIns="0" rIns="0" bIns="0" rtlCol="0"/>
          <a:lstStyle/>
          <a:p>
            <a:endParaRPr/>
          </a:p>
        </p:txBody>
      </p:sp>
      <p:sp>
        <p:nvSpPr>
          <p:cNvPr id="31" name="object 31"/>
          <p:cNvSpPr/>
          <p:nvPr/>
        </p:nvSpPr>
        <p:spPr>
          <a:xfrm>
            <a:off x="3857588" y="8514105"/>
            <a:ext cx="127635" cy="0"/>
          </a:xfrm>
          <a:custGeom>
            <a:avLst/>
            <a:gdLst/>
            <a:ahLst/>
            <a:cxnLst/>
            <a:rect l="l" t="t" r="r" b="b"/>
            <a:pathLst>
              <a:path w="127635">
                <a:moveTo>
                  <a:pt x="0" y="0"/>
                </a:moveTo>
                <a:lnTo>
                  <a:pt x="127393" y="0"/>
                </a:lnTo>
              </a:path>
            </a:pathLst>
          </a:custGeom>
          <a:ln w="15240">
            <a:solidFill>
              <a:srgbClr val="F6F6F6"/>
            </a:solidFill>
          </a:ln>
        </p:spPr>
        <p:txBody>
          <a:bodyPr wrap="square" lIns="0" tIns="0" rIns="0" bIns="0" rtlCol="0"/>
          <a:lstStyle/>
          <a:p>
            <a:endParaRPr/>
          </a:p>
        </p:txBody>
      </p:sp>
      <p:sp>
        <p:nvSpPr>
          <p:cNvPr id="32" name="object 32"/>
          <p:cNvSpPr/>
          <p:nvPr/>
        </p:nvSpPr>
        <p:spPr>
          <a:xfrm>
            <a:off x="4037990" y="8583131"/>
            <a:ext cx="139725" cy="15932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4239059" y="8506711"/>
            <a:ext cx="148805" cy="235750"/>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4455386" y="8506711"/>
            <a:ext cx="148805" cy="235750"/>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4677524" y="8583123"/>
            <a:ext cx="112522" cy="156273"/>
          </a:xfrm>
          <a:prstGeom prst="rect">
            <a:avLst/>
          </a:prstGeom>
          <a:blipFill>
            <a:blip r:embed="rId6" cstate="print"/>
            <a:stretch>
              <a:fillRect/>
            </a:stretch>
          </a:blipFill>
        </p:spPr>
        <p:txBody>
          <a:bodyPr wrap="square" lIns="0" tIns="0" rIns="0" bIns="0" rtlCol="0"/>
          <a:lstStyle/>
          <a:p>
            <a:endParaRPr/>
          </a:p>
        </p:txBody>
      </p:sp>
      <p:sp>
        <p:nvSpPr>
          <p:cNvPr id="36" name="object 36"/>
          <p:cNvSpPr/>
          <p:nvPr/>
        </p:nvSpPr>
        <p:spPr>
          <a:xfrm>
            <a:off x="4846663"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37" name="object 37"/>
          <p:cNvSpPr/>
          <p:nvPr/>
        </p:nvSpPr>
        <p:spPr>
          <a:xfrm>
            <a:off x="4855374"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38" name="object 38"/>
          <p:cNvSpPr/>
          <p:nvPr/>
        </p:nvSpPr>
        <p:spPr>
          <a:xfrm>
            <a:off x="4941403" y="8583132"/>
            <a:ext cx="125209" cy="159321"/>
          </a:xfrm>
          <a:prstGeom prst="rect">
            <a:avLst/>
          </a:prstGeom>
          <a:blipFill>
            <a:blip r:embed="rId7" cstate="print"/>
            <a:stretch>
              <a:fillRect/>
            </a:stretch>
          </a:blipFill>
        </p:spPr>
        <p:txBody>
          <a:bodyPr wrap="square" lIns="0" tIns="0" rIns="0" bIns="0" rtlCol="0"/>
          <a:lstStyle/>
          <a:p>
            <a:endParaRPr/>
          </a:p>
        </p:txBody>
      </p:sp>
      <p:sp>
        <p:nvSpPr>
          <p:cNvPr id="39" name="object 39"/>
          <p:cNvSpPr/>
          <p:nvPr/>
        </p:nvSpPr>
        <p:spPr>
          <a:xfrm>
            <a:off x="5127241" y="8583131"/>
            <a:ext cx="139725" cy="159321"/>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5481301" y="8506714"/>
            <a:ext cx="0" cy="233045"/>
          </a:xfrm>
          <a:custGeom>
            <a:avLst/>
            <a:gdLst/>
            <a:ahLst/>
            <a:cxnLst/>
            <a:rect l="l" t="t" r="r" b="b"/>
            <a:pathLst>
              <a:path h="233045">
                <a:moveTo>
                  <a:pt x="0" y="0"/>
                </a:moveTo>
                <a:lnTo>
                  <a:pt x="0" y="232676"/>
                </a:lnTo>
              </a:path>
            </a:pathLst>
          </a:custGeom>
          <a:ln w="19240">
            <a:solidFill>
              <a:srgbClr val="F6F6F6"/>
            </a:solidFill>
          </a:ln>
        </p:spPr>
        <p:txBody>
          <a:bodyPr wrap="square" lIns="0" tIns="0" rIns="0" bIns="0" rtlCol="0"/>
          <a:lstStyle/>
          <a:p>
            <a:endParaRPr/>
          </a:p>
        </p:txBody>
      </p:sp>
      <p:sp>
        <p:nvSpPr>
          <p:cNvPr id="41" name="object 41"/>
          <p:cNvSpPr/>
          <p:nvPr/>
        </p:nvSpPr>
        <p:spPr>
          <a:xfrm>
            <a:off x="5548627" y="8535374"/>
            <a:ext cx="115417" cy="207086"/>
          </a:xfrm>
          <a:prstGeom prst="rect">
            <a:avLst/>
          </a:prstGeom>
          <a:blipFill>
            <a:blip r:embed="rId8" cstate="print"/>
            <a:stretch>
              <a:fillRect/>
            </a:stretch>
          </a:blipFill>
        </p:spPr>
        <p:txBody>
          <a:bodyPr wrap="square" lIns="0" tIns="0" rIns="0" bIns="0" rtlCol="0"/>
          <a:lstStyle/>
          <a:p>
            <a:endParaRPr/>
          </a:p>
        </p:txBody>
      </p:sp>
      <p:sp>
        <p:nvSpPr>
          <p:cNvPr id="42" name="object 42"/>
          <p:cNvSpPr/>
          <p:nvPr/>
        </p:nvSpPr>
        <p:spPr>
          <a:xfrm>
            <a:off x="5714877" y="8583131"/>
            <a:ext cx="139725" cy="159321"/>
          </a:xfrm>
          <a:prstGeom prst="rect">
            <a:avLst/>
          </a:prstGeom>
          <a:blipFill>
            <a:blip r:embed="rId3" cstate="print"/>
            <a:stretch>
              <a:fillRect/>
            </a:stretch>
          </a:blipFill>
        </p:spPr>
        <p:txBody>
          <a:bodyPr wrap="square" lIns="0" tIns="0" rIns="0" bIns="0" rtlCol="0"/>
          <a:lstStyle/>
          <a:p>
            <a:endParaRPr/>
          </a:p>
        </p:txBody>
      </p:sp>
      <p:sp>
        <p:nvSpPr>
          <p:cNvPr id="43" name="object 43"/>
          <p:cNvSpPr/>
          <p:nvPr/>
        </p:nvSpPr>
        <p:spPr>
          <a:xfrm>
            <a:off x="5927559" y="8506714"/>
            <a:ext cx="0" cy="233045"/>
          </a:xfrm>
          <a:custGeom>
            <a:avLst/>
            <a:gdLst/>
            <a:ahLst/>
            <a:cxnLst/>
            <a:rect l="l" t="t" r="r" b="b"/>
            <a:pathLst>
              <a:path h="233045">
                <a:moveTo>
                  <a:pt x="0" y="0"/>
                </a:moveTo>
                <a:lnTo>
                  <a:pt x="0" y="232676"/>
                </a:lnTo>
              </a:path>
            </a:pathLst>
          </a:custGeom>
          <a:ln w="17424">
            <a:solidFill>
              <a:srgbClr val="F6F6F6"/>
            </a:solidFill>
          </a:ln>
        </p:spPr>
        <p:txBody>
          <a:bodyPr wrap="square" lIns="0" tIns="0" rIns="0" bIns="0" rtlCol="0"/>
          <a:lstStyle/>
          <a:p>
            <a:endParaRPr/>
          </a:p>
        </p:txBody>
      </p:sp>
      <p:sp>
        <p:nvSpPr>
          <p:cNvPr id="44" name="object 44"/>
          <p:cNvSpPr/>
          <p:nvPr/>
        </p:nvSpPr>
        <p:spPr>
          <a:xfrm>
            <a:off x="6023736"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45" name="object 45"/>
          <p:cNvSpPr/>
          <p:nvPr/>
        </p:nvSpPr>
        <p:spPr>
          <a:xfrm>
            <a:off x="6032449"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46" name="object 46"/>
          <p:cNvSpPr/>
          <p:nvPr/>
        </p:nvSpPr>
        <p:spPr>
          <a:xfrm>
            <a:off x="6116294" y="8583131"/>
            <a:ext cx="139738" cy="159321"/>
          </a:xfrm>
          <a:prstGeom prst="rect">
            <a:avLst/>
          </a:prstGeom>
          <a:blipFill>
            <a:blip r:embed="rId9" cstate="print"/>
            <a:stretch>
              <a:fillRect/>
            </a:stretch>
          </a:blipFill>
        </p:spPr>
        <p:txBody>
          <a:bodyPr wrap="square" lIns="0" tIns="0" rIns="0" bIns="0" rtlCol="0"/>
          <a:lstStyle/>
          <a:p>
            <a:endParaRPr/>
          </a:p>
        </p:txBody>
      </p:sp>
      <p:sp>
        <p:nvSpPr>
          <p:cNvPr id="47" name="object 47"/>
          <p:cNvSpPr/>
          <p:nvPr/>
        </p:nvSpPr>
        <p:spPr>
          <a:xfrm>
            <a:off x="6317382" y="8583121"/>
            <a:ext cx="132461" cy="156260"/>
          </a:xfrm>
          <a:prstGeom prst="rect">
            <a:avLst/>
          </a:prstGeom>
          <a:blipFill>
            <a:blip r:embed="rId10" cstate="print"/>
            <a:stretch>
              <a:fillRect/>
            </a:stretch>
          </a:blipFill>
        </p:spPr>
        <p:txBody>
          <a:bodyPr wrap="square" lIns="0" tIns="0" rIns="0" bIns="0" rtlCol="0"/>
          <a:lstStyle/>
          <a:p>
            <a:endParaRPr/>
          </a:p>
        </p:txBody>
      </p:sp>
      <p:sp>
        <p:nvSpPr>
          <p:cNvPr id="48" name="object 48"/>
          <p:cNvSpPr/>
          <p:nvPr/>
        </p:nvSpPr>
        <p:spPr>
          <a:xfrm>
            <a:off x="6522460" y="8583131"/>
            <a:ext cx="139725" cy="159321"/>
          </a:xfrm>
          <a:prstGeom prst="rect">
            <a:avLst/>
          </a:prstGeom>
          <a:blipFill>
            <a:blip r:embed="rId11" cstate="print"/>
            <a:stretch>
              <a:fillRect/>
            </a:stretch>
          </a:blipFill>
        </p:spPr>
        <p:txBody>
          <a:bodyPr wrap="square" lIns="0" tIns="0" rIns="0" bIns="0" rtlCol="0"/>
          <a:lstStyle/>
          <a:p>
            <a:endParaRPr/>
          </a:p>
        </p:txBody>
      </p:sp>
      <p:sp>
        <p:nvSpPr>
          <p:cNvPr id="49" name="object 49"/>
          <p:cNvSpPr/>
          <p:nvPr/>
        </p:nvSpPr>
        <p:spPr>
          <a:xfrm>
            <a:off x="6867264" y="8731992"/>
            <a:ext cx="141605" cy="0"/>
          </a:xfrm>
          <a:custGeom>
            <a:avLst/>
            <a:gdLst/>
            <a:ahLst/>
            <a:cxnLst/>
            <a:rect l="l" t="t" r="r" b="b"/>
            <a:pathLst>
              <a:path w="141604">
                <a:moveTo>
                  <a:pt x="0" y="0"/>
                </a:moveTo>
                <a:lnTo>
                  <a:pt x="141541" y="0"/>
                </a:lnTo>
              </a:path>
            </a:pathLst>
          </a:custGeom>
          <a:ln w="15240">
            <a:solidFill>
              <a:srgbClr val="F6F6F6"/>
            </a:solidFill>
          </a:ln>
        </p:spPr>
        <p:txBody>
          <a:bodyPr wrap="square" lIns="0" tIns="0" rIns="0" bIns="0" rtlCol="0"/>
          <a:lstStyle/>
          <a:p>
            <a:endParaRPr/>
          </a:p>
        </p:txBody>
      </p:sp>
      <p:sp>
        <p:nvSpPr>
          <p:cNvPr id="50" name="object 50"/>
          <p:cNvSpPr/>
          <p:nvPr/>
        </p:nvSpPr>
        <p:spPr>
          <a:xfrm>
            <a:off x="6876884" y="8507203"/>
            <a:ext cx="0" cy="217170"/>
          </a:xfrm>
          <a:custGeom>
            <a:avLst/>
            <a:gdLst/>
            <a:ahLst/>
            <a:cxnLst/>
            <a:rect l="l" t="t" r="r" b="b"/>
            <a:pathLst>
              <a:path h="217170">
                <a:moveTo>
                  <a:pt x="0" y="0"/>
                </a:moveTo>
                <a:lnTo>
                  <a:pt x="0" y="217169"/>
                </a:lnTo>
              </a:path>
            </a:pathLst>
          </a:custGeom>
          <a:ln w="19240">
            <a:solidFill>
              <a:srgbClr val="F6F6F6"/>
            </a:solidFill>
          </a:ln>
        </p:spPr>
        <p:txBody>
          <a:bodyPr wrap="square" lIns="0" tIns="0" rIns="0" bIns="0" rtlCol="0"/>
          <a:lstStyle/>
          <a:p>
            <a:endParaRPr/>
          </a:p>
        </p:txBody>
      </p:sp>
      <p:sp>
        <p:nvSpPr>
          <p:cNvPr id="51" name="object 51"/>
          <p:cNvSpPr/>
          <p:nvPr/>
        </p:nvSpPr>
        <p:spPr>
          <a:xfrm>
            <a:off x="7058549" y="8583131"/>
            <a:ext cx="139725" cy="159321"/>
          </a:xfrm>
          <a:prstGeom prst="rect">
            <a:avLst/>
          </a:prstGeom>
          <a:blipFill>
            <a:blip r:embed="rId12" cstate="print"/>
            <a:stretch>
              <a:fillRect/>
            </a:stretch>
          </a:blipFill>
        </p:spPr>
        <p:txBody>
          <a:bodyPr wrap="square" lIns="0" tIns="0" rIns="0" bIns="0" rtlCol="0"/>
          <a:lstStyle/>
          <a:p>
            <a:endParaRPr/>
          </a:p>
        </p:txBody>
      </p:sp>
      <p:sp>
        <p:nvSpPr>
          <p:cNvPr id="52" name="object 52"/>
          <p:cNvSpPr/>
          <p:nvPr/>
        </p:nvSpPr>
        <p:spPr>
          <a:xfrm>
            <a:off x="7259985" y="8583132"/>
            <a:ext cx="146989" cy="234721"/>
          </a:xfrm>
          <a:prstGeom prst="rect">
            <a:avLst/>
          </a:prstGeom>
          <a:blipFill>
            <a:blip r:embed="rId13" cstate="print"/>
            <a:stretch>
              <a:fillRect/>
            </a:stretch>
          </a:blipFill>
        </p:spPr>
        <p:txBody>
          <a:bodyPr wrap="square" lIns="0" tIns="0" rIns="0" bIns="0" rtlCol="0"/>
          <a:lstStyle/>
          <a:p>
            <a:endParaRPr/>
          </a:p>
        </p:txBody>
      </p:sp>
      <p:sp>
        <p:nvSpPr>
          <p:cNvPr id="53" name="object 53"/>
          <p:cNvSpPr/>
          <p:nvPr/>
        </p:nvSpPr>
        <p:spPr>
          <a:xfrm>
            <a:off x="7484312"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54" name="object 54"/>
          <p:cNvSpPr/>
          <p:nvPr/>
        </p:nvSpPr>
        <p:spPr>
          <a:xfrm>
            <a:off x="749301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55" name="object 55"/>
          <p:cNvSpPr/>
          <p:nvPr/>
        </p:nvSpPr>
        <p:spPr>
          <a:xfrm>
            <a:off x="7578675" y="8583125"/>
            <a:ext cx="102349" cy="159334"/>
          </a:xfrm>
          <a:prstGeom prst="rect">
            <a:avLst/>
          </a:prstGeom>
          <a:blipFill>
            <a:blip r:embed="rId14" cstate="print"/>
            <a:stretch>
              <a:fillRect/>
            </a:stretch>
          </a:blipFill>
        </p:spPr>
        <p:txBody>
          <a:bodyPr wrap="square" lIns="0" tIns="0" rIns="0" bIns="0" rtlCol="0"/>
          <a:lstStyle/>
          <a:p>
            <a:endParaRPr/>
          </a:p>
        </p:txBody>
      </p:sp>
      <p:sp>
        <p:nvSpPr>
          <p:cNvPr id="56" name="object 56"/>
          <p:cNvSpPr/>
          <p:nvPr/>
        </p:nvSpPr>
        <p:spPr>
          <a:xfrm>
            <a:off x="7881039" y="8583121"/>
            <a:ext cx="147002" cy="159346"/>
          </a:xfrm>
          <a:prstGeom prst="rect">
            <a:avLst/>
          </a:prstGeom>
          <a:blipFill>
            <a:blip r:embed="rId15" cstate="print"/>
            <a:stretch>
              <a:fillRect/>
            </a:stretch>
          </a:blipFill>
        </p:spPr>
        <p:txBody>
          <a:bodyPr wrap="square" lIns="0" tIns="0" rIns="0" bIns="0" rtlCol="0"/>
          <a:lstStyle/>
          <a:p>
            <a:endParaRPr/>
          </a:p>
        </p:txBody>
      </p:sp>
      <p:sp>
        <p:nvSpPr>
          <p:cNvPr id="57" name="object 57"/>
          <p:cNvSpPr/>
          <p:nvPr/>
        </p:nvSpPr>
        <p:spPr>
          <a:xfrm>
            <a:off x="8091925" y="8506711"/>
            <a:ext cx="148081" cy="235750"/>
          </a:xfrm>
          <a:prstGeom prst="rect">
            <a:avLst/>
          </a:prstGeom>
          <a:blipFill>
            <a:blip r:embed="rId16" cstate="print"/>
            <a:stretch>
              <a:fillRect/>
            </a:stretch>
          </a:blipFill>
        </p:spPr>
        <p:txBody>
          <a:bodyPr wrap="square" lIns="0" tIns="0" rIns="0" bIns="0" rtlCol="0"/>
          <a:lstStyle/>
          <a:p>
            <a:endParaRPr/>
          </a:p>
        </p:txBody>
      </p:sp>
      <p:sp>
        <p:nvSpPr>
          <p:cNvPr id="58" name="object 58"/>
          <p:cNvSpPr/>
          <p:nvPr/>
        </p:nvSpPr>
        <p:spPr>
          <a:xfrm>
            <a:off x="8416069" y="8504997"/>
            <a:ext cx="239179" cy="234391"/>
          </a:xfrm>
          <a:prstGeom prst="rect">
            <a:avLst/>
          </a:prstGeom>
          <a:blipFill>
            <a:blip r:embed="rId17" cstate="print"/>
            <a:stretch>
              <a:fillRect/>
            </a:stretch>
          </a:blipFill>
        </p:spPr>
        <p:txBody>
          <a:bodyPr wrap="square" lIns="0" tIns="0" rIns="0" bIns="0" rtlCol="0"/>
          <a:lstStyle/>
          <a:p>
            <a:endParaRPr/>
          </a:p>
        </p:txBody>
      </p:sp>
      <p:sp>
        <p:nvSpPr>
          <p:cNvPr id="59" name="object 59"/>
          <p:cNvSpPr/>
          <p:nvPr/>
        </p:nvSpPr>
        <p:spPr>
          <a:xfrm>
            <a:off x="8697372" y="8503642"/>
            <a:ext cx="268225" cy="235750"/>
          </a:xfrm>
          <a:prstGeom prst="rect">
            <a:avLst/>
          </a:prstGeom>
          <a:blipFill>
            <a:blip r:embed="rId18" cstate="print"/>
            <a:stretch>
              <a:fillRect/>
            </a:stretch>
          </a:blipFill>
        </p:spPr>
        <p:txBody>
          <a:bodyPr wrap="square" lIns="0" tIns="0" rIns="0" bIns="0" rtlCol="0"/>
          <a:lstStyle/>
          <a:p>
            <a:endParaRPr/>
          </a:p>
        </p:txBody>
      </p:sp>
      <p:sp>
        <p:nvSpPr>
          <p:cNvPr id="60" name="object 60"/>
          <p:cNvSpPr/>
          <p:nvPr/>
        </p:nvSpPr>
        <p:spPr>
          <a:xfrm>
            <a:off x="9050162" y="8583121"/>
            <a:ext cx="132473" cy="156260"/>
          </a:xfrm>
          <a:prstGeom prst="rect">
            <a:avLst/>
          </a:prstGeom>
          <a:blipFill>
            <a:blip r:embed="rId19" cstate="print"/>
            <a:stretch>
              <a:fillRect/>
            </a:stretch>
          </a:blipFill>
        </p:spPr>
        <p:txBody>
          <a:bodyPr wrap="square" lIns="0" tIns="0" rIns="0" bIns="0" rtlCol="0"/>
          <a:lstStyle/>
          <a:p>
            <a:endParaRPr/>
          </a:p>
        </p:txBody>
      </p:sp>
      <p:sp>
        <p:nvSpPr>
          <p:cNvPr id="61" name="object 61"/>
          <p:cNvSpPr/>
          <p:nvPr/>
        </p:nvSpPr>
        <p:spPr>
          <a:xfrm>
            <a:off x="9267583"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62" name="object 62"/>
          <p:cNvSpPr/>
          <p:nvPr/>
        </p:nvSpPr>
        <p:spPr>
          <a:xfrm>
            <a:off x="927628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64" name="CasellaDiTesto 10"/>
          <p:cNvSpPr txBox="1">
            <a:spLocks noChangeArrowheads="1"/>
          </p:cNvSpPr>
          <p:nvPr/>
        </p:nvSpPr>
        <p:spPr bwMode="auto">
          <a:xfrm>
            <a:off x="0" y="5462587"/>
            <a:ext cx="13004800" cy="938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zh-CN" altLang="en-US" sz="5500" dirty="0">
                <a:latin typeface="Calibri"/>
                <a:cs typeface="Calibri"/>
              </a:rPr>
              <a:t>后端</a:t>
            </a:r>
            <a:endParaRPr lang="it-IT" altLang="zh-CN" sz="5500" dirty="0">
              <a:latin typeface="Calibri"/>
              <a:cs typeface="Calibri"/>
            </a:endParaRPr>
          </a:p>
        </p:txBody>
      </p:sp>
      <p:sp>
        <p:nvSpPr>
          <p:cNvPr id="9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Tree>
    <p:extLst>
      <p:ext uri="{BB962C8B-B14F-4D97-AF65-F5344CB8AC3E}">
        <p14:creationId xmlns:p14="http://schemas.microsoft.com/office/powerpoint/2010/main" val="1641937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cs typeface="Calibri"/>
              </a:rPr>
              <a:t>Django</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19"/>
          <p:cNvSpPr/>
          <p:nvPr/>
        </p:nvSpPr>
        <p:spPr>
          <a:xfrm>
            <a:off x="12520" y="4495800"/>
            <a:ext cx="12992280" cy="4419600"/>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endParaRPr/>
          </a:p>
        </p:txBody>
      </p:sp>
    </p:spTree>
    <p:extLst>
      <p:ext uri="{BB962C8B-B14F-4D97-AF65-F5344CB8AC3E}">
        <p14:creationId xmlns:p14="http://schemas.microsoft.com/office/powerpoint/2010/main" val="1316262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3867208" y="8624595"/>
            <a:ext cx="0" cy="114300"/>
          </a:xfrm>
          <a:custGeom>
            <a:avLst/>
            <a:gdLst/>
            <a:ahLst/>
            <a:cxnLst/>
            <a:rect l="l" t="t" r="r" b="b"/>
            <a:pathLst>
              <a:path h="114300">
                <a:moveTo>
                  <a:pt x="0" y="0"/>
                </a:moveTo>
                <a:lnTo>
                  <a:pt x="0" y="114300"/>
                </a:lnTo>
              </a:path>
            </a:pathLst>
          </a:custGeom>
          <a:ln w="19240">
            <a:solidFill>
              <a:srgbClr val="F6F6F6"/>
            </a:solidFill>
          </a:ln>
        </p:spPr>
        <p:txBody>
          <a:bodyPr wrap="square" lIns="0" tIns="0" rIns="0" bIns="0" rtlCol="0"/>
          <a:lstStyle/>
          <a:p>
            <a:endParaRPr/>
          </a:p>
        </p:txBody>
      </p:sp>
      <p:sp>
        <p:nvSpPr>
          <p:cNvPr id="29" name="object 29"/>
          <p:cNvSpPr/>
          <p:nvPr/>
        </p:nvSpPr>
        <p:spPr>
          <a:xfrm>
            <a:off x="3857588" y="8617610"/>
            <a:ext cx="117475" cy="0"/>
          </a:xfrm>
          <a:custGeom>
            <a:avLst/>
            <a:gdLst/>
            <a:ahLst/>
            <a:cxnLst/>
            <a:rect l="l" t="t" r="r" b="b"/>
            <a:pathLst>
              <a:path w="117475">
                <a:moveTo>
                  <a:pt x="0" y="0"/>
                </a:moveTo>
                <a:lnTo>
                  <a:pt x="116865" y="0"/>
                </a:lnTo>
              </a:path>
            </a:pathLst>
          </a:custGeom>
          <a:ln w="13969">
            <a:solidFill>
              <a:srgbClr val="F6F6F6"/>
            </a:solidFill>
          </a:ln>
        </p:spPr>
        <p:txBody>
          <a:bodyPr wrap="square" lIns="0" tIns="0" rIns="0" bIns="0" rtlCol="0"/>
          <a:lstStyle/>
          <a:p>
            <a:endParaRPr/>
          </a:p>
        </p:txBody>
      </p:sp>
      <p:sp>
        <p:nvSpPr>
          <p:cNvPr id="30" name="object 30"/>
          <p:cNvSpPr/>
          <p:nvPr/>
        </p:nvSpPr>
        <p:spPr>
          <a:xfrm>
            <a:off x="3867208" y="8521725"/>
            <a:ext cx="0" cy="88900"/>
          </a:xfrm>
          <a:custGeom>
            <a:avLst/>
            <a:gdLst/>
            <a:ahLst/>
            <a:cxnLst/>
            <a:rect l="l" t="t" r="r" b="b"/>
            <a:pathLst>
              <a:path h="88900">
                <a:moveTo>
                  <a:pt x="0" y="0"/>
                </a:moveTo>
                <a:lnTo>
                  <a:pt x="0" y="88900"/>
                </a:lnTo>
              </a:path>
            </a:pathLst>
          </a:custGeom>
          <a:ln w="19240">
            <a:solidFill>
              <a:srgbClr val="F6F6F6"/>
            </a:solidFill>
          </a:ln>
        </p:spPr>
        <p:txBody>
          <a:bodyPr wrap="square" lIns="0" tIns="0" rIns="0" bIns="0" rtlCol="0"/>
          <a:lstStyle/>
          <a:p>
            <a:endParaRPr/>
          </a:p>
        </p:txBody>
      </p:sp>
      <p:sp>
        <p:nvSpPr>
          <p:cNvPr id="31" name="object 31"/>
          <p:cNvSpPr/>
          <p:nvPr/>
        </p:nvSpPr>
        <p:spPr>
          <a:xfrm>
            <a:off x="3857588" y="8514105"/>
            <a:ext cx="127635" cy="0"/>
          </a:xfrm>
          <a:custGeom>
            <a:avLst/>
            <a:gdLst/>
            <a:ahLst/>
            <a:cxnLst/>
            <a:rect l="l" t="t" r="r" b="b"/>
            <a:pathLst>
              <a:path w="127635">
                <a:moveTo>
                  <a:pt x="0" y="0"/>
                </a:moveTo>
                <a:lnTo>
                  <a:pt x="127393" y="0"/>
                </a:lnTo>
              </a:path>
            </a:pathLst>
          </a:custGeom>
          <a:ln w="15240">
            <a:solidFill>
              <a:srgbClr val="F6F6F6"/>
            </a:solidFill>
          </a:ln>
        </p:spPr>
        <p:txBody>
          <a:bodyPr wrap="square" lIns="0" tIns="0" rIns="0" bIns="0" rtlCol="0"/>
          <a:lstStyle/>
          <a:p>
            <a:endParaRPr/>
          </a:p>
        </p:txBody>
      </p:sp>
      <p:sp>
        <p:nvSpPr>
          <p:cNvPr id="32" name="object 32"/>
          <p:cNvSpPr/>
          <p:nvPr/>
        </p:nvSpPr>
        <p:spPr>
          <a:xfrm>
            <a:off x="4037990" y="8583131"/>
            <a:ext cx="139725" cy="15932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4239059" y="8506711"/>
            <a:ext cx="148805" cy="235750"/>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4455386" y="8506711"/>
            <a:ext cx="148805" cy="235750"/>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4677524" y="8583123"/>
            <a:ext cx="112522" cy="156273"/>
          </a:xfrm>
          <a:prstGeom prst="rect">
            <a:avLst/>
          </a:prstGeom>
          <a:blipFill>
            <a:blip r:embed="rId6" cstate="print"/>
            <a:stretch>
              <a:fillRect/>
            </a:stretch>
          </a:blipFill>
        </p:spPr>
        <p:txBody>
          <a:bodyPr wrap="square" lIns="0" tIns="0" rIns="0" bIns="0" rtlCol="0"/>
          <a:lstStyle/>
          <a:p>
            <a:endParaRPr/>
          </a:p>
        </p:txBody>
      </p:sp>
      <p:sp>
        <p:nvSpPr>
          <p:cNvPr id="36" name="object 36"/>
          <p:cNvSpPr/>
          <p:nvPr/>
        </p:nvSpPr>
        <p:spPr>
          <a:xfrm>
            <a:off x="4846663"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37" name="object 37"/>
          <p:cNvSpPr/>
          <p:nvPr/>
        </p:nvSpPr>
        <p:spPr>
          <a:xfrm>
            <a:off x="4855374"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38" name="object 38"/>
          <p:cNvSpPr/>
          <p:nvPr/>
        </p:nvSpPr>
        <p:spPr>
          <a:xfrm>
            <a:off x="4941403" y="8583132"/>
            <a:ext cx="125209" cy="159321"/>
          </a:xfrm>
          <a:prstGeom prst="rect">
            <a:avLst/>
          </a:prstGeom>
          <a:blipFill>
            <a:blip r:embed="rId7" cstate="print"/>
            <a:stretch>
              <a:fillRect/>
            </a:stretch>
          </a:blipFill>
        </p:spPr>
        <p:txBody>
          <a:bodyPr wrap="square" lIns="0" tIns="0" rIns="0" bIns="0" rtlCol="0"/>
          <a:lstStyle/>
          <a:p>
            <a:endParaRPr/>
          </a:p>
        </p:txBody>
      </p:sp>
      <p:sp>
        <p:nvSpPr>
          <p:cNvPr id="39" name="object 39"/>
          <p:cNvSpPr/>
          <p:nvPr/>
        </p:nvSpPr>
        <p:spPr>
          <a:xfrm>
            <a:off x="5127241" y="8583131"/>
            <a:ext cx="139725" cy="159321"/>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5481301" y="8506714"/>
            <a:ext cx="0" cy="233045"/>
          </a:xfrm>
          <a:custGeom>
            <a:avLst/>
            <a:gdLst/>
            <a:ahLst/>
            <a:cxnLst/>
            <a:rect l="l" t="t" r="r" b="b"/>
            <a:pathLst>
              <a:path h="233045">
                <a:moveTo>
                  <a:pt x="0" y="0"/>
                </a:moveTo>
                <a:lnTo>
                  <a:pt x="0" y="232676"/>
                </a:lnTo>
              </a:path>
            </a:pathLst>
          </a:custGeom>
          <a:ln w="19240">
            <a:solidFill>
              <a:srgbClr val="F6F6F6"/>
            </a:solidFill>
          </a:ln>
        </p:spPr>
        <p:txBody>
          <a:bodyPr wrap="square" lIns="0" tIns="0" rIns="0" bIns="0" rtlCol="0"/>
          <a:lstStyle/>
          <a:p>
            <a:endParaRPr/>
          </a:p>
        </p:txBody>
      </p:sp>
      <p:sp>
        <p:nvSpPr>
          <p:cNvPr id="41" name="object 41"/>
          <p:cNvSpPr/>
          <p:nvPr/>
        </p:nvSpPr>
        <p:spPr>
          <a:xfrm>
            <a:off x="5548627" y="8535374"/>
            <a:ext cx="115417" cy="207086"/>
          </a:xfrm>
          <a:prstGeom prst="rect">
            <a:avLst/>
          </a:prstGeom>
          <a:blipFill>
            <a:blip r:embed="rId8" cstate="print"/>
            <a:stretch>
              <a:fillRect/>
            </a:stretch>
          </a:blipFill>
        </p:spPr>
        <p:txBody>
          <a:bodyPr wrap="square" lIns="0" tIns="0" rIns="0" bIns="0" rtlCol="0"/>
          <a:lstStyle/>
          <a:p>
            <a:endParaRPr/>
          </a:p>
        </p:txBody>
      </p:sp>
      <p:sp>
        <p:nvSpPr>
          <p:cNvPr id="42" name="object 42"/>
          <p:cNvSpPr/>
          <p:nvPr/>
        </p:nvSpPr>
        <p:spPr>
          <a:xfrm>
            <a:off x="5714877" y="8583131"/>
            <a:ext cx="139725" cy="159321"/>
          </a:xfrm>
          <a:prstGeom prst="rect">
            <a:avLst/>
          </a:prstGeom>
          <a:blipFill>
            <a:blip r:embed="rId3" cstate="print"/>
            <a:stretch>
              <a:fillRect/>
            </a:stretch>
          </a:blipFill>
        </p:spPr>
        <p:txBody>
          <a:bodyPr wrap="square" lIns="0" tIns="0" rIns="0" bIns="0" rtlCol="0"/>
          <a:lstStyle/>
          <a:p>
            <a:endParaRPr/>
          </a:p>
        </p:txBody>
      </p:sp>
      <p:sp>
        <p:nvSpPr>
          <p:cNvPr id="43" name="object 43"/>
          <p:cNvSpPr/>
          <p:nvPr/>
        </p:nvSpPr>
        <p:spPr>
          <a:xfrm>
            <a:off x="5927559" y="8506714"/>
            <a:ext cx="0" cy="233045"/>
          </a:xfrm>
          <a:custGeom>
            <a:avLst/>
            <a:gdLst/>
            <a:ahLst/>
            <a:cxnLst/>
            <a:rect l="l" t="t" r="r" b="b"/>
            <a:pathLst>
              <a:path h="233045">
                <a:moveTo>
                  <a:pt x="0" y="0"/>
                </a:moveTo>
                <a:lnTo>
                  <a:pt x="0" y="232676"/>
                </a:lnTo>
              </a:path>
            </a:pathLst>
          </a:custGeom>
          <a:ln w="17424">
            <a:solidFill>
              <a:srgbClr val="F6F6F6"/>
            </a:solidFill>
          </a:ln>
        </p:spPr>
        <p:txBody>
          <a:bodyPr wrap="square" lIns="0" tIns="0" rIns="0" bIns="0" rtlCol="0"/>
          <a:lstStyle/>
          <a:p>
            <a:endParaRPr/>
          </a:p>
        </p:txBody>
      </p:sp>
      <p:sp>
        <p:nvSpPr>
          <p:cNvPr id="44" name="object 44"/>
          <p:cNvSpPr/>
          <p:nvPr/>
        </p:nvSpPr>
        <p:spPr>
          <a:xfrm>
            <a:off x="6023736"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45" name="object 45"/>
          <p:cNvSpPr/>
          <p:nvPr/>
        </p:nvSpPr>
        <p:spPr>
          <a:xfrm>
            <a:off x="6032449"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46" name="object 46"/>
          <p:cNvSpPr/>
          <p:nvPr/>
        </p:nvSpPr>
        <p:spPr>
          <a:xfrm>
            <a:off x="6116294" y="8583131"/>
            <a:ext cx="139738" cy="159321"/>
          </a:xfrm>
          <a:prstGeom prst="rect">
            <a:avLst/>
          </a:prstGeom>
          <a:blipFill>
            <a:blip r:embed="rId9" cstate="print"/>
            <a:stretch>
              <a:fillRect/>
            </a:stretch>
          </a:blipFill>
        </p:spPr>
        <p:txBody>
          <a:bodyPr wrap="square" lIns="0" tIns="0" rIns="0" bIns="0" rtlCol="0"/>
          <a:lstStyle/>
          <a:p>
            <a:endParaRPr/>
          </a:p>
        </p:txBody>
      </p:sp>
      <p:sp>
        <p:nvSpPr>
          <p:cNvPr id="47" name="object 47"/>
          <p:cNvSpPr/>
          <p:nvPr/>
        </p:nvSpPr>
        <p:spPr>
          <a:xfrm>
            <a:off x="6317382" y="8583121"/>
            <a:ext cx="132461" cy="156260"/>
          </a:xfrm>
          <a:prstGeom prst="rect">
            <a:avLst/>
          </a:prstGeom>
          <a:blipFill>
            <a:blip r:embed="rId10" cstate="print"/>
            <a:stretch>
              <a:fillRect/>
            </a:stretch>
          </a:blipFill>
        </p:spPr>
        <p:txBody>
          <a:bodyPr wrap="square" lIns="0" tIns="0" rIns="0" bIns="0" rtlCol="0"/>
          <a:lstStyle/>
          <a:p>
            <a:endParaRPr/>
          </a:p>
        </p:txBody>
      </p:sp>
      <p:sp>
        <p:nvSpPr>
          <p:cNvPr id="48" name="object 48"/>
          <p:cNvSpPr/>
          <p:nvPr/>
        </p:nvSpPr>
        <p:spPr>
          <a:xfrm>
            <a:off x="6522460" y="8583131"/>
            <a:ext cx="139725" cy="159321"/>
          </a:xfrm>
          <a:prstGeom prst="rect">
            <a:avLst/>
          </a:prstGeom>
          <a:blipFill>
            <a:blip r:embed="rId11" cstate="print"/>
            <a:stretch>
              <a:fillRect/>
            </a:stretch>
          </a:blipFill>
        </p:spPr>
        <p:txBody>
          <a:bodyPr wrap="square" lIns="0" tIns="0" rIns="0" bIns="0" rtlCol="0"/>
          <a:lstStyle/>
          <a:p>
            <a:endParaRPr/>
          </a:p>
        </p:txBody>
      </p:sp>
      <p:sp>
        <p:nvSpPr>
          <p:cNvPr id="49" name="object 49"/>
          <p:cNvSpPr/>
          <p:nvPr/>
        </p:nvSpPr>
        <p:spPr>
          <a:xfrm>
            <a:off x="6867264" y="8731992"/>
            <a:ext cx="141605" cy="0"/>
          </a:xfrm>
          <a:custGeom>
            <a:avLst/>
            <a:gdLst/>
            <a:ahLst/>
            <a:cxnLst/>
            <a:rect l="l" t="t" r="r" b="b"/>
            <a:pathLst>
              <a:path w="141604">
                <a:moveTo>
                  <a:pt x="0" y="0"/>
                </a:moveTo>
                <a:lnTo>
                  <a:pt x="141541" y="0"/>
                </a:lnTo>
              </a:path>
            </a:pathLst>
          </a:custGeom>
          <a:ln w="15240">
            <a:solidFill>
              <a:srgbClr val="F6F6F6"/>
            </a:solidFill>
          </a:ln>
        </p:spPr>
        <p:txBody>
          <a:bodyPr wrap="square" lIns="0" tIns="0" rIns="0" bIns="0" rtlCol="0"/>
          <a:lstStyle/>
          <a:p>
            <a:endParaRPr/>
          </a:p>
        </p:txBody>
      </p:sp>
      <p:sp>
        <p:nvSpPr>
          <p:cNvPr id="50" name="object 50"/>
          <p:cNvSpPr/>
          <p:nvPr/>
        </p:nvSpPr>
        <p:spPr>
          <a:xfrm>
            <a:off x="6876884" y="8507203"/>
            <a:ext cx="0" cy="217170"/>
          </a:xfrm>
          <a:custGeom>
            <a:avLst/>
            <a:gdLst/>
            <a:ahLst/>
            <a:cxnLst/>
            <a:rect l="l" t="t" r="r" b="b"/>
            <a:pathLst>
              <a:path h="217170">
                <a:moveTo>
                  <a:pt x="0" y="0"/>
                </a:moveTo>
                <a:lnTo>
                  <a:pt x="0" y="217169"/>
                </a:lnTo>
              </a:path>
            </a:pathLst>
          </a:custGeom>
          <a:ln w="19240">
            <a:solidFill>
              <a:srgbClr val="F6F6F6"/>
            </a:solidFill>
          </a:ln>
        </p:spPr>
        <p:txBody>
          <a:bodyPr wrap="square" lIns="0" tIns="0" rIns="0" bIns="0" rtlCol="0"/>
          <a:lstStyle/>
          <a:p>
            <a:endParaRPr/>
          </a:p>
        </p:txBody>
      </p:sp>
      <p:sp>
        <p:nvSpPr>
          <p:cNvPr id="51" name="object 51"/>
          <p:cNvSpPr/>
          <p:nvPr/>
        </p:nvSpPr>
        <p:spPr>
          <a:xfrm>
            <a:off x="7058549" y="8583131"/>
            <a:ext cx="139725" cy="159321"/>
          </a:xfrm>
          <a:prstGeom prst="rect">
            <a:avLst/>
          </a:prstGeom>
          <a:blipFill>
            <a:blip r:embed="rId12" cstate="print"/>
            <a:stretch>
              <a:fillRect/>
            </a:stretch>
          </a:blipFill>
        </p:spPr>
        <p:txBody>
          <a:bodyPr wrap="square" lIns="0" tIns="0" rIns="0" bIns="0" rtlCol="0"/>
          <a:lstStyle/>
          <a:p>
            <a:endParaRPr/>
          </a:p>
        </p:txBody>
      </p:sp>
      <p:sp>
        <p:nvSpPr>
          <p:cNvPr id="52" name="object 52"/>
          <p:cNvSpPr/>
          <p:nvPr/>
        </p:nvSpPr>
        <p:spPr>
          <a:xfrm>
            <a:off x="7259985" y="8583132"/>
            <a:ext cx="146989" cy="234721"/>
          </a:xfrm>
          <a:prstGeom prst="rect">
            <a:avLst/>
          </a:prstGeom>
          <a:blipFill>
            <a:blip r:embed="rId13" cstate="print"/>
            <a:stretch>
              <a:fillRect/>
            </a:stretch>
          </a:blipFill>
        </p:spPr>
        <p:txBody>
          <a:bodyPr wrap="square" lIns="0" tIns="0" rIns="0" bIns="0" rtlCol="0"/>
          <a:lstStyle/>
          <a:p>
            <a:endParaRPr/>
          </a:p>
        </p:txBody>
      </p:sp>
      <p:sp>
        <p:nvSpPr>
          <p:cNvPr id="53" name="object 53"/>
          <p:cNvSpPr/>
          <p:nvPr/>
        </p:nvSpPr>
        <p:spPr>
          <a:xfrm>
            <a:off x="7484312"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54" name="object 54"/>
          <p:cNvSpPr/>
          <p:nvPr/>
        </p:nvSpPr>
        <p:spPr>
          <a:xfrm>
            <a:off x="749301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55" name="object 55"/>
          <p:cNvSpPr/>
          <p:nvPr/>
        </p:nvSpPr>
        <p:spPr>
          <a:xfrm>
            <a:off x="7578675" y="8583125"/>
            <a:ext cx="102349" cy="159334"/>
          </a:xfrm>
          <a:prstGeom prst="rect">
            <a:avLst/>
          </a:prstGeom>
          <a:blipFill>
            <a:blip r:embed="rId14" cstate="print"/>
            <a:stretch>
              <a:fillRect/>
            </a:stretch>
          </a:blipFill>
        </p:spPr>
        <p:txBody>
          <a:bodyPr wrap="square" lIns="0" tIns="0" rIns="0" bIns="0" rtlCol="0"/>
          <a:lstStyle/>
          <a:p>
            <a:endParaRPr/>
          </a:p>
        </p:txBody>
      </p:sp>
      <p:sp>
        <p:nvSpPr>
          <p:cNvPr id="56" name="object 56"/>
          <p:cNvSpPr/>
          <p:nvPr/>
        </p:nvSpPr>
        <p:spPr>
          <a:xfrm>
            <a:off x="7881039" y="8583121"/>
            <a:ext cx="147002" cy="159346"/>
          </a:xfrm>
          <a:prstGeom prst="rect">
            <a:avLst/>
          </a:prstGeom>
          <a:blipFill>
            <a:blip r:embed="rId15" cstate="print"/>
            <a:stretch>
              <a:fillRect/>
            </a:stretch>
          </a:blipFill>
        </p:spPr>
        <p:txBody>
          <a:bodyPr wrap="square" lIns="0" tIns="0" rIns="0" bIns="0" rtlCol="0"/>
          <a:lstStyle/>
          <a:p>
            <a:endParaRPr/>
          </a:p>
        </p:txBody>
      </p:sp>
      <p:sp>
        <p:nvSpPr>
          <p:cNvPr id="57" name="object 57"/>
          <p:cNvSpPr/>
          <p:nvPr/>
        </p:nvSpPr>
        <p:spPr>
          <a:xfrm>
            <a:off x="8091925" y="8506711"/>
            <a:ext cx="148081" cy="235750"/>
          </a:xfrm>
          <a:prstGeom prst="rect">
            <a:avLst/>
          </a:prstGeom>
          <a:blipFill>
            <a:blip r:embed="rId16" cstate="print"/>
            <a:stretch>
              <a:fillRect/>
            </a:stretch>
          </a:blipFill>
        </p:spPr>
        <p:txBody>
          <a:bodyPr wrap="square" lIns="0" tIns="0" rIns="0" bIns="0" rtlCol="0"/>
          <a:lstStyle/>
          <a:p>
            <a:endParaRPr/>
          </a:p>
        </p:txBody>
      </p:sp>
      <p:sp>
        <p:nvSpPr>
          <p:cNvPr id="58" name="object 58"/>
          <p:cNvSpPr/>
          <p:nvPr/>
        </p:nvSpPr>
        <p:spPr>
          <a:xfrm>
            <a:off x="8416069" y="8504997"/>
            <a:ext cx="239179" cy="234391"/>
          </a:xfrm>
          <a:prstGeom prst="rect">
            <a:avLst/>
          </a:prstGeom>
          <a:blipFill>
            <a:blip r:embed="rId17" cstate="print"/>
            <a:stretch>
              <a:fillRect/>
            </a:stretch>
          </a:blipFill>
        </p:spPr>
        <p:txBody>
          <a:bodyPr wrap="square" lIns="0" tIns="0" rIns="0" bIns="0" rtlCol="0"/>
          <a:lstStyle/>
          <a:p>
            <a:endParaRPr/>
          </a:p>
        </p:txBody>
      </p:sp>
      <p:sp>
        <p:nvSpPr>
          <p:cNvPr id="59" name="object 59"/>
          <p:cNvSpPr/>
          <p:nvPr/>
        </p:nvSpPr>
        <p:spPr>
          <a:xfrm>
            <a:off x="8697372" y="8503642"/>
            <a:ext cx="268225" cy="235750"/>
          </a:xfrm>
          <a:prstGeom prst="rect">
            <a:avLst/>
          </a:prstGeom>
          <a:blipFill>
            <a:blip r:embed="rId18" cstate="print"/>
            <a:stretch>
              <a:fillRect/>
            </a:stretch>
          </a:blipFill>
        </p:spPr>
        <p:txBody>
          <a:bodyPr wrap="square" lIns="0" tIns="0" rIns="0" bIns="0" rtlCol="0"/>
          <a:lstStyle/>
          <a:p>
            <a:endParaRPr/>
          </a:p>
        </p:txBody>
      </p:sp>
      <p:sp>
        <p:nvSpPr>
          <p:cNvPr id="60" name="object 60"/>
          <p:cNvSpPr/>
          <p:nvPr/>
        </p:nvSpPr>
        <p:spPr>
          <a:xfrm>
            <a:off x="9050162" y="8583121"/>
            <a:ext cx="132473" cy="156260"/>
          </a:xfrm>
          <a:prstGeom prst="rect">
            <a:avLst/>
          </a:prstGeom>
          <a:blipFill>
            <a:blip r:embed="rId19" cstate="print"/>
            <a:stretch>
              <a:fillRect/>
            </a:stretch>
          </a:blipFill>
        </p:spPr>
        <p:txBody>
          <a:bodyPr wrap="square" lIns="0" tIns="0" rIns="0" bIns="0" rtlCol="0"/>
          <a:lstStyle/>
          <a:p>
            <a:endParaRPr/>
          </a:p>
        </p:txBody>
      </p:sp>
      <p:sp>
        <p:nvSpPr>
          <p:cNvPr id="61" name="object 61"/>
          <p:cNvSpPr/>
          <p:nvPr/>
        </p:nvSpPr>
        <p:spPr>
          <a:xfrm>
            <a:off x="9267583"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62" name="object 62"/>
          <p:cNvSpPr/>
          <p:nvPr/>
        </p:nvSpPr>
        <p:spPr>
          <a:xfrm>
            <a:off x="927628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64" name="CasellaDiTesto 10"/>
          <p:cNvSpPr txBox="1">
            <a:spLocks noChangeArrowheads="1"/>
          </p:cNvSpPr>
          <p:nvPr/>
        </p:nvSpPr>
        <p:spPr bwMode="auto">
          <a:xfrm>
            <a:off x="89922" y="542026"/>
            <a:ext cx="13004800" cy="938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zh-CN" altLang="en-US" sz="5500" dirty="0">
                <a:latin typeface="Calibri"/>
                <a:cs typeface="Calibri"/>
              </a:rPr>
              <a:t>总结</a:t>
            </a:r>
            <a:endParaRPr lang="it-IT" altLang="zh-CN" sz="5500" dirty="0">
              <a:latin typeface="Calibri"/>
              <a:cs typeface="Calibri"/>
            </a:endParaRPr>
          </a:p>
        </p:txBody>
      </p:sp>
      <p:sp>
        <p:nvSpPr>
          <p:cNvPr id="9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3" name="object 19">
            <a:extLst>
              <a:ext uri="{FF2B5EF4-FFF2-40B4-BE49-F238E27FC236}">
                <a16:creationId xmlns:a16="http://schemas.microsoft.com/office/drawing/2014/main" id="{AAF19895-0EA1-4FD4-9C31-060DBBD4A771}"/>
              </a:ext>
            </a:extLst>
          </p:cNvPr>
          <p:cNvSpPr/>
          <p:nvPr/>
        </p:nvSpPr>
        <p:spPr>
          <a:xfrm>
            <a:off x="12520" y="2031586"/>
            <a:ext cx="12992280" cy="4419600"/>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endParaRPr/>
          </a:p>
        </p:txBody>
      </p:sp>
    </p:spTree>
    <p:extLst>
      <p:ext uri="{BB962C8B-B14F-4D97-AF65-F5344CB8AC3E}">
        <p14:creationId xmlns:p14="http://schemas.microsoft.com/office/powerpoint/2010/main" val="3584591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2556827" y="4059685"/>
            <a:ext cx="7903845" cy="1634230"/>
          </a:xfrm>
          <a:prstGeom prst="rect">
            <a:avLst/>
          </a:prstGeom>
        </p:spPr>
        <p:txBody>
          <a:bodyPr vert="horz" wrap="square" lIns="0" tIns="12700" rIns="0" bIns="0" rtlCol="0">
            <a:spAutoFit/>
          </a:bodyPr>
          <a:lstStyle/>
          <a:p>
            <a:pPr marL="12700" marR="5080" algn="ctr">
              <a:lnSpc>
                <a:spcPct val="116700"/>
              </a:lnSpc>
              <a:spcBef>
                <a:spcPts val="100"/>
              </a:spcBef>
            </a:pPr>
            <a:r>
              <a:rPr lang="zh-CN" altLang="en-US" sz="9600" spc="-10" dirty="0">
                <a:solidFill>
                  <a:schemeClr val="tx2"/>
                </a:solidFill>
                <a:latin typeface="Calibri Light"/>
                <a:cs typeface="Calibri Light"/>
              </a:rPr>
              <a:t>谢谢</a:t>
            </a:r>
            <a:r>
              <a:rPr lang="en-US" sz="9600" spc="-10" dirty="0">
                <a:solidFill>
                  <a:schemeClr val="tx2"/>
                </a:solidFill>
                <a:latin typeface="Calibri Light"/>
                <a:cs typeface="Calibri Light"/>
              </a:rPr>
              <a:t>!</a:t>
            </a:r>
            <a:endParaRPr sz="9600" dirty="0">
              <a:solidFill>
                <a:schemeClr val="tx2"/>
              </a:solidFill>
              <a:latin typeface="Calibri Light"/>
              <a:cs typeface="Calibri Light"/>
            </a:endParaRPr>
          </a:p>
        </p:txBody>
      </p:sp>
      <p:sp>
        <p:nvSpPr>
          <p:cNvPr id="9" name="object 9"/>
          <p:cNvSpPr txBox="1"/>
          <p:nvPr/>
        </p:nvSpPr>
        <p:spPr>
          <a:xfrm>
            <a:off x="1079500" y="277810"/>
            <a:ext cx="689610" cy="398780"/>
          </a:xfrm>
          <a:prstGeom prst="rect">
            <a:avLst/>
          </a:prstGeom>
        </p:spPr>
        <p:txBody>
          <a:bodyPr vert="horz" wrap="square" lIns="0" tIns="12700" rIns="0" bIns="0" rtlCol="0">
            <a:spAutoFit/>
          </a:bodyPr>
          <a:lstStyle/>
          <a:p>
            <a:pPr marL="12700">
              <a:lnSpc>
                <a:spcPct val="100000"/>
              </a:lnSpc>
              <a:spcBef>
                <a:spcPts val="100"/>
              </a:spcBef>
            </a:pPr>
            <a:r>
              <a:rPr lang="en-US" altLang="zh-CN" sz="2450" spc="-5" dirty="0">
                <a:solidFill>
                  <a:srgbClr val="005EA1"/>
                </a:solidFill>
                <a:latin typeface="Calibri"/>
                <a:cs typeface="Calibri"/>
              </a:rPr>
              <a:t>End</a:t>
            </a:r>
            <a:endParaRPr sz="2450" dirty="0">
              <a:latin typeface="Calibri"/>
              <a:cs typeface="Calibri"/>
            </a:endParaRPr>
          </a:p>
        </p:txBody>
      </p:sp>
      <p:sp>
        <p:nvSpPr>
          <p:cNvPr id="10"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5EA1"/>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object 24"/>
          <p:cNvSpPr/>
          <p:nvPr/>
        </p:nvSpPr>
        <p:spPr>
          <a:xfrm>
            <a:off x="4419600" y="9239250"/>
            <a:ext cx="207010" cy="210820"/>
          </a:xfrm>
          <a:prstGeom prst="rect">
            <a:avLst/>
          </a:prstGeom>
          <a:blipFill>
            <a:blip r:embed="rId2" cstate="print"/>
            <a:stretch>
              <a:fillRect/>
            </a:stretch>
          </a:blipFill>
        </p:spPr>
        <p:txBody>
          <a:bodyPr wrap="square" lIns="0" tIns="0" rIns="0" bIns="0" rtlCol="0"/>
          <a:lstStyle/>
          <a:p>
            <a:endParaRPr/>
          </a:p>
        </p:txBody>
      </p:sp>
      <p:sp>
        <p:nvSpPr>
          <p:cNvPr id="6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8"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9"/>
          <p:cNvSpPr txBox="1"/>
          <p:nvPr/>
        </p:nvSpPr>
        <p:spPr>
          <a:xfrm>
            <a:off x="1079500" y="259428"/>
            <a:ext cx="787400" cy="398780"/>
          </a:xfrm>
          <a:prstGeom prst="rect">
            <a:avLst/>
          </a:prstGeom>
        </p:spPr>
        <p:txBody>
          <a:bodyPr vert="horz" wrap="square" lIns="0" tIns="12700" rIns="0" bIns="0" rtlCol="0">
            <a:spAutoFit/>
          </a:bodyPr>
          <a:lstStyle/>
          <a:p>
            <a:pPr marL="12700">
              <a:lnSpc>
                <a:spcPct val="100000"/>
              </a:lnSpc>
              <a:spcBef>
                <a:spcPts val="100"/>
              </a:spcBef>
            </a:pPr>
            <a:r>
              <a:rPr lang="en-US" sz="2450" dirty="0">
                <a:solidFill>
                  <a:srgbClr val="0063A5"/>
                </a:solidFill>
                <a:latin typeface="Calibri"/>
                <a:cs typeface="Calibri"/>
              </a:rPr>
              <a:t>Index</a:t>
            </a:r>
            <a:endParaRPr sz="2450" dirty="0">
              <a:latin typeface="Calibri"/>
              <a:cs typeface="Calibri"/>
            </a:endParaRPr>
          </a:p>
        </p:txBody>
      </p:sp>
      <p:sp>
        <p:nvSpPr>
          <p:cNvPr id="72" name="object 20"/>
          <p:cNvSpPr txBox="1">
            <a:spLocks/>
          </p:cNvSpPr>
          <p:nvPr/>
        </p:nvSpPr>
        <p:spPr>
          <a:xfrm>
            <a:off x="0" y="838200"/>
            <a:ext cx="13004800" cy="693780"/>
          </a:xfrm>
          <a:prstGeom prst="rect">
            <a:avLst/>
          </a:prstGeom>
          <a:solidFill>
            <a:srgbClr val="C0B9B1"/>
          </a:solidFill>
        </p:spPr>
        <p:txBody>
          <a:bodyPr vert="horz" wrap="square" lIns="0" tIns="153670" rIns="0" bIns="0" rtlCol="0">
            <a:spAutoFit/>
          </a:bodyPr>
          <a:lstStyle>
            <a:lvl1pPr>
              <a:defRPr>
                <a:latin typeface="+mj-lt"/>
                <a:ea typeface="+mj-ea"/>
                <a:cs typeface="+mj-cs"/>
              </a:defRPr>
            </a:lvl1pPr>
          </a:lstStyle>
          <a:p>
            <a:pPr algn="ctr">
              <a:spcBef>
                <a:spcPts val="1210"/>
              </a:spcBef>
              <a:tabLst>
                <a:tab pos="414655" algn="l"/>
                <a:tab pos="2416175" algn="l"/>
              </a:tabLst>
            </a:pPr>
            <a:r>
              <a:rPr lang="it-IT" sz="5250" baseline="6349" dirty="0">
                <a:solidFill>
                  <a:schemeClr val="bg1"/>
                </a:solidFill>
              </a:rPr>
              <a:t>Index</a:t>
            </a:r>
          </a:p>
        </p:txBody>
      </p:sp>
      <p:graphicFrame>
        <p:nvGraphicFramePr>
          <p:cNvPr id="8" name="Diagram 7">
            <a:extLst>
              <a:ext uri="{FF2B5EF4-FFF2-40B4-BE49-F238E27FC236}">
                <a16:creationId xmlns:a16="http://schemas.microsoft.com/office/drawing/2014/main" id="{1092C45B-9064-469C-81BD-AD383B55414D}"/>
              </a:ext>
            </a:extLst>
          </p:cNvPr>
          <p:cNvGraphicFramePr/>
          <p:nvPr>
            <p:extLst>
              <p:ext uri="{D42A27DB-BD31-4B8C-83A1-F6EECF244321}">
                <p14:modId xmlns:p14="http://schemas.microsoft.com/office/powerpoint/2010/main" val="3985127555"/>
              </p:ext>
            </p:extLst>
          </p:nvPr>
        </p:nvGraphicFramePr>
        <p:xfrm>
          <a:off x="12520" y="1676400"/>
          <a:ext cx="12992280" cy="723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3867208" y="8624595"/>
            <a:ext cx="0" cy="114300"/>
          </a:xfrm>
          <a:custGeom>
            <a:avLst/>
            <a:gdLst/>
            <a:ahLst/>
            <a:cxnLst/>
            <a:rect l="l" t="t" r="r" b="b"/>
            <a:pathLst>
              <a:path h="114300">
                <a:moveTo>
                  <a:pt x="0" y="0"/>
                </a:moveTo>
                <a:lnTo>
                  <a:pt x="0" y="114300"/>
                </a:lnTo>
              </a:path>
            </a:pathLst>
          </a:custGeom>
          <a:ln w="19240">
            <a:solidFill>
              <a:srgbClr val="F6F6F6"/>
            </a:solidFill>
          </a:ln>
        </p:spPr>
        <p:txBody>
          <a:bodyPr wrap="square" lIns="0" tIns="0" rIns="0" bIns="0" rtlCol="0"/>
          <a:lstStyle/>
          <a:p>
            <a:endParaRPr/>
          </a:p>
        </p:txBody>
      </p:sp>
      <p:sp>
        <p:nvSpPr>
          <p:cNvPr id="29" name="object 29"/>
          <p:cNvSpPr/>
          <p:nvPr/>
        </p:nvSpPr>
        <p:spPr>
          <a:xfrm>
            <a:off x="3857588" y="8617610"/>
            <a:ext cx="117475" cy="0"/>
          </a:xfrm>
          <a:custGeom>
            <a:avLst/>
            <a:gdLst/>
            <a:ahLst/>
            <a:cxnLst/>
            <a:rect l="l" t="t" r="r" b="b"/>
            <a:pathLst>
              <a:path w="117475">
                <a:moveTo>
                  <a:pt x="0" y="0"/>
                </a:moveTo>
                <a:lnTo>
                  <a:pt x="116865" y="0"/>
                </a:lnTo>
              </a:path>
            </a:pathLst>
          </a:custGeom>
          <a:ln w="13969">
            <a:solidFill>
              <a:srgbClr val="F6F6F6"/>
            </a:solidFill>
          </a:ln>
        </p:spPr>
        <p:txBody>
          <a:bodyPr wrap="square" lIns="0" tIns="0" rIns="0" bIns="0" rtlCol="0"/>
          <a:lstStyle/>
          <a:p>
            <a:endParaRPr/>
          </a:p>
        </p:txBody>
      </p:sp>
      <p:sp>
        <p:nvSpPr>
          <p:cNvPr id="30" name="object 30"/>
          <p:cNvSpPr/>
          <p:nvPr/>
        </p:nvSpPr>
        <p:spPr>
          <a:xfrm>
            <a:off x="3867208" y="8521725"/>
            <a:ext cx="0" cy="88900"/>
          </a:xfrm>
          <a:custGeom>
            <a:avLst/>
            <a:gdLst/>
            <a:ahLst/>
            <a:cxnLst/>
            <a:rect l="l" t="t" r="r" b="b"/>
            <a:pathLst>
              <a:path h="88900">
                <a:moveTo>
                  <a:pt x="0" y="0"/>
                </a:moveTo>
                <a:lnTo>
                  <a:pt x="0" y="88900"/>
                </a:lnTo>
              </a:path>
            </a:pathLst>
          </a:custGeom>
          <a:ln w="19240">
            <a:solidFill>
              <a:srgbClr val="F6F6F6"/>
            </a:solidFill>
          </a:ln>
        </p:spPr>
        <p:txBody>
          <a:bodyPr wrap="square" lIns="0" tIns="0" rIns="0" bIns="0" rtlCol="0"/>
          <a:lstStyle/>
          <a:p>
            <a:endParaRPr/>
          </a:p>
        </p:txBody>
      </p:sp>
      <p:sp>
        <p:nvSpPr>
          <p:cNvPr id="31" name="object 31"/>
          <p:cNvSpPr/>
          <p:nvPr/>
        </p:nvSpPr>
        <p:spPr>
          <a:xfrm>
            <a:off x="3857588" y="8514105"/>
            <a:ext cx="127635" cy="0"/>
          </a:xfrm>
          <a:custGeom>
            <a:avLst/>
            <a:gdLst/>
            <a:ahLst/>
            <a:cxnLst/>
            <a:rect l="l" t="t" r="r" b="b"/>
            <a:pathLst>
              <a:path w="127635">
                <a:moveTo>
                  <a:pt x="0" y="0"/>
                </a:moveTo>
                <a:lnTo>
                  <a:pt x="127393" y="0"/>
                </a:lnTo>
              </a:path>
            </a:pathLst>
          </a:custGeom>
          <a:ln w="15240">
            <a:solidFill>
              <a:srgbClr val="F6F6F6"/>
            </a:solidFill>
          </a:ln>
        </p:spPr>
        <p:txBody>
          <a:bodyPr wrap="square" lIns="0" tIns="0" rIns="0" bIns="0" rtlCol="0"/>
          <a:lstStyle/>
          <a:p>
            <a:endParaRPr/>
          </a:p>
        </p:txBody>
      </p:sp>
      <p:sp>
        <p:nvSpPr>
          <p:cNvPr id="32" name="object 32"/>
          <p:cNvSpPr/>
          <p:nvPr/>
        </p:nvSpPr>
        <p:spPr>
          <a:xfrm>
            <a:off x="4037990" y="8583131"/>
            <a:ext cx="139725" cy="15932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4239059" y="8506711"/>
            <a:ext cx="148805" cy="235750"/>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4455386" y="8506711"/>
            <a:ext cx="148805" cy="235750"/>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4677524" y="8583123"/>
            <a:ext cx="112522" cy="156273"/>
          </a:xfrm>
          <a:prstGeom prst="rect">
            <a:avLst/>
          </a:prstGeom>
          <a:blipFill>
            <a:blip r:embed="rId6" cstate="print"/>
            <a:stretch>
              <a:fillRect/>
            </a:stretch>
          </a:blipFill>
        </p:spPr>
        <p:txBody>
          <a:bodyPr wrap="square" lIns="0" tIns="0" rIns="0" bIns="0" rtlCol="0"/>
          <a:lstStyle/>
          <a:p>
            <a:endParaRPr/>
          </a:p>
        </p:txBody>
      </p:sp>
      <p:sp>
        <p:nvSpPr>
          <p:cNvPr id="36" name="object 36"/>
          <p:cNvSpPr/>
          <p:nvPr/>
        </p:nvSpPr>
        <p:spPr>
          <a:xfrm>
            <a:off x="4846663"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37" name="object 37"/>
          <p:cNvSpPr/>
          <p:nvPr/>
        </p:nvSpPr>
        <p:spPr>
          <a:xfrm>
            <a:off x="4855374"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38" name="object 38"/>
          <p:cNvSpPr/>
          <p:nvPr/>
        </p:nvSpPr>
        <p:spPr>
          <a:xfrm>
            <a:off x="4941403" y="8583132"/>
            <a:ext cx="125209" cy="159321"/>
          </a:xfrm>
          <a:prstGeom prst="rect">
            <a:avLst/>
          </a:prstGeom>
          <a:blipFill>
            <a:blip r:embed="rId7" cstate="print"/>
            <a:stretch>
              <a:fillRect/>
            </a:stretch>
          </a:blipFill>
        </p:spPr>
        <p:txBody>
          <a:bodyPr wrap="square" lIns="0" tIns="0" rIns="0" bIns="0" rtlCol="0"/>
          <a:lstStyle/>
          <a:p>
            <a:endParaRPr/>
          </a:p>
        </p:txBody>
      </p:sp>
      <p:sp>
        <p:nvSpPr>
          <p:cNvPr id="39" name="object 39"/>
          <p:cNvSpPr/>
          <p:nvPr/>
        </p:nvSpPr>
        <p:spPr>
          <a:xfrm>
            <a:off x="5127241" y="8583131"/>
            <a:ext cx="139725" cy="159321"/>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5481301" y="8506714"/>
            <a:ext cx="0" cy="233045"/>
          </a:xfrm>
          <a:custGeom>
            <a:avLst/>
            <a:gdLst/>
            <a:ahLst/>
            <a:cxnLst/>
            <a:rect l="l" t="t" r="r" b="b"/>
            <a:pathLst>
              <a:path h="233045">
                <a:moveTo>
                  <a:pt x="0" y="0"/>
                </a:moveTo>
                <a:lnTo>
                  <a:pt x="0" y="232676"/>
                </a:lnTo>
              </a:path>
            </a:pathLst>
          </a:custGeom>
          <a:ln w="19240">
            <a:solidFill>
              <a:srgbClr val="F6F6F6"/>
            </a:solidFill>
          </a:ln>
        </p:spPr>
        <p:txBody>
          <a:bodyPr wrap="square" lIns="0" tIns="0" rIns="0" bIns="0" rtlCol="0"/>
          <a:lstStyle/>
          <a:p>
            <a:endParaRPr/>
          </a:p>
        </p:txBody>
      </p:sp>
      <p:sp>
        <p:nvSpPr>
          <p:cNvPr id="41" name="object 41"/>
          <p:cNvSpPr/>
          <p:nvPr/>
        </p:nvSpPr>
        <p:spPr>
          <a:xfrm>
            <a:off x="5548627" y="8535374"/>
            <a:ext cx="115417" cy="207086"/>
          </a:xfrm>
          <a:prstGeom prst="rect">
            <a:avLst/>
          </a:prstGeom>
          <a:blipFill>
            <a:blip r:embed="rId8" cstate="print"/>
            <a:stretch>
              <a:fillRect/>
            </a:stretch>
          </a:blipFill>
        </p:spPr>
        <p:txBody>
          <a:bodyPr wrap="square" lIns="0" tIns="0" rIns="0" bIns="0" rtlCol="0"/>
          <a:lstStyle/>
          <a:p>
            <a:endParaRPr/>
          </a:p>
        </p:txBody>
      </p:sp>
      <p:sp>
        <p:nvSpPr>
          <p:cNvPr id="42" name="object 42"/>
          <p:cNvSpPr/>
          <p:nvPr/>
        </p:nvSpPr>
        <p:spPr>
          <a:xfrm>
            <a:off x="5714877" y="8583131"/>
            <a:ext cx="139725" cy="159321"/>
          </a:xfrm>
          <a:prstGeom prst="rect">
            <a:avLst/>
          </a:prstGeom>
          <a:blipFill>
            <a:blip r:embed="rId3" cstate="print"/>
            <a:stretch>
              <a:fillRect/>
            </a:stretch>
          </a:blipFill>
        </p:spPr>
        <p:txBody>
          <a:bodyPr wrap="square" lIns="0" tIns="0" rIns="0" bIns="0" rtlCol="0"/>
          <a:lstStyle/>
          <a:p>
            <a:endParaRPr/>
          </a:p>
        </p:txBody>
      </p:sp>
      <p:sp>
        <p:nvSpPr>
          <p:cNvPr id="43" name="object 43"/>
          <p:cNvSpPr/>
          <p:nvPr/>
        </p:nvSpPr>
        <p:spPr>
          <a:xfrm>
            <a:off x="5927559" y="8506714"/>
            <a:ext cx="0" cy="233045"/>
          </a:xfrm>
          <a:custGeom>
            <a:avLst/>
            <a:gdLst/>
            <a:ahLst/>
            <a:cxnLst/>
            <a:rect l="l" t="t" r="r" b="b"/>
            <a:pathLst>
              <a:path h="233045">
                <a:moveTo>
                  <a:pt x="0" y="0"/>
                </a:moveTo>
                <a:lnTo>
                  <a:pt x="0" y="232676"/>
                </a:lnTo>
              </a:path>
            </a:pathLst>
          </a:custGeom>
          <a:ln w="17424">
            <a:solidFill>
              <a:srgbClr val="F6F6F6"/>
            </a:solidFill>
          </a:ln>
        </p:spPr>
        <p:txBody>
          <a:bodyPr wrap="square" lIns="0" tIns="0" rIns="0" bIns="0" rtlCol="0"/>
          <a:lstStyle/>
          <a:p>
            <a:endParaRPr/>
          </a:p>
        </p:txBody>
      </p:sp>
      <p:sp>
        <p:nvSpPr>
          <p:cNvPr id="44" name="object 44"/>
          <p:cNvSpPr/>
          <p:nvPr/>
        </p:nvSpPr>
        <p:spPr>
          <a:xfrm>
            <a:off x="6023736"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45" name="object 45"/>
          <p:cNvSpPr/>
          <p:nvPr/>
        </p:nvSpPr>
        <p:spPr>
          <a:xfrm>
            <a:off x="6032449"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46" name="object 46"/>
          <p:cNvSpPr/>
          <p:nvPr/>
        </p:nvSpPr>
        <p:spPr>
          <a:xfrm>
            <a:off x="6116294" y="8583131"/>
            <a:ext cx="139738" cy="159321"/>
          </a:xfrm>
          <a:prstGeom prst="rect">
            <a:avLst/>
          </a:prstGeom>
          <a:blipFill>
            <a:blip r:embed="rId9" cstate="print"/>
            <a:stretch>
              <a:fillRect/>
            </a:stretch>
          </a:blipFill>
        </p:spPr>
        <p:txBody>
          <a:bodyPr wrap="square" lIns="0" tIns="0" rIns="0" bIns="0" rtlCol="0"/>
          <a:lstStyle/>
          <a:p>
            <a:endParaRPr/>
          </a:p>
        </p:txBody>
      </p:sp>
      <p:sp>
        <p:nvSpPr>
          <p:cNvPr id="47" name="object 47"/>
          <p:cNvSpPr/>
          <p:nvPr/>
        </p:nvSpPr>
        <p:spPr>
          <a:xfrm>
            <a:off x="6317382" y="8583121"/>
            <a:ext cx="132461" cy="156260"/>
          </a:xfrm>
          <a:prstGeom prst="rect">
            <a:avLst/>
          </a:prstGeom>
          <a:blipFill>
            <a:blip r:embed="rId10" cstate="print"/>
            <a:stretch>
              <a:fillRect/>
            </a:stretch>
          </a:blipFill>
        </p:spPr>
        <p:txBody>
          <a:bodyPr wrap="square" lIns="0" tIns="0" rIns="0" bIns="0" rtlCol="0"/>
          <a:lstStyle/>
          <a:p>
            <a:endParaRPr/>
          </a:p>
        </p:txBody>
      </p:sp>
      <p:sp>
        <p:nvSpPr>
          <p:cNvPr id="48" name="object 48"/>
          <p:cNvSpPr/>
          <p:nvPr/>
        </p:nvSpPr>
        <p:spPr>
          <a:xfrm>
            <a:off x="6522460" y="8583131"/>
            <a:ext cx="139725" cy="159321"/>
          </a:xfrm>
          <a:prstGeom prst="rect">
            <a:avLst/>
          </a:prstGeom>
          <a:blipFill>
            <a:blip r:embed="rId11" cstate="print"/>
            <a:stretch>
              <a:fillRect/>
            </a:stretch>
          </a:blipFill>
        </p:spPr>
        <p:txBody>
          <a:bodyPr wrap="square" lIns="0" tIns="0" rIns="0" bIns="0" rtlCol="0"/>
          <a:lstStyle/>
          <a:p>
            <a:endParaRPr/>
          </a:p>
        </p:txBody>
      </p:sp>
      <p:sp>
        <p:nvSpPr>
          <p:cNvPr id="49" name="object 49"/>
          <p:cNvSpPr/>
          <p:nvPr/>
        </p:nvSpPr>
        <p:spPr>
          <a:xfrm>
            <a:off x="6867264" y="8731992"/>
            <a:ext cx="141605" cy="0"/>
          </a:xfrm>
          <a:custGeom>
            <a:avLst/>
            <a:gdLst/>
            <a:ahLst/>
            <a:cxnLst/>
            <a:rect l="l" t="t" r="r" b="b"/>
            <a:pathLst>
              <a:path w="141604">
                <a:moveTo>
                  <a:pt x="0" y="0"/>
                </a:moveTo>
                <a:lnTo>
                  <a:pt x="141541" y="0"/>
                </a:lnTo>
              </a:path>
            </a:pathLst>
          </a:custGeom>
          <a:ln w="15240">
            <a:solidFill>
              <a:srgbClr val="F6F6F6"/>
            </a:solidFill>
          </a:ln>
        </p:spPr>
        <p:txBody>
          <a:bodyPr wrap="square" lIns="0" tIns="0" rIns="0" bIns="0" rtlCol="0"/>
          <a:lstStyle/>
          <a:p>
            <a:endParaRPr/>
          </a:p>
        </p:txBody>
      </p:sp>
      <p:sp>
        <p:nvSpPr>
          <p:cNvPr id="50" name="object 50"/>
          <p:cNvSpPr/>
          <p:nvPr/>
        </p:nvSpPr>
        <p:spPr>
          <a:xfrm>
            <a:off x="6876884" y="8507203"/>
            <a:ext cx="0" cy="217170"/>
          </a:xfrm>
          <a:custGeom>
            <a:avLst/>
            <a:gdLst/>
            <a:ahLst/>
            <a:cxnLst/>
            <a:rect l="l" t="t" r="r" b="b"/>
            <a:pathLst>
              <a:path h="217170">
                <a:moveTo>
                  <a:pt x="0" y="0"/>
                </a:moveTo>
                <a:lnTo>
                  <a:pt x="0" y="217169"/>
                </a:lnTo>
              </a:path>
            </a:pathLst>
          </a:custGeom>
          <a:ln w="19240">
            <a:solidFill>
              <a:srgbClr val="F6F6F6"/>
            </a:solidFill>
          </a:ln>
        </p:spPr>
        <p:txBody>
          <a:bodyPr wrap="square" lIns="0" tIns="0" rIns="0" bIns="0" rtlCol="0"/>
          <a:lstStyle/>
          <a:p>
            <a:endParaRPr/>
          </a:p>
        </p:txBody>
      </p:sp>
      <p:sp>
        <p:nvSpPr>
          <p:cNvPr id="51" name="object 51"/>
          <p:cNvSpPr/>
          <p:nvPr/>
        </p:nvSpPr>
        <p:spPr>
          <a:xfrm>
            <a:off x="7058549" y="8583131"/>
            <a:ext cx="139725" cy="159321"/>
          </a:xfrm>
          <a:prstGeom prst="rect">
            <a:avLst/>
          </a:prstGeom>
          <a:blipFill>
            <a:blip r:embed="rId12" cstate="print"/>
            <a:stretch>
              <a:fillRect/>
            </a:stretch>
          </a:blipFill>
        </p:spPr>
        <p:txBody>
          <a:bodyPr wrap="square" lIns="0" tIns="0" rIns="0" bIns="0" rtlCol="0"/>
          <a:lstStyle/>
          <a:p>
            <a:endParaRPr/>
          </a:p>
        </p:txBody>
      </p:sp>
      <p:sp>
        <p:nvSpPr>
          <p:cNvPr id="52" name="object 52"/>
          <p:cNvSpPr/>
          <p:nvPr/>
        </p:nvSpPr>
        <p:spPr>
          <a:xfrm>
            <a:off x="7259985" y="8583132"/>
            <a:ext cx="146989" cy="234721"/>
          </a:xfrm>
          <a:prstGeom prst="rect">
            <a:avLst/>
          </a:prstGeom>
          <a:blipFill>
            <a:blip r:embed="rId13" cstate="print"/>
            <a:stretch>
              <a:fillRect/>
            </a:stretch>
          </a:blipFill>
        </p:spPr>
        <p:txBody>
          <a:bodyPr wrap="square" lIns="0" tIns="0" rIns="0" bIns="0" rtlCol="0"/>
          <a:lstStyle/>
          <a:p>
            <a:endParaRPr/>
          </a:p>
        </p:txBody>
      </p:sp>
      <p:sp>
        <p:nvSpPr>
          <p:cNvPr id="53" name="object 53"/>
          <p:cNvSpPr/>
          <p:nvPr/>
        </p:nvSpPr>
        <p:spPr>
          <a:xfrm>
            <a:off x="7484312"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54" name="object 54"/>
          <p:cNvSpPr/>
          <p:nvPr/>
        </p:nvSpPr>
        <p:spPr>
          <a:xfrm>
            <a:off x="749301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55" name="object 55"/>
          <p:cNvSpPr/>
          <p:nvPr/>
        </p:nvSpPr>
        <p:spPr>
          <a:xfrm>
            <a:off x="7578675" y="8583125"/>
            <a:ext cx="102349" cy="159334"/>
          </a:xfrm>
          <a:prstGeom prst="rect">
            <a:avLst/>
          </a:prstGeom>
          <a:blipFill>
            <a:blip r:embed="rId14" cstate="print"/>
            <a:stretch>
              <a:fillRect/>
            </a:stretch>
          </a:blipFill>
        </p:spPr>
        <p:txBody>
          <a:bodyPr wrap="square" lIns="0" tIns="0" rIns="0" bIns="0" rtlCol="0"/>
          <a:lstStyle/>
          <a:p>
            <a:endParaRPr/>
          </a:p>
        </p:txBody>
      </p:sp>
      <p:sp>
        <p:nvSpPr>
          <p:cNvPr id="56" name="object 56"/>
          <p:cNvSpPr/>
          <p:nvPr/>
        </p:nvSpPr>
        <p:spPr>
          <a:xfrm>
            <a:off x="7881039" y="8583121"/>
            <a:ext cx="147002" cy="159346"/>
          </a:xfrm>
          <a:prstGeom prst="rect">
            <a:avLst/>
          </a:prstGeom>
          <a:blipFill>
            <a:blip r:embed="rId15" cstate="print"/>
            <a:stretch>
              <a:fillRect/>
            </a:stretch>
          </a:blipFill>
        </p:spPr>
        <p:txBody>
          <a:bodyPr wrap="square" lIns="0" tIns="0" rIns="0" bIns="0" rtlCol="0"/>
          <a:lstStyle/>
          <a:p>
            <a:endParaRPr/>
          </a:p>
        </p:txBody>
      </p:sp>
      <p:sp>
        <p:nvSpPr>
          <p:cNvPr id="57" name="object 57"/>
          <p:cNvSpPr/>
          <p:nvPr/>
        </p:nvSpPr>
        <p:spPr>
          <a:xfrm>
            <a:off x="8091925" y="8506711"/>
            <a:ext cx="148081" cy="235750"/>
          </a:xfrm>
          <a:prstGeom prst="rect">
            <a:avLst/>
          </a:prstGeom>
          <a:blipFill>
            <a:blip r:embed="rId16" cstate="print"/>
            <a:stretch>
              <a:fillRect/>
            </a:stretch>
          </a:blipFill>
        </p:spPr>
        <p:txBody>
          <a:bodyPr wrap="square" lIns="0" tIns="0" rIns="0" bIns="0" rtlCol="0"/>
          <a:lstStyle/>
          <a:p>
            <a:endParaRPr/>
          </a:p>
        </p:txBody>
      </p:sp>
      <p:sp>
        <p:nvSpPr>
          <p:cNvPr id="58" name="object 58"/>
          <p:cNvSpPr/>
          <p:nvPr/>
        </p:nvSpPr>
        <p:spPr>
          <a:xfrm>
            <a:off x="8416069" y="8504997"/>
            <a:ext cx="239179" cy="234391"/>
          </a:xfrm>
          <a:prstGeom prst="rect">
            <a:avLst/>
          </a:prstGeom>
          <a:blipFill>
            <a:blip r:embed="rId17" cstate="print"/>
            <a:stretch>
              <a:fillRect/>
            </a:stretch>
          </a:blipFill>
        </p:spPr>
        <p:txBody>
          <a:bodyPr wrap="square" lIns="0" tIns="0" rIns="0" bIns="0" rtlCol="0"/>
          <a:lstStyle/>
          <a:p>
            <a:endParaRPr/>
          </a:p>
        </p:txBody>
      </p:sp>
      <p:sp>
        <p:nvSpPr>
          <p:cNvPr id="59" name="object 59"/>
          <p:cNvSpPr/>
          <p:nvPr/>
        </p:nvSpPr>
        <p:spPr>
          <a:xfrm>
            <a:off x="8697372" y="8503642"/>
            <a:ext cx="268225" cy="235750"/>
          </a:xfrm>
          <a:prstGeom prst="rect">
            <a:avLst/>
          </a:prstGeom>
          <a:blipFill>
            <a:blip r:embed="rId18" cstate="print"/>
            <a:stretch>
              <a:fillRect/>
            </a:stretch>
          </a:blipFill>
        </p:spPr>
        <p:txBody>
          <a:bodyPr wrap="square" lIns="0" tIns="0" rIns="0" bIns="0" rtlCol="0"/>
          <a:lstStyle/>
          <a:p>
            <a:endParaRPr/>
          </a:p>
        </p:txBody>
      </p:sp>
      <p:sp>
        <p:nvSpPr>
          <p:cNvPr id="60" name="object 60"/>
          <p:cNvSpPr/>
          <p:nvPr/>
        </p:nvSpPr>
        <p:spPr>
          <a:xfrm>
            <a:off x="9050162" y="8583121"/>
            <a:ext cx="132473" cy="156260"/>
          </a:xfrm>
          <a:prstGeom prst="rect">
            <a:avLst/>
          </a:prstGeom>
          <a:blipFill>
            <a:blip r:embed="rId19" cstate="print"/>
            <a:stretch>
              <a:fillRect/>
            </a:stretch>
          </a:blipFill>
        </p:spPr>
        <p:txBody>
          <a:bodyPr wrap="square" lIns="0" tIns="0" rIns="0" bIns="0" rtlCol="0"/>
          <a:lstStyle/>
          <a:p>
            <a:endParaRPr/>
          </a:p>
        </p:txBody>
      </p:sp>
      <p:sp>
        <p:nvSpPr>
          <p:cNvPr id="61" name="object 61"/>
          <p:cNvSpPr/>
          <p:nvPr/>
        </p:nvSpPr>
        <p:spPr>
          <a:xfrm>
            <a:off x="9267583"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62" name="object 62"/>
          <p:cNvSpPr/>
          <p:nvPr/>
        </p:nvSpPr>
        <p:spPr>
          <a:xfrm>
            <a:off x="927628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64" name="CasellaDiTesto 10"/>
          <p:cNvSpPr txBox="1">
            <a:spLocks noChangeArrowheads="1"/>
          </p:cNvSpPr>
          <p:nvPr/>
        </p:nvSpPr>
        <p:spPr bwMode="auto">
          <a:xfrm>
            <a:off x="0" y="5462587"/>
            <a:ext cx="13004800" cy="938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zh-CN" altLang="en-US" sz="5500" dirty="0">
                <a:latin typeface="Calibri"/>
                <a:cs typeface="Calibri"/>
              </a:rPr>
              <a:t>数据库</a:t>
            </a:r>
            <a:endParaRPr lang="it-IT" altLang="zh-CN" sz="5500" dirty="0">
              <a:latin typeface="Calibri"/>
              <a:cs typeface="Calibri"/>
            </a:endParaRPr>
          </a:p>
        </p:txBody>
      </p:sp>
      <p:sp>
        <p:nvSpPr>
          <p:cNvPr id="9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Tree>
    <p:extLst>
      <p:ext uri="{BB962C8B-B14F-4D97-AF65-F5344CB8AC3E}">
        <p14:creationId xmlns:p14="http://schemas.microsoft.com/office/powerpoint/2010/main" val="279449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1">
            <a:extLst>
              <a:ext uri="{FF2B5EF4-FFF2-40B4-BE49-F238E27FC236}">
                <a16:creationId xmlns:a16="http://schemas.microsoft.com/office/drawing/2014/main" id="{AA2157E2-02B2-4629-BC31-27C517F18B6E}"/>
              </a:ext>
            </a:extLst>
          </p:cNvPr>
          <p:cNvSpPr/>
          <p:nvPr/>
        </p:nvSpPr>
        <p:spPr>
          <a:xfrm>
            <a:off x="9168020" y="1249147"/>
            <a:ext cx="3208130" cy="2308324"/>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cs typeface="Calibri"/>
              </a:rPr>
              <a:t>关系图</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903356" y="850900"/>
            <a:ext cx="7885044" cy="7875657"/>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pic>
        <p:nvPicPr>
          <p:cNvPr id="3" name="图片 2" descr="图示&#10;&#10;描述已自动生成">
            <a:extLst>
              <a:ext uri="{FF2B5EF4-FFF2-40B4-BE49-F238E27FC236}">
                <a16:creationId xmlns:a16="http://schemas.microsoft.com/office/drawing/2014/main" id="{B03C6980-134B-489E-8967-3BC21298E2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917" y="915978"/>
            <a:ext cx="7715250" cy="7727535"/>
          </a:xfrm>
          <a:prstGeom prst="rect">
            <a:avLst/>
          </a:prstGeom>
        </p:spPr>
      </p:pic>
      <p:sp>
        <p:nvSpPr>
          <p:cNvPr id="5" name="文本框 4">
            <a:extLst>
              <a:ext uri="{FF2B5EF4-FFF2-40B4-BE49-F238E27FC236}">
                <a16:creationId xmlns:a16="http://schemas.microsoft.com/office/drawing/2014/main" id="{2DA496F8-A87F-4615-B39B-5F6FBD3D73D6}"/>
              </a:ext>
            </a:extLst>
          </p:cNvPr>
          <p:cNvSpPr txBox="1"/>
          <p:nvPr/>
        </p:nvSpPr>
        <p:spPr>
          <a:xfrm>
            <a:off x="9145933" y="1249146"/>
            <a:ext cx="3230217" cy="2308324"/>
          </a:xfrm>
          <a:prstGeom prst="rect">
            <a:avLst/>
          </a:prstGeom>
          <a:noFill/>
        </p:spPr>
        <p:txBody>
          <a:bodyPr wrap="square" rtlCol="0">
            <a:spAutoFit/>
          </a:bodyPr>
          <a:lstStyle/>
          <a:p>
            <a:r>
              <a:rPr lang="zh-CN" altLang="en-US" sz="2400" dirty="0"/>
              <a:t>使用</a:t>
            </a:r>
            <a:r>
              <a:rPr lang="en-US" altLang="zh-CN" sz="2400" dirty="0"/>
              <a:t>Django</a:t>
            </a:r>
            <a:r>
              <a:rPr lang="zh-CN" altLang="en-US" sz="2400" dirty="0"/>
              <a:t>数据库映射生成的表结构，因此每张表都存在主键，如果设计表时不标注主键会自动生成</a:t>
            </a:r>
            <a:r>
              <a:rPr lang="en-US" altLang="zh-CN" sz="2400" dirty="0"/>
              <a:t>id</a:t>
            </a:r>
            <a:r>
              <a:rPr lang="zh-CN" altLang="en-US" sz="2400" dirty="0"/>
              <a:t>字段作为主键。</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9">
            <a:extLst>
              <a:ext uri="{FF2B5EF4-FFF2-40B4-BE49-F238E27FC236}">
                <a16:creationId xmlns:a16="http://schemas.microsoft.com/office/drawing/2014/main" id="{77012641-F49B-40AB-9CB4-E6A8989A3BB8}"/>
              </a:ext>
            </a:extLst>
          </p:cNvPr>
          <p:cNvSpPr/>
          <p:nvPr/>
        </p:nvSpPr>
        <p:spPr>
          <a:xfrm>
            <a:off x="6045200" y="624094"/>
            <a:ext cx="6691243" cy="1200329"/>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endParaRPr/>
          </a:p>
        </p:txBody>
      </p:sp>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cs typeface="Calibri"/>
              </a:rPr>
              <a:t>增删改查</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19"/>
          <p:cNvSpPr/>
          <p:nvPr/>
        </p:nvSpPr>
        <p:spPr>
          <a:xfrm>
            <a:off x="0" y="2053551"/>
            <a:ext cx="12992280" cy="6865021"/>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endParaRPr/>
          </a:p>
        </p:txBody>
      </p:sp>
      <p:sp>
        <p:nvSpPr>
          <p:cNvPr id="2" name="文本框 1">
            <a:extLst>
              <a:ext uri="{FF2B5EF4-FFF2-40B4-BE49-F238E27FC236}">
                <a16:creationId xmlns:a16="http://schemas.microsoft.com/office/drawing/2014/main" id="{049F6C39-4A56-4083-AC3C-53F4DD36B757}"/>
              </a:ext>
            </a:extLst>
          </p:cNvPr>
          <p:cNvSpPr txBox="1"/>
          <p:nvPr/>
        </p:nvSpPr>
        <p:spPr>
          <a:xfrm>
            <a:off x="6045200" y="624094"/>
            <a:ext cx="6691243" cy="1200329"/>
          </a:xfrm>
          <a:prstGeom prst="rect">
            <a:avLst/>
          </a:prstGeom>
          <a:noFill/>
        </p:spPr>
        <p:txBody>
          <a:bodyPr wrap="square" rtlCol="0">
            <a:spAutoFit/>
          </a:bodyPr>
          <a:lstStyle/>
          <a:p>
            <a:r>
              <a:rPr lang="zh-CN" altLang="en-US" sz="2400" dirty="0"/>
              <a:t>对每张表创建存储过程实现增删改功能，创建视图用于查询。</a:t>
            </a:r>
            <a:endParaRPr lang="en-US" altLang="zh-CN" sz="2400" dirty="0"/>
          </a:p>
          <a:p>
            <a:r>
              <a:rPr lang="zh-CN" altLang="en-US" sz="2400" dirty="0"/>
              <a:t>此处使用</a:t>
            </a:r>
            <a:r>
              <a:rPr lang="en-US" altLang="zh-CN" sz="2400" dirty="0"/>
              <a:t>student</a:t>
            </a:r>
            <a:r>
              <a:rPr lang="zh-CN" altLang="en-US" sz="2400" dirty="0"/>
              <a:t>表相关存储过程和视图用于举例</a:t>
            </a:r>
            <a:endParaRPr lang="en-US" sz="2400" dirty="0"/>
          </a:p>
        </p:txBody>
      </p:sp>
      <p:sp>
        <p:nvSpPr>
          <p:cNvPr id="16" name="object 9">
            <a:extLst>
              <a:ext uri="{FF2B5EF4-FFF2-40B4-BE49-F238E27FC236}">
                <a16:creationId xmlns:a16="http://schemas.microsoft.com/office/drawing/2014/main" id="{E14BB5D9-61FE-4562-8F33-FAE80789BBE5}"/>
              </a:ext>
            </a:extLst>
          </p:cNvPr>
          <p:cNvSpPr txBox="1"/>
          <p:nvPr/>
        </p:nvSpPr>
        <p:spPr>
          <a:xfrm>
            <a:off x="268357" y="1447800"/>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cs typeface="Calibri"/>
              </a:rPr>
              <a:t>视图</a:t>
            </a:r>
            <a:endParaRPr lang="fr-FR" sz="2450" dirty="0">
              <a:solidFill>
                <a:srgbClr val="0063A5"/>
              </a:solidFill>
              <a:cs typeface="Calibri"/>
            </a:endParaRPr>
          </a:p>
        </p:txBody>
      </p:sp>
      <p:pic>
        <p:nvPicPr>
          <p:cNvPr id="5" name="图片 4">
            <a:extLst>
              <a:ext uri="{FF2B5EF4-FFF2-40B4-BE49-F238E27FC236}">
                <a16:creationId xmlns:a16="http://schemas.microsoft.com/office/drawing/2014/main" id="{D96FEFF0-C14E-45D7-A30B-CFDA5E759BE7}"/>
              </a:ext>
            </a:extLst>
          </p:cNvPr>
          <p:cNvPicPr>
            <a:picLocks noChangeAspect="1"/>
          </p:cNvPicPr>
          <p:nvPr/>
        </p:nvPicPr>
        <p:blipFill>
          <a:blip r:embed="rId2"/>
          <a:stretch>
            <a:fillRect/>
          </a:stretch>
        </p:blipFill>
        <p:spPr>
          <a:xfrm>
            <a:off x="68470" y="2133600"/>
            <a:ext cx="12831565" cy="1938992"/>
          </a:xfrm>
          <a:prstGeom prst="rect">
            <a:avLst/>
          </a:prstGeom>
        </p:spPr>
      </p:pic>
      <p:pic>
        <p:nvPicPr>
          <p:cNvPr id="9" name="图片 8">
            <a:extLst>
              <a:ext uri="{FF2B5EF4-FFF2-40B4-BE49-F238E27FC236}">
                <a16:creationId xmlns:a16="http://schemas.microsoft.com/office/drawing/2014/main" id="{104E7C03-CD78-4CA3-8D68-28AB8F977F0F}"/>
              </a:ext>
            </a:extLst>
          </p:cNvPr>
          <p:cNvPicPr>
            <a:picLocks noChangeAspect="1"/>
          </p:cNvPicPr>
          <p:nvPr/>
        </p:nvPicPr>
        <p:blipFill>
          <a:blip r:embed="rId3"/>
          <a:stretch>
            <a:fillRect/>
          </a:stretch>
        </p:blipFill>
        <p:spPr>
          <a:xfrm>
            <a:off x="68469" y="6553200"/>
            <a:ext cx="8415130" cy="2337055"/>
          </a:xfrm>
          <a:prstGeom prst="rect">
            <a:avLst/>
          </a:prstGeom>
        </p:spPr>
      </p:pic>
      <p:pic>
        <p:nvPicPr>
          <p:cNvPr id="11" name="图片 10">
            <a:extLst>
              <a:ext uri="{FF2B5EF4-FFF2-40B4-BE49-F238E27FC236}">
                <a16:creationId xmlns:a16="http://schemas.microsoft.com/office/drawing/2014/main" id="{58CFA94B-01ED-4C99-BF7B-BEF4EBEEE30B}"/>
              </a:ext>
            </a:extLst>
          </p:cNvPr>
          <p:cNvPicPr>
            <a:picLocks noChangeAspect="1"/>
          </p:cNvPicPr>
          <p:nvPr/>
        </p:nvPicPr>
        <p:blipFill>
          <a:blip r:embed="rId4"/>
          <a:stretch>
            <a:fillRect/>
          </a:stretch>
        </p:blipFill>
        <p:spPr>
          <a:xfrm>
            <a:off x="68469" y="4112886"/>
            <a:ext cx="8415131" cy="2337055"/>
          </a:xfrm>
          <a:prstGeom prst="rect">
            <a:avLst/>
          </a:prstGeom>
        </p:spPr>
      </p:pic>
    </p:spTree>
    <p:extLst>
      <p:ext uri="{BB962C8B-B14F-4D97-AF65-F5344CB8AC3E}">
        <p14:creationId xmlns:p14="http://schemas.microsoft.com/office/powerpoint/2010/main" val="3056205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cs typeface="Calibri"/>
              </a:rPr>
              <a:t>增删改查</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19"/>
          <p:cNvSpPr/>
          <p:nvPr/>
        </p:nvSpPr>
        <p:spPr>
          <a:xfrm>
            <a:off x="1110343" y="1905001"/>
            <a:ext cx="8973457" cy="6757852"/>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r>
              <a:rPr lang="en-US" dirty="0"/>
              <a:t> </a:t>
            </a:r>
          </a:p>
          <a:p>
            <a:r>
              <a:rPr lang="en-US" dirty="0"/>
              <a:t>  </a:t>
            </a:r>
            <a:r>
              <a:rPr lang="zh-CN" altLang="en-US" dirty="0"/>
              <a:t>学生表新增</a:t>
            </a:r>
            <a:endParaRPr dirty="0"/>
          </a:p>
        </p:txBody>
      </p:sp>
      <p:sp>
        <p:nvSpPr>
          <p:cNvPr id="16" name="object 9">
            <a:extLst>
              <a:ext uri="{FF2B5EF4-FFF2-40B4-BE49-F238E27FC236}">
                <a16:creationId xmlns:a16="http://schemas.microsoft.com/office/drawing/2014/main" id="{E14BB5D9-61FE-4562-8F33-FAE80789BBE5}"/>
              </a:ext>
            </a:extLst>
          </p:cNvPr>
          <p:cNvSpPr txBox="1"/>
          <p:nvPr/>
        </p:nvSpPr>
        <p:spPr>
          <a:xfrm>
            <a:off x="254000" y="961564"/>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cs typeface="Calibri"/>
              </a:rPr>
              <a:t>存储过程</a:t>
            </a:r>
            <a:endParaRPr lang="fr-FR" sz="2450" dirty="0">
              <a:solidFill>
                <a:srgbClr val="0063A5"/>
              </a:solidFill>
              <a:cs typeface="Calibri"/>
            </a:endParaRPr>
          </a:p>
        </p:txBody>
      </p:sp>
      <p:pic>
        <p:nvPicPr>
          <p:cNvPr id="6" name="图片 5">
            <a:extLst>
              <a:ext uri="{FF2B5EF4-FFF2-40B4-BE49-F238E27FC236}">
                <a16:creationId xmlns:a16="http://schemas.microsoft.com/office/drawing/2014/main" id="{2264D199-BB49-49A5-91F6-5C4F6C236BE2}"/>
              </a:ext>
            </a:extLst>
          </p:cNvPr>
          <p:cNvPicPr>
            <a:picLocks noChangeAspect="1"/>
          </p:cNvPicPr>
          <p:nvPr/>
        </p:nvPicPr>
        <p:blipFill>
          <a:blip r:embed="rId2"/>
          <a:stretch>
            <a:fillRect/>
          </a:stretch>
        </p:blipFill>
        <p:spPr>
          <a:xfrm>
            <a:off x="1295400" y="2590800"/>
            <a:ext cx="8610600" cy="6019800"/>
          </a:xfrm>
          <a:prstGeom prst="rect">
            <a:avLst/>
          </a:prstGeom>
        </p:spPr>
      </p:pic>
    </p:spTree>
    <p:extLst>
      <p:ext uri="{BB962C8B-B14F-4D97-AF65-F5344CB8AC3E}">
        <p14:creationId xmlns:p14="http://schemas.microsoft.com/office/powerpoint/2010/main" val="2866651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cs typeface="Calibri"/>
              </a:rPr>
              <a:t>增删改查</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19"/>
          <p:cNvSpPr/>
          <p:nvPr/>
        </p:nvSpPr>
        <p:spPr>
          <a:xfrm>
            <a:off x="1110343" y="1905001"/>
            <a:ext cx="8668657" cy="6757852"/>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r>
              <a:rPr lang="en-US" dirty="0"/>
              <a:t> </a:t>
            </a:r>
          </a:p>
          <a:p>
            <a:r>
              <a:rPr lang="en-US" dirty="0"/>
              <a:t>  </a:t>
            </a:r>
            <a:r>
              <a:rPr lang="zh-CN" altLang="en-US" dirty="0"/>
              <a:t>学生表修改</a:t>
            </a:r>
            <a:endParaRPr dirty="0"/>
          </a:p>
        </p:txBody>
      </p:sp>
      <p:sp>
        <p:nvSpPr>
          <p:cNvPr id="16" name="object 9">
            <a:extLst>
              <a:ext uri="{FF2B5EF4-FFF2-40B4-BE49-F238E27FC236}">
                <a16:creationId xmlns:a16="http://schemas.microsoft.com/office/drawing/2014/main" id="{E14BB5D9-61FE-4562-8F33-FAE80789BBE5}"/>
              </a:ext>
            </a:extLst>
          </p:cNvPr>
          <p:cNvSpPr txBox="1"/>
          <p:nvPr/>
        </p:nvSpPr>
        <p:spPr>
          <a:xfrm>
            <a:off x="254000" y="961564"/>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cs typeface="Calibri"/>
              </a:rPr>
              <a:t>存储过程</a:t>
            </a:r>
            <a:endParaRPr lang="fr-FR" sz="2450" dirty="0">
              <a:solidFill>
                <a:srgbClr val="0063A5"/>
              </a:solidFill>
              <a:cs typeface="Calibri"/>
            </a:endParaRPr>
          </a:p>
        </p:txBody>
      </p:sp>
      <p:pic>
        <p:nvPicPr>
          <p:cNvPr id="3" name="图片 2">
            <a:extLst>
              <a:ext uri="{FF2B5EF4-FFF2-40B4-BE49-F238E27FC236}">
                <a16:creationId xmlns:a16="http://schemas.microsoft.com/office/drawing/2014/main" id="{8D0F54FA-C854-4725-AE9C-B79A7BCB75FD}"/>
              </a:ext>
            </a:extLst>
          </p:cNvPr>
          <p:cNvPicPr>
            <a:picLocks noChangeAspect="1"/>
          </p:cNvPicPr>
          <p:nvPr/>
        </p:nvPicPr>
        <p:blipFill>
          <a:blip r:embed="rId2"/>
          <a:stretch>
            <a:fillRect/>
          </a:stretch>
        </p:blipFill>
        <p:spPr>
          <a:xfrm>
            <a:off x="1244600" y="2472864"/>
            <a:ext cx="8458200" cy="6086270"/>
          </a:xfrm>
          <a:prstGeom prst="rect">
            <a:avLst/>
          </a:prstGeom>
        </p:spPr>
      </p:pic>
    </p:spTree>
    <p:extLst>
      <p:ext uri="{BB962C8B-B14F-4D97-AF65-F5344CB8AC3E}">
        <p14:creationId xmlns:p14="http://schemas.microsoft.com/office/powerpoint/2010/main" val="3494088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cs typeface="Calibri"/>
              </a:rPr>
              <a:t>增删改查</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19"/>
          <p:cNvSpPr/>
          <p:nvPr/>
        </p:nvSpPr>
        <p:spPr>
          <a:xfrm>
            <a:off x="1110343" y="1905001"/>
            <a:ext cx="7601857" cy="6337645"/>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r>
              <a:rPr lang="en-US" dirty="0"/>
              <a:t> </a:t>
            </a:r>
          </a:p>
          <a:p>
            <a:r>
              <a:rPr lang="en-US" dirty="0"/>
              <a:t>  </a:t>
            </a:r>
            <a:r>
              <a:rPr lang="zh-CN" altLang="en-US" dirty="0"/>
              <a:t>学生表删除</a:t>
            </a:r>
            <a:endParaRPr dirty="0"/>
          </a:p>
        </p:txBody>
      </p:sp>
      <p:sp>
        <p:nvSpPr>
          <p:cNvPr id="16" name="object 9">
            <a:extLst>
              <a:ext uri="{FF2B5EF4-FFF2-40B4-BE49-F238E27FC236}">
                <a16:creationId xmlns:a16="http://schemas.microsoft.com/office/drawing/2014/main" id="{E14BB5D9-61FE-4562-8F33-FAE80789BBE5}"/>
              </a:ext>
            </a:extLst>
          </p:cNvPr>
          <p:cNvSpPr txBox="1"/>
          <p:nvPr/>
        </p:nvSpPr>
        <p:spPr>
          <a:xfrm>
            <a:off x="254000" y="961564"/>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cs typeface="Calibri"/>
              </a:rPr>
              <a:t>存储过程</a:t>
            </a:r>
            <a:endParaRPr lang="fr-FR" sz="2450" dirty="0">
              <a:solidFill>
                <a:srgbClr val="0063A5"/>
              </a:solidFill>
              <a:cs typeface="Calibri"/>
            </a:endParaRPr>
          </a:p>
        </p:txBody>
      </p:sp>
      <p:pic>
        <p:nvPicPr>
          <p:cNvPr id="4" name="图片 3">
            <a:extLst>
              <a:ext uri="{FF2B5EF4-FFF2-40B4-BE49-F238E27FC236}">
                <a16:creationId xmlns:a16="http://schemas.microsoft.com/office/drawing/2014/main" id="{9C71922D-E34B-484C-99C8-7E04E402A6C5}"/>
              </a:ext>
            </a:extLst>
          </p:cNvPr>
          <p:cNvPicPr>
            <a:picLocks noChangeAspect="1"/>
          </p:cNvPicPr>
          <p:nvPr/>
        </p:nvPicPr>
        <p:blipFill>
          <a:blip r:embed="rId2"/>
          <a:stretch>
            <a:fillRect/>
          </a:stretch>
        </p:blipFill>
        <p:spPr>
          <a:xfrm>
            <a:off x="1244600" y="2576656"/>
            <a:ext cx="7391400" cy="5585141"/>
          </a:xfrm>
          <a:prstGeom prst="rect">
            <a:avLst/>
          </a:prstGeom>
        </p:spPr>
      </p:pic>
    </p:spTree>
    <p:extLst>
      <p:ext uri="{BB962C8B-B14F-4D97-AF65-F5344CB8AC3E}">
        <p14:creationId xmlns:p14="http://schemas.microsoft.com/office/powerpoint/2010/main" val="152750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3867208" y="8624595"/>
            <a:ext cx="0" cy="114300"/>
          </a:xfrm>
          <a:custGeom>
            <a:avLst/>
            <a:gdLst/>
            <a:ahLst/>
            <a:cxnLst/>
            <a:rect l="l" t="t" r="r" b="b"/>
            <a:pathLst>
              <a:path h="114300">
                <a:moveTo>
                  <a:pt x="0" y="0"/>
                </a:moveTo>
                <a:lnTo>
                  <a:pt x="0" y="114300"/>
                </a:lnTo>
              </a:path>
            </a:pathLst>
          </a:custGeom>
          <a:ln w="19240">
            <a:solidFill>
              <a:srgbClr val="F6F6F6"/>
            </a:solidFill>
          </a:ln>
        </p:spPr>
        <p:txBody>
          <a:bodyPr wrap="square" lIns="0" tIns="0" rIns="0" bIns="0" rtlCol="0"/>
          <a:lstStyle/>
          <a:p>
            <a:endParaRPr/>
          </a:p>
        </p:txBody>
      </p:sp>
      <p:sp>
        <p:nvSpPr>
          <p:cNvPr id="29" name="object 29"/>
          <p:cNvSpPr/>
          <p:nvPr/>
        </p:nvSpPr>
        <p:spPr>
          <a:xfrm>
            <a:off x="3857588" y="8617610"/>
            <a:ext cx="117475" cy="0"/>
          </a:xfrm>
          <a:custGeom>
            <a:avLst/>
            <a:gdLst/>
            <a:ahLst/>
            <a:cxnLst/>
            <a:rect l="l" t="t" r="r" b="b"/>
            <a:pathLst>
              <a:path w="117475">
                <a:moveTo>
                  <a:pt x="0" y="0"/>
                </a:moveTo>
                <a:lnTo>
                  <a:pt x="116865" y="0"/>
                </a:lnTo>
              </a:path>
            </a:pathLst>
          </a:custGeom>
          <a:ln w="13969">
            <a:solidFill>
              <a:srgbClr val="F6F6F6"/>
            </a:solidFill>
          </a:ln>
        </p:spPr>
        <p:txBody>
          <a:bodyPr wrap="square" lIns="0" tIns="0" rIns="0" bIns="0" rtlCol="0"/>
          <a:lstStyle/>
          <a:p>
            <a:endParaRPr/>
          </a:p>
        </p:txBody>
      </p:sp>
      <p:sp>
        <p:nvSpPr>
          <p:cNvPr id="30" name="object 30"/>
          <p:cNvSpPr/>
          <p:nvPr/>
        </p:nvSpPr>
        <p:spPr>
          <a:xfrm>
            <a:off x="3867208" y="8521725"/>
            <a:ext cx="0" cy="88900"/>
          </a:xfrm>
          <a:custGeom>
            <a:avLst/>
            <a:gdLst/>
            <a:ahLst/>
            <a:cxnLst/>
            <a:rect l="l" t="t" r="r" b="b"/>
            <a:pathLst>
              <a:path h="88900">
                <a:moveTo>
                  <a:pt x="0" y="0"/>
                </a:moveTo>
                <a:lnTo>
                  <a:pt x="0" y="88900"/>
                </a:lnTo>
              </a:path>
            </a:pathLst>
          </a:custGeom>
          <a:ln w="19240">
            <a:solidFill>
              <a:srgbClr val="F6F6F6"/>
            </a:solidFill>
          </a:ln>
        </p:spPr>
        <p:txBody>
          <a:bodyPr wrap="square" lIns="0" tIns="0" rIns="0" bIns="0" rtlCol="0"/>
          <a:lstStyle/>
          <a:p>
            <a:endParaRPr/>
          </a:p>
        </p:txBody>
      </p:sp>
      <p:sp>
        <p:nvSpPr>
          <p:cNvPr id="31" name="object 31"/>
          <p:cNvSpPr/>
          <p:nvPr/>
        </p:nvSpPr>
        <p:spPr>
          <a:xfrm>
            <a:off x="3857588" y="8514105"/>
            <a:ext cx="127635" cy="0"/>
          </a:xfrm>
          <a:custGeom>
            <a:avLst/>
            <a:gdLst/>
            <a:ahLst/>
            <a:cxnLst/>
            <a:rect l="l" t="t" r="r" b="b"/>
            <a:pathLst>
              <a:path w="127635">
                <a:moveTo>
                  <a:pt x="0" y="0"/>
                </a:moveTo>
                <a:lnTo>
                  <a:pt x="127393" y="0"/>
                </a:lnTo>
              </a:path>
            </a:pathLst>
          </a:custGeom>
          <a:ln w="15240">
            <a:solidFill>
              <a:srgbClr val="F6F6F6"/>
            </a:solidFill>
          </a:ln>
        </p:spPr>
        <p:txBody>
          <a:bodyPr wrap="square" lIns="0" tIns="0" rIns="0" bIns="0" rtlCol="0"/>
          <a:lstStyle/>
          <a:p>
            <a:endParaRPr/>
          </a:p>
        </p:txBody>
      </p:sp>
      <p:sp>
        <p:nvSpPr>
          <p:cNvPr id="32" name="object 32"/>
          <p:cNvSpPr/>
          <p:nvPr/>
        </p:nvSpPr>
        <p:spPr>
          <a:xfrm>
            <a:off x="4037990" y="8583131"/>
            <a:ext cx="139725" cy="15932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4239059" y="8506711"/>
            <a:ext cx="148805" cy="235750"/>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4455386" y="8506711"/>
            <a:ext cx="148805" cy="235750"/>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4677524" y="8583123"/>
            <a:ext cx="112522" cy="156273"/>
          </a:xfrm>
          <a:prstGeom prst="rect">
            <a:avLst/>
          </a:prstGeom>
          <a:blipFill>
            <a:blip r:embed="rId6" cstate="print"/>
            <a:stretch>
              <a:fillRect/>
            </a:stretch>
          </a:blipFill>
        </p:spPr>
        <p:txBody>
          <a:bodyPr wrap="square" lIns="0" tIns="0" rIns="0" bIns="0" rtlCol="0"/>
          <a:lstStyle/>
          <a:p>
            <a:endParaRPr/>
          </a:p>
        </p:txBody>
      </p:sp>
      <p:sp>
        <p:nvSpPr>
          <p:cNvPr id="36" name="object 36"/>
          <p:cNvSpPr/>
          <p:nvPr/>
        </p:nvSpPr>
        <p:spPr>
          <a:xfrm>
            <a:off x="4846663"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37" name="object 37"/>
          <p:cNvSpPr/>
          <p:nvPr/>
        </p:nvSpPr>
        <p:spPr>
          <a:xfrm>
            <a:off x="4855374"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38" name="object 38"/>
          <p:cNvSpPr/>
          <p:nvPr/>
        </p:nvSpPr>
        <p:spPr>
          <a:xfrm>
            <a:off x="4941403" y="8583132"/>
            <a:ext cx="125209" cy="159321"/>
          </a:xfrm>
          <a:prstGeom prst="rect">
            <a:avLst/>
          </a:prstGeom>
          <a:blipFill>
            <a:blip r:embed="rId7" cstate="print"/>
            <a:stretch>
              <a:fillRect/>
            </a:stretch>
          </a:blipFill>
        </p:spPr>
        <p:txBody>
          <a:bodyPr wrap="square" lIns="0" tIns="0" rIns="0" bIns="0" rtlCol="0"/>
          <a:lstStyle/>
          <a:p>
            <a:endParaRPr/>
          </a:p>
        </p:txBody>
      </p:sp>
      <p:sp>
        <p:nvSpPr>
          <p:cNvPr id="39" name="object 39"/>
          <p:cNvSpPr/>
          <p:nvPr/>
        </p:nvSpPr>
        <p:spPr>
          <a:xfrm>
            <a:off x="5127241" y="8583131"/>
            <a:ext cx="139725" cy="159321"/>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5481301" y="8506714"/>
            <a:ext cx="0" cy="233045"/>
          </a:xfrm>
          <a:custGeom>
            <a:avLst/>
            <a:gdLst/>
            <a:ahLst/>
            <a:cxnLst/>
            <a:rect l="l" t="t" r="r" b="b"/>
            <a:pathLst>
              <a:path h="233045">
                <a:moveTo>
                  <a:pt x="0" y="0"/>
                </a:moveTo>
                <a:lnTo>
                  <a:pt x="0" y="232676"/>
                </a:lnTo>
              </a:path>
            </a:pathLst>
          </a:custGeom>
          <a:ln w="19240">
            <a:solidFill>
              <a:srgbClr val="F6F6F6"/>
            </a:solidFill>
          </a:ln>
        </p:spPr>
        <p:txBody>
          <a:bodyPr wrap="square" lIns="0" tIns="0" rIns="0" bIns="0" rtlCol="0"/>
          <a:lstStyle/>
          <a:p>
            <a:endParaRPr/>
          </a:p>
        </p:txBody>
      </p:sp>
      <p:sp>
        <p:nvSpPr>
          <p:cNvPr id="41" name="object 41"/>
          <p:cNvSpPr/>
          <p:nvPr/>
        </p:nvSpPr>
        <p:spPr>
          <a:xfrm>
            <a:off x="5548627" y="8535374"/>
            <a:ext cx="115417" cy="207086"/>
          </a:xfrm>
          <a:prstGeom prst="rect">
            <a:avLst/>
          </a:prstGeom>
          <a:blipFill>
            <a:blip r:embed="rId8" cstate="print"/>
            <a:stretch>
              <a:fillRect/>
            </a:stretch>
          </a:blipFill>
        </p:spPr>
        <p:txBody>
          <a:bodyPr wrap="square" lIns="0" tIns="0" rIns="0" bIns="0" rtlCol="0"/>
          <a:lstStyle/>
          <a:p>
            <a:endParaRPr/>
          </a:p>
        </p:txBody>
      </p:sp>
      <p:sp>
        <p:nvSpPr>
          <p:cNvPr id="42" name="object 42"/>
          <p:cNvSpPr/>
          <p:nvPr/>
        </p:nvSpPr>
        <p:spPr>
          <a:xfrm>
            <a:off x="5714877" y="8583131"/>
            <a:ext cx="139725" cy="159321"/>
          </a:xfrm>
          <a:prstGeom prst="rect">
            <a:avLst/>
          </a:prstGeom>
          <a:blipFill>
            <a:blip r:embed="rId3" cstate="print"/>
            <a:stretch>
              <a:fillRect/>
            </a:stretch>
          </a:blipFill>
        </p:spPr>
        <p:txBody>
          <a:bodyPr wrap="square" lIns="0" tIns="0" rIns="0" bIns="0" rtlCol="0"/>
          <a:lstStyle/>
          <a:p>
            <a:endParaRPr/>
          </a:p>
        </p:txBody>
      </p:sp>
      <p:sp>
        <p:nvSpPr>
          <p:cNvPr id="43" name="object 43"/>
          <p:cNvSpPr/>
          <p:nvPr/>
        </p:nvSpPr>
        <p:spPr>
          <a:xfrm>
            <a:off x="5927559" y="8506714"/>
            <a:ext cx="0" cy="233045"/>
          </a:xfrm>
          <a:custGeom>
            <a:avLst/>
            <a:gdLst/>
            <a:ahLst/>
            <a:cxnLst/>
            <a:rect l="l" t="t" r="r" b="b"/>
            <a:pathLst>
              <a:path h="233045">
                <a:moveTo>
                  <a:pt x="0" y="0"/>
                </a:moveTo>
                <a:lnTo>
                  <a:pt x="0" y="232676"/>
                </a:lnTo>
              </a:path>
            </a:pathLst>
          </a:custGeom>
          <a:ln w="17424">
            <a:solidFill>
              <a:srgbClr val="F6F6F6"/>
            </a:solidFill>
          </a:ln>
        </p:spPr>
        <p:txBody>
          <a:bodyPr wrap="square" lIns="0" tIns="0" rIns="0" bIns="0" rtlCol="0"/>
          <a:lstStyle/>
          <a:p>
            <a:endParaRPr/>
          </a:p>
        </p:txBody>
      </p:sp>
      <p:sp>
        <p:nvSpPr>
          <p:cNvPr id="44" name="object 44"/>
          <p:cNvSpPr/>
          <p:nvPr/>
        </p:nvSpPr>
        <p:spPr>
          <a:xfrm>
            <a:off x="6023736"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45" name="object 45"/>
          <p:cNvSpPr/>
          <p:nvPr/>
        </p:nvSpPr>
        <p:spPr>
          <a:xfrm>
            <a:off x="6032449"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46" name="object 46"/>
          <p:cNvSpPr/>
          <p:nvPr/>
        </p:nvSpPr>
        <p:spPr>
          <a:xfrm>
            <a:off x="6116294" y="8583131"/>
            <a:ext cx="139738" cy="159321"/>
          </a:xfrm>
          <a:prstGeom prst="rect">
            <a:avLst/>
          </a:prstGeom>
          <a:blipFill>
            <a:blip r:embed="rId9" cstate="print"/>
            <a:stretch>
              <a:fillRect/>
            </a:stretch>
          </a:blipFill>
        </p:spPr>
        <p:txBody>
          <a:bodyPr wrap="square" lIns="0" tIns="0" rIns="0" bIns="0" rtlCol="0"/>
          <a:lstStyle/>
          <a:p>
            <a:endParaRPr/>
          </a:p>
        </p:txBody>
      </p:sp>
      <p:sp>
        <p:nvSpPr>
          <p:cNvPr id="47" name="object 47"/>
          <p:cNvSpPr/>
          <p:nvPr/>
        </p:nvSpPr>
        <p:spPr>
          <a:xfrm>
            <a:off x="6317382" y="8583121"/>
            <a:ext cx="132461" cy="156260"/>
          </a:xfrm>
          <a:prstGeom prst="rect">
            <a:avLst/>
          </a:prstGeom>
          <a:blipFill>
            <a:blip r:embed="rId10" cstate="print"/>
            <a:stretch>
              <a:fillRect/>
            </a:stretch>
          </a:blipFill>
        </p:spPr>
        <p:txBody>
          <a:bodyPr wrap="square" lIns="0" tIns="0" rIns="0" bIns="0" rtlCol="0"/>
          <a:lstStyle/>
          <a:p>
            <a:endParaRPr/>
          </a:p>
        </p:txBody>
      </p:sp>
      <p:sp>
        <p:nvSpPr>
          <p:cNvPr id="48" name="object 48"/>
          <p:cNvSpPr/>
          <p:nvPr/>
        </p:nvSpPr>
        <p:spPr>
          <a:xfrm>
            <a:off x="6522460" y="8583131"/>
            <a:ext cx="139725" cy="159321"/>
          </a:xfrm>
          <a:prstGeom prst="rect">
            <a:avLst/>
          </a:prstGeom>
          <a:blipFill>
            <a:blip r:embed="rId11" cstate="print"/>
            <a:stretch>
              <a:fillRect/>
            </a:stretch>
          </a:blipFill>
        </p:spPr>
        <p:txBody>
          <a:bodyPr wrap="square" lIns="0" tIns="0" rIns="0" bIns="0" rtlCol="0"/>
          <a:lstStyle/>
          <a:p>
            <a:endParaRPr/>
          </a:p>
        </p:txBody>
      </p:sp>
      <p:sp>
        <p:nvSpPr>
          <p:cNvPr id="49" name="object 49"/>
          <p:cNvSpPr/>
          <p:nvPr/>
        </p:nvSpPr>
        <p:spPr>
          <a:xfrm>
            <a:off x="6867264" y="8731992"/>
            <a:ext cx="141605" cy="0"/>
          </a:xfrm>
          <a:custGeom>
            <a:avLst/>
            <a:gdLst/>
            <a:ahLst/>
            <a:cxnLst/>
            <a:rect l="l" t="t" r="r" b="b"/>
            <a:pathLst>
              <a:path w="141604">
                <a:moveTo>
                  <a:pt x="0" y="0"/>
                </a:moveTo>
                <a:lnTo>
                  <a:pt x="141541" y="0"/>
                </a:lnTo>
              </a:path>
            </a:pathLst>
          </a:custGeom>
          <a:ln w="15240">
            <a:solidFill>
              <a:srgbClr val="F6F6F6"/>
            </a:solidFill>
          </a:ln>
        </p:spPr>
        <p:txBody>
          <a:bodyPr wrap="square" lIns="0" tIns="0" rIns="0" bIns="0" rtlCol="0"/>
          <a:lstStyle/>
          <a:p>
            <a:endParaRPr/>
          </a:p>
        </p:txBody>
      </p:sp>
      <p:sp>
        <p:nvSpPr>
          <p:cNvPr id="50" name="object 50"/>
          <p:cNvSpPr/>
          <p:nvPr/>
        </p:nvSpPr>
        <p:spPr>
          <a:xfrm>
            <a:off x="6876884" y="8507203"/>
            <a:ext cx="0" cy="217170"/>
          </a:xfrm>
          <a:custGeom>
            <a:avLst/>
            <a:gdLst/>
            <a:ahLst/>
            <a:cxnLst/>
            <a:rect l="l" t="t" r="r" b="b"/>
            <a:pathLst>
              <a:path h="217170">
                <a:moveTo>
                  <a:pt x="0" y="0"/>
                </a:moveTo>
                <a:lnTo>
                  <a:pt x="0" y="217169"/>
                </a:lnTo>
              </a:path>
            </a:pathLst>
          </a:custGeom>
          <a:ln w="19240">
            <a:solidFill>
              <a:srgbClr val="F6F6F6"/>
            </a:solidFill>
          </a:ln>
        </p:spPr>
        <p:txBody>
          <a:bodyPr wrap="square" lIns="0" tIns="0" rIns="0" bIns="0" rtlCol="0"/>
          <a:lstStyle/>
          <a:p>
            <a:endParaRPr/>
          </a:p>
        </p:txBody>
      </p:sp>
      <p:sp>
        <p:nvSpPr>
          <p:cNvPr id="51" name="object 51"/>
          <p:cNvSpPr/>
          <p:nvPr/>
        </p:nvSpPr>
        <p:spPr>
          <a:xfrm>
            <a:off x="7058549" y="8583131"/>
            <a:ext cx="139725" cy="159321"/>
          </a:xfrm>
          <a:prstGeom prst="rect">
            <a:avLst/>
          </a:prstGeom>
          <a:blipFill>
            <a:blip r:embed="rId12" cstate="print"/>
            <a:stretch>
              <a:fillRect/>
            </a:stretch>
          </a:blipFill>
        </p:spPr>
        <p:txBody>
          <a:bodyPr wrap="square" lIns="0" tIns="0" rIns="0" bIns="0" rtlCol="0"/>
          <a:lstStyle/>
          <a:p>
            <a:endParaRPr/>
          </a:p>
        </p:txBody>
      </p:sp>
      <p:sp>
        <p:nvSpPr>
          <p:cNvPr id="52" name="object 52"/>
          <p:cNvSpPr/>
          <p:nvPr/>
        </p:nvSpPr>
        <p:spPr>
          <a:xfrm>
            <a:off x="7259985" y="8583132"/>
            <a:ext cx="146989" cy="234721"/>
          </a:xfrm>
          <a:prstGeom prst="rect">
            <a:avLst/>
          </a:prstGeom>
          <a:blipFill>
            <a:blip r:embed="rId13" cstate="print"/>
            <a:stretch>
              <a:fillRect/>
            </a:stretch>
          </a:blipFill>
        </p:spPr>
        <p:txBody>
          <a:bodyPr wrap="square" lIns="0" tIns="0" rIns="0" bIns="0" rtlCol="0"/>
          <a:lstStyle/>
          <a:p>
            <a:endParaRPr/>
          </a:p>
        </p:txBody>
      </p:sp>
      <p:sp>
        <p:nvSpPr>
          <p:cNvPr id="53" name="object 53"/>
          <p:cNvSpPr/>
          <p:nvPr/>
        </p:nvSpPr>
        <p:spPr>
          <a:xfrm>
            <a:off x="7484312"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54" name="object 54"/>
          <p:cNvSpPr/>
          <p:nvPr/>
        </p:nvSpPr>
        <p:spPr>
          <a:xfrm>
            <a:off x="749301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55" name="object 55"/>
          <p:cNvSpPr/>
          <p:nvPr/>
        </p:nvSpPr>
        <p:spPr>
          <a:xfrm>
            <a:off x="7578675" y="8583125"/>
            <a:ext cx="102349" cy="159334"/>
          </a:xfrm>
          <a:prstGeom prst="rect">
            <a:avLst/>
          </a:prstGeom>
          <a:blipFill>
            <a:blip r:embed="rId14" cstate="print"/>
            <a:stretch>
              <a:fillRect/>
            </a:stretch>
          </a:blipFill>
        </p:spPr>
        <p:txBody>
          <a:bodyPr wrap="square" lIns="0" tIns="0" rIns="0" bIns="0" rtlCol="0"/>
          <a:lstStyle/>
          <a:p>
            <a:endParaRPr/>
          </a:p>
        </p:txBody>
      </p:sp>
      <p:sp>
        <p:nvSpPr>
          <p:cNvPr id="56" name="object 56"/>
          <p:cNvSpPr/>
          <p:nvPr/>
        </p:nvSpPr>
        <p:spPr>
          <a:xfrm>
            <a:off x="7881039" y="8583121"/>
            <a:ext cx="147002" cy="159346"/>
          </a:xfrm>
          <a:prstGeom prst="rect">
            <a:avLst/>
          </a:prstGeom>
          <a:blipFill>
            <a:blip r:embed="rId15" cstate="print"/>
            <a:stretch>
              <a:fillRect/>
            </a:stretch>
          </a:blipFill>
        </p:spPr>
        <p:txBody>
          <a:bodyPr wrap="square" lIns="0" tIns="0" rIns="0" bIns="0" rtlCol="0"/>
          <a:lstStyle/>
          <a:p>
            <a:endParaRPr/>
          </a:p>
        </p:txBody>
      </p:sp>
      <p:sp>
        <p:nvSpPr>
          <p:cNvPr id="57" name="object 57"/>
          <p:cNvSpPr/>
          <p:nvPr/>
        </p:nvSpPr>
        <p:spPr>
          <a:xfrm>
            <a:off x="8091925" y="8506711"/>
            <a:ext cx="148081" cy="235750"/>
          </a:xfrm>
          <a:prstGeom prst="rect">
            <a:avLst/>
          </a:prstGeom>
          <a:blipFill>
            <a:blip r:embed="rId16" cstate="print"/>
            <a:stretch>
              <a:fillRect/>
            </a:stretch>
          </a:blipFill>
        </p:spPr>
        <p:txBody>
          <a:bodyPr wrap="square" lIns="0" tIns="0" rIns="0" bIns="0" rtlCol="0"/>
          <a:lstStyle/>
          <a:p>
            <a:endParaRPr/>
          </a:p>
        </p:txBody>
      </p:sp>
      <p:sp>
        <p:nvSpPr>
          <p:cNvPr id="58" name="object 58"/>
          <p:cNvSpPr/>
          <p:nvPr/>
        </p:nvSpPr>
        <p:spPr>
          <a:xfrm>
            <a:off x="8416069" y="8504997"/>
            <a:ext cx="239179" cy="234391"/>
          </a:xfrm>
          <a:prstGeom prst="rect">
            <a:avLst/>
          </a:prstGeom>
          <a:blipFill>
            <a:blip r:embed="rId17" cstate="print"/>
            <a:stretch>
              <a:fillRect/>
            </a:stretch>
          </a:blipFill>
        </p:spPr>
        <p:txBody>
          <a:bodyPr wrap="square" lIns="0" tIns="0" rIns="0" bIns="0" rtlCol="0"/>
          <a:lstStyle/>
          <a:p>
            <a:endParaRPr/>
          </a:p>
        </p:txBody>
      </p:sp>
      <p:sp>
        <p:nvSpPr>
          <p:cNvPr id="59" name="object 59"/>
          <p:cNvSpPr/>
          <p:nvPr/>
        </p:nvSpPr>
        <p:spPr>
          <a:xfrm>
            <a:off x="8697372" y="8503642"/>
            <a:ext cx="268225" cy="235750"/>
          </a:xfrm>
          <a:prstGeom prst="rect">
            <a:avLst/>
          </a:prstGeom>
          <a:blipFill>
            <a:blip r:embed="rId18" cstate="print"/>
            <a:stretch>
              <a:fillRect/>
            </a:stretch>
          </a:blipFill>
        </p:spPr>
        <p:txBody>
          <a:bodyPr wrap="square" lIns="0" tIns="0" rIns="0" bIns="0" rtlCol="0"/>
          <a:lstStyle/>
          <a:p>
            <a:endParaRPr/>
          </a:p>
        </p:txBody>
      </p:sp>
      <p:sp>
        <p:nvSpPr>
          <p:cNvPr id="60" name="object 60"/>
          <p:cNvSpPr/>
          <p:nvPr/>
        </p:nvSpPr>
        <p:spPr>
          <a:xfrm>
            <a:off x="9050162" y="8583121"/>
            <a:ext cx="132473" cy="156260"/>
          </a:xfrm>
          <a:prstGeom prst="rect">
            <a:avLst/>
          </a:prstGeom>
          <a:blipFill>
            <a:blip r:embed="rId19" cstate="print"/>
            <a:stretch>
              <a:fillRect/>
            </a:stretch>
          </a:blipFill>
        </p:spPr>
        <p:txBody>
          <a:bodyPr wrap="square" lIns="0" tIns="0" rIns="0" bIns="0" rtlCol="0"/>
          <a:lstStyle/>
          <a:p>
            <a:endParaRPr/>
          </a:p>
        </p:txBody>
      </p:sp>
      <p:sp>
        <p:nvSpPr>
          <p:cNvPr id="61" name="object 61"/>
          <p:cNvSpPr/>
          <p:nvPr/>
        </p:nvSpPr>
        <p:spPr>
          <a:xfrm>
            <a:off x="9267583"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62" name="object 62"/>
          <p:cNvSpPr/>
          <p:nvPr/>
        </p:nvSpPr>
        <p:spPr>
          <a:xfrm>
            <a:off x="927628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64" name="CasellaDiTesto 10"/>
          <p:cNvSpPr txBox="1">
            <a:spLocks noChangeArrowheads="1"/>
          </p:cNvSpPr>
          <p:nvPr/>
        </p:nvSpPr>
        <p:spPr bwMode="auto">
          <a:xfrm>
            <a:off x="0" y="5462587"/>
            <a:ext cx="13004800" cy="938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zh-CN" altLang="en-US" sz="5500" dirty="0">
                <a:latin typeface="Calibri"/>
                <a:cs typeface="Calibri"/>
              </a:rPr>
              <a:t>前端</a:t>
            </a:r>
            <a:endParaRPr lang="it-IT" altLang="zh-CN" sz="5500" dirty="0">
              <a:latin typeface="Calibri"/>
              <a:cs typeface="Calibri"/>
            </a:endParaRPr>
          </a:p>
        </p:txBody>
      </p:sp>
      <p:sp>
        <p:nvSpPr>
          <p:cNvPr id="9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Tree>
    <p:extLst>
      <p:ext uri="{BB962C8B-B14F-4D97-AF65-F5344CB8AC3E}">
        <p14:creationId xmlns:p14="http://schemas.microsoft.com/office/powerpoint/2010/main" val="2999123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1324</TotalTime>
  <Words>268</Words>
  <Application>Microsoft Office PowerPoint</Application>
  <PresentationFormat>自定义</PresentationFormat>
  <Paragraphs>63</Paragraphs>
  <Slides>19</Slides>
  <Notes>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等线</vt:lpstr>
      <vt:lpstr>Calibri</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cp:lastModifiedBy>Elliott Zhang</cp:lastModifiedBy>
  <cp:revision>125</cp:revision>
  <dcterms:created xsi:type="dcterms:W3CDTF">2018-08-29T10:05:39Z</dcterms:created>
  <dcterms:modified xsi:type="dcterms:W3CDTF">2021-09-22T08:51:58Z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2018-08-29T00:00:00Z</vt:filetime>
  </property>
  <property fmtid="{D5CDD505-2E9C-101B-9397-08002B2CF9AE}" pid="3" name="Creator">
    <vt:lpwstr>Adobe InDesign CC 13.1 (Macintosh)</vt:lpwstr>
  </property>
  <property fmtid="{D5CDD505-2E9C-101B-9397-08002B2CF9AE}" pid="4" name="LastSaved">
    <vt:filetime>2018-08-29T00:00:00Z</vt:filetime>
  </property>
</Properties>
</file>