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haskalasa1604@gmail.com" initials="u" lastIdx="1" clrIdx="0">
    <p:extLst>
      <p:ext uri="{19B8F6BF-5375-455C-9EA6-DF929625EA0E}">
        <p15:presenceInfo xmlns:p15="http://schemas.microsoft.com/office/powerpoint/2012/main" userId="ab9664b9e4a44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7E18-8B8C-4C1E-B06D-BACE4E02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9BAC-A301-4B40-A669-AE0606E7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DFD2-4AB1-4FC8-9E09-D2A1B7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95A8-4A3B-45C5-A8C9-BB934E28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16E3-C29F-41A3-B3C2-1DFD09A7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A830-7339-472C-83EE-173C4B8F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29795-5BC4-47E9-8799-01DACB57E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ECFF-8068-4D13-8BC4-CCC9A962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F144-20D1-4141-873A-109A11F9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6CE2-53C2-4643-A419-C2EC7E0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01E6-924E-4E2C-BC0A-94BCAB23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B93F6-C4C9-473A-9064-ADA83906B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DD8A-2005-4CF5-9BBB-8D90C6BE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6924-4C9D-4D7F-8D38-9B754849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5A96-1601-4CD3-B9B5-01B03EFD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F822-52C8-42FA-8177-6D9FDD90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B71B-E1D3-4F2D-94F7-AEBA83B1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F274-C57F-43F9-9E21-9184B6AC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F669-C961-4003-9E27-B51EF68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6E82-2632-41F0-A63D-FC832A97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AC6A-5CE2-4718-BB9F-E48B5C2D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8D77-EFEE-4DE2-97A5-BB3CF8F2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7AD3-673F-4002-BC2A-C64E92A0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0959-515C-42A3-B99E-B752AF85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102C-796D-4805-9E86-DBA9B890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2CE9-8165-4CC3-AE78-23F8446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1184-1FA1-4896-97D5-57231D460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5FAE-A512-4E62-B2E0-EB313D76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67956-AC8D-49B9-A5A1-B1B1F151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F107-4448-4005-8A87-6BF92EE7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CD72-E4BE-4F8C-AD74-2E04BD9E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5B84-5EAD-4C58-81FB-09C8314F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7F00-208D-41B3-AF2D-C08DB5E5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6B91-98D2-46F4-A69A-D92FD9A5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22213-B196-4544-A7AE-A320B85C0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F5B81-EA3E-45FB-97EF-02B393F4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9DB62-82DD-4A7C-9DC7-9141911A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6EA53-39C7-4F35-B819-5F0B219D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4AA13-016D-4E81-804A-7C8D5CEE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4D3D-6023-4262-85A2-CDCAB40E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6B5ED-9797-4521-89BA-3EC6BBA9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0E68-7059-4F24-9D1F-4AA3BEF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94535-3C5E-4624-A8E4-972FC231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6D144-4683-4C8A-BD91-E95A9348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9B0EF-4B67-42A7-8372-72B9E79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DA4A2-DF6A-4030-8CA3-4F9E6344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4F34-EC7F-427A-88F7-8BF00636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BE93-896E-4480-8D0E-D64FAC64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28DEE-09CC-4882-94A2-CB5E86D5C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FAE9-3D5A-4CD0-BF32-39AA47FE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31380-364E-426D-80DE-381039B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B5A11-4693-4B73-98CA-1B6BE5F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6AD6-42DB-4170-83A2-C2F6662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E9B4E-57ED-4302-8734-C19815E59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96FC5-3027-4497-B536-258C3BDF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C390E-82D1-491D-B14E-36BE5B3A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EBF3-7877-494A-B78B-308ADD3E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1B02-C6F6-48AF-B755-941DF987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1C0E6-8454-4190-B4BD-1F0D06F9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C842-BD09-4798-8F1F-919AEC99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9BEC-7B81-4DFF-BD26-CCA3409C9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BCE7-337A-4451-9034-4511909BC860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6882-205F-407F-995A-86AEF578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17A2-44C2-4A7E-A3BB-3EA401F37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9F51-C9CE-41D7-8C04-D421FF1D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8857348-C98D-4B71-951E-715CF10815EC}"/>
              </a:ext>
            </a:extLst>
          </p:cNvPr>
          <p:cNvSpPr/>
          <p:nvPr/>
        </p:nvSpPr>
        <p:spPr>
          <a:xfrm>
            <a:off x="4391025" y="161925"/>
            <a:ext cx="2743200" cy="1171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 Controlled</a:t>
            </a:r>
          </a:p>
          <a:p>
            <a:pPr algn="ctr"/>
            <a:r>
              <a:rPr lang="en-US" dirty="0"/>
              <a:t>Interactive Toy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4BEAC7-F760-4D8F-BAEB-9DD6EDAE0BA1}"/>
              </a:ext>
            </a:extLst>
          </p:cNvPr>
          <p:cNvCxnSpPr>
            <a:cxnSpLocks/>
          </p:cNvCxnSpPr>
          <p:nvPr/>
        </p:nvCxnSpPr>
        <p:spPr>
          <a:xfrm flipH="1">
            <a:off x="1323975" y="747712"/>
            <a:ext cx="306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47C73C-1F51-4CF1-84B4-47B054C34EF3}"/>
              </a:ext>
            </a:extLst>
          </p:cNvPr>
          <p:cNvCxnSpPr>
            <a:cxnSpLocks/>
          </p:cNvCxnSpPr>
          <p:nvPr/>
        </p:nvCxnSpPr>
        <p:spPr>
          <a:xfrm>
            <a:off x="1323975" y="747712"/>
            <a:ext cx="0" cy="11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D8CB5F-1B94-4995-91AD-A9BF4B4ECF07}"/>
              </a:ext>
            </a:extLst>
          </p:cNvPr>
          <p:cNvSpPr/>
          <p:nvPr/>
        </p:nvSpPr>
        <p:spPr>
          <a:xfrm>
            <a:off x="709626" y="1847848"/>
            <a:ext cx="1228698" cy="742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Control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D9F6B0-12E3-481A-A49B-D73BE0DF564A}"/>
              </a:ext>
            </a:extLst>
          </p:cNvPr>
          <p:cNvCxnSpPr>
            <a:stCxn id="20" idx="2"/>
          </p:cNvCxnSpPr>
          <p:nvPr/>
        </p:nvCxnSpPr>
        <p:spPr>
          <a:xfrm>
            <a:off x="1323975" y="2590795"/>
            <a:ext cx="0" cy="39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93C91-CE32-476B-B861-73C3F7A941B6}"/>
              </a:ext>
            </a:extLst>
          </p:cNvPr>
          <p:cNvSpPr/>
          <p:nvPr/>
        </p:nvSpPr>
        <p:spPr>
          <a:xfrm>
            <a:off x="709631" y="2981317"/>
            <a:ext cx="1228687" cy="74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Swtich</a:t>
            </a:r>
            <a:endParaRPr lang="en-US" dirty="0"/>
          </a:p>
          <a:p>
            <a:pPr algn="ctr"/>
            <a:r>
              <a:rPr lang="en-US" dirty="0"/>
              <a:t>ON/OFF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0657-2136-45FC-B6A8-5CE615F2AB99}"/>
              </a:ext>
            </a:extLst>
          </p:cNvPr>
          <p:cNvCxnSpPr>
            <a:cxnSpLocks/>
          </p:cNvCxnSpPr>
          <p:nvPr/>
        </p:nvCxnSpPr>
        <p:spPr>
          <a:xfrm>
            <a:off x="1338977" y="464821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962F044-1717-459B-AF17-9E7FF29A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5" y="4985012"/>
            <a:ext cx="1243692" cy="7559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C5AA30-7244-47AA-A403-CAF7749A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5" y="6010697"/>
            <a:ext cx="1243692" cy="7559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C7EEF8-C732-40A0-ACB4-D4287837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5" y="3993973"/>
            <a:ext cx="1243692" cy="75597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89FDD6-0C46-434F-ADE0-27E38196725A}"/>
              </a:ext>
            </a:extLst>
          </p:cNvPr>
          <p:cNvCxnSpPr>
            <a:stCxn id="23" idx="2"/>
            <a:endCxn id="39" idx="0"/>
          </p:cNvCxnSpPr>
          <p:nvPr/>
        </p:nvCxnSpPr>
        <p:spPr>
          <a:xfrm>
            <a:off x="1323975" y="3724258"/>
            <a:ext cx="7496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D46868-3131-4858-A7F6-B921FB53CB9A}"/>
              </a:ext>
            </a:extLst>
          </p:cNvPr>
          <p:cNvCxnSpPr>
            <a:stCxn id="39" idx="2"/>
            <a:endCxn id="29" idx="0"/>
          </p:cNvCxnSpPr>
          <p:nvPr/>
        </p:nvCxnSpPr>
        <p:spPr>
          <a:xfrm>
            <a:off x="1331471" y="4749943"/>
            <a:ext cx="0" cy="23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395449-33AE-4F11-8C7B-EEF383338EFE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331471" y="5740982"/>
            <a:ext cx="0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22E489-94BD-4BFF-98B6-831C4BBB376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667125" y="1161927"/>
            <a:ext cx="1125632" cy="53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F7E059-DC0C-4553-B410-9368AF3AAD60}"/>
              </a:ext>
            </a:extLst>
          </p:cNvPr>
          <p:cNvCxnSpPr>
            <a:cxnSpLocks/>
          </p:cNvCxnSpPr>
          <p:nvPr/>
        </p:nvCxnSpPr>
        <p:spPr>
          <a:xfrm>
            <a:off x="3667125" y="1701369"/>
            <a:ext cx="0" cy="51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326352-DCE3-4F51-A842-44BF777497A3}"/>
              </a:ext>
            </a:extLst>
          </p:cNvPr>
          <p:cNvSpPr/>
          <p:nvPr/>
        </p:nvSpPr>
        <p:spPr>
          <a:xfrm>
            <a:off x="3028937" y="2219321"/>
            <a:ext cx="1457322" cy="819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 </a:t>
            </a:r>
          </a:p>
          <a:p>
            <a:pPr algn="ctr"/>
            <a:r>
              <a:rPr lang="en-US" dirty="0"/>
              <a:t>Detection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EE716B9-3038-4D52-A374-4483A4BD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37" y="4679761"/>
            <a:ext cx="1469263" cy="8291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90BD4DB-6AF8-4F34-8101-DB27F31D0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37" y="3444551"/>
            <a:ext cx="1469263" cy="829128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906674-FE44-4E5E-A292-BA29974F0DE9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3757598" y="3038469"/>
            <a:ext cx="5971" cy="40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EA9F06-F797-4398-B812-E5463DFCC574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3763569" y="4273679"/>
            <a:ext cx="0" cy="40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AD82C-B753-41C9-95B9-9EF2432DEBD3}"/>
              </a:ext>
            </a:extLst>
          </p:cNvPr>
          <p:cNvCxnSpPr>
            <a:stCxn id="7" idx="5"/>
          </p:cNvCxnSpPr>
          <p:nvPr/>
        </p:nvCxnSpPr>
        <p:spPr>
          <a:xfrm>
            <a:off x="6732493" y="1161927"/>
            <a:ext cx="1163732" cy="45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B2001-CB9F-4D22-9B5B-6EB5BF57D019}"/>
              </a:ext>
            </a:extLst>
          </p:cNvPr>
          <p:cNvCxnSpPr/>
          <p:nvPr/>
        </p:nvCxnSpPr>
        <p:spPr>
          <a:xfrm>
            <a:off x="7896225" y="16192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08A747-A483-47FB-8BDC-21220B46FC52}"/>
              </a:ext>
            </a:extLst>
          </p:cNvPr>
          <p:cNvCxnSpPr>
            <a:stCxn id="7" idx="6"/>
          </p:cNvCxnSpPr>
          <p:nvPr/>
        </p:nvCxnSpPr>
        <p:spPr>
          <a:xfrm flipV="1">
            <a:off x="7134225" y="747712"/>
            <a:ext cx="3143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61F28E-BEA3-4EE8-BA20-20AC8E920777}"/>
              </a:ext>
            </a:extLst>
          </p:cNvPr>
          <p:cNvCxnSpPr/>
          <p:nvPr/>
        </p:nvCxnSpPr>
        <p:spPr>
          <a:xfrm>
            <a:off x="10277475" y="747712"/>
            <a:ext cx="0" cy="110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67A491E4-7E87-42F7-BE4F-3D838D8B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91" y="5686347"/>
            <a:ext cx="1469263" cy="82912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DA094AA-6973-4836-BFC2-300C6D15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91" y="4425596"/>
            <a:ext cx="1469263" cy="8291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555A3CD-D696-49C6-8BB1-232D499D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791" y="3164845"/>
            <a:ext cx="1469263" cy="82912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99C01F-9657-4547-AE7A-797111DAC83E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10358423" y="2713737"/>
            <a:ext cx="4777" cy="4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6ACD70-09A9-4334-830D-54926B4AA0A4}"/>
              </a:ext>
            </a:extLst>
          </p:cNvPr>
          <p:cNvCxnSpPr>
            <a:stCxn id="81" idx="2"/>
            <a:endCxn id="80" idx="0"/>
          </p:cNvCxnSpPr>
          <p:nvPr/>
        </p:nvCxnSpPr>
        <p:spPr>
          <a:xfrm>
            <a:off x="10358423" y="3993973"/>
            <a:ext cx="0" cy="4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980033-7129-407D-8A97-BC6DCC3CBFE0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10358423" y="5254724"/>
            <a:ext cx="0" cy="4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8E60F3CB-B898-42CF-903A-87834B34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40" y="2127475"/>
            <a:ext cx="1469263" cy="829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F5949D7-E6B2-41FA-A126-CBCECBA51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790" y="1847848"/>
            <a:ext cx="1469263" cy="82912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F685931-C6E6-4FED-9766-7DA749B05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587" y="2140400"/>
            <a:ext cx="1469263" cy="829128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E522565-6E01-49CD-B047-64EF66680E05}"/>
              </a:ext>
            </a:extLst>
          </p:cNvPr>
          <p:cNvSpPr txBox="1"/>
          <p:nvPr/>
        </p:nvSpPr>
        <p:spPr>
          <a:xfrm>
            <a:off x="7376533" y="2344404"/>
            <a:ext cx="16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238508E-CD28-4B70-96A9-9A596621E1D8}"/>
              </a:ext>
            </a:extLst>
          </p:cNvPr>
          <p:cNvSpPr txBox="1"/>
          <p:nvPr/>
        </p:nvSpPr>
        <p:spPr>
          <a:xfrm>
            <a:off x="9623790" y="2032656"/>
            <a:ext cx="160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Entertainment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1A68FB-E7DE-4D66-9EEC-6B6E5AF6D11F}"/>
              </a:ext>
            </a:extLst>
          </p:cNvPr>
          <p:cNvSpPr txBox="1"/>
          <p:nvPr/>
        </p:nvSpPr>
        <p:spPr>
          <a:xfrm>
            <a:off x="723888" y="3993973"/>
            <a:ext cx="12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Controlling by App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FB9333-8C2F-41C6-A02E-4352158FEB22}"/>
              </a:ext>
            </a:extLst>
          </p:cNvPr>
          <p:cNvSpPr txBox="1"/>
          <p:nvPr/>
        </p:nvSpPr>
        <p:spPr>
          <a:xfrm>
            <a:off x="745330" y="5016165"/>
            <a:ext cx="145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Voice </a:t>
            </a:r>
          </a:p>
          <a:p>
            <a:r>
              <a:rPr lang="en-US" dirty="0"/>
              <a:t>Commands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4DB5FE-E804-4E63-ABE3-93F4DBC8D710}"/>
              </a:ext>
            </a:extLst>
          </p:cNvPr>
          <p:cNvSpPr txBox="1"/>
          <p:nvPr/>
        </p:nvSpPr>
        <p:spPr>
          <a:xfrm>
            <a:off x="779811" y="60443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</a:t>
            </a:r>
          </a:p>
          <a:p>
            <a:r>
              <a:rPr lang="en-US" dirty="0"/>
              <a:t>Control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599DA7-9233-4DD5-BB02-DECBD926419D}"/>
              </a:ext>
            </a:extLst>
          </p:cNvPr>
          <p:cNvSpPr txBox="1"/>
          <p:nvPr/>
        </p:nvSpPr>
        <p:spPr>
          <a:xfrm>
            <a:off x="3131317" y="3507224"/>
            <a:ext cx="129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</a:t>
            </a:r>
          </a:p>
          <a:p>
            <a:r>
              <a:rPr lang="en-US" dirty="0"/>
              <a:t>detect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EF2C5C-D8EB-4543-B279-830DC302BFAE}"/>
              </a:ext>
            </a:extLst>
          </p:cNvPr>
          <p:cNvSpPr txBox="1"/>
          <p:nvPr/>
        </p:nvSpPr>
        <p:spPr>
          <a:xfrm>
            <a:off x="3124185" y="4746450"/>
            <a:ext cx="145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Light’s Up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C8B3E0B-5EC3-4A3D-AD8E-77B5155B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78" y="4681392"/>
            <a:ext cx="1469263" cy="82912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771441A6-5DCD-4BE9-B9E7-81F24689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86" y="3444551"/>
            <a:ext cx="1469263" cy="829128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3DBADB-56EE-4386-867E-E18F94F40430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flipH="1">
            <a:off x="7971218" y="2969528"/>
            <a:ext cx="1" cy="47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FB36C8F-8878-4B9A-81B8-728741121BCC}"/>
              </a:ext>
            </a:extLst>
          </p:cNvPr>
          <p:cNvCxnSpPr>
            <a:stCxn id="141" idx="2"/>
            <a:endCxn id="140" idx="0"/>
          </p:cNvCxnSpPr>
          <p:nvPr/>
        </p:nvCxnSpPr>
        <p:spPr>
          <a:xfrm flipH="1">
            <a:off x="7970010" y="4273679"/>
            <a:ext cx="1208" cy="4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0849B8-FDFE-412E-8188-22D1F69EFC22}"/>
              </a:ext>
            </a:extLst>
          </p:cNvPr>
          <p:cNvSpPr txBox="1"/>
          <p:nvPr/>
        </p:nvSpPr>
        <p:spPr>
          <a:xfrm>
            <a:off x="7450541" y="3674449"/>
            <a:ext cx="108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I/P Keys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5CF5851-E8F3-4147-BD68-2BA4F15A3771}"/>
              </a:ext>
            </a:extLst>
          </p:cNvPr>
          <p:cNvSpPr txBox="1"/>
          <p:nvPr/>
        </p:nvSpPr>
        <p:spPr>
          <a:xfrm>
            <a:off x="7416963" y="4634291"/>
            <a:ext cx="129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Reciting Alpha</a:t>
            </a:r>
          </a:p>
          <a:p>
            <a:r>
              <a:rPr lang="en-US" dirty="0"/>
              <a:t>Numbers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F0B129-8F11-4485-8EE1-CB3EB46A7A07}"/>
              </a:ext>
            </a:extLst>
          </p:cNvPr>
          <p:cNvSpPr txBox="1"/>
          <p:nvPr/>
        </p:nvSpPr>
        <p:spPr>
          <a:xfrm>
            <a:off x="9626182" y="3228120"/>
            <a:ext cx="139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in all </a:t>
            </a:r>
          </a:p>
          <a:p>
            <a:r>
              <a:rPr lang="en-US" dirty="0"/>
              <a:t>directions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BB62486-FDB7-4D4F-B29E-817AEE770EE9}"/>
              </a:ext>
            </a:extLst>
          </p:cNvPr>
          <p:cNvSpPr txBox="1"/>
          <p:nvPr/>
        </p:nvSpPr>
        <p:spPr>
          <a:xfrm>
            <a:off x="9795818" y="4499935"/>
            <a:ext cx="97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 </a:t>
            </a:r>
          </a:p>
          <a:p>
            <a:r>
              <a:rPr lang="en-US" dirty="0"/>
              <a:t>Blinking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8A8C32-BBCA-4EEB-A8D3-44A12C8A1CB1}"/>
              </a:ext>
            </a:extLst>
          </p:cNvPr>
          <p:cNvSpPr txBox="1"/>
          <p:nvPr/>
        </p:nvSpPr>
        <p:spPr>
          <a:xfrm>
            <a:off x="9866165" y="57948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Playing</a:t>
            </a:r>
          </a:p>
          <a:p>
            <a:r>
              <a:rPr lang="en-US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38732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ulhaskalasa1604@gmail.com</dc:creator>
  <cp:lastModifiedBy>ulhaskalasa1604@gmail.com</cp:lastModifiedBy>
  <cp:revision>12</cp:revision>
  <dcterms:created xsi:type="dcterms:W3CDTF">2021-06-09T06:45:00Z</dcterms:created>
  <dcterms:modified xsi:type="dcterms:W3CDTF">2021-07-28T07:29:32Z</dcterms:modified>
</cp:coreProperties>
</file>