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18"/>
  </p:normalViewPr>
  <p:slideViewPr>
    <p:cSldViewPr snapToGrid="0" snapToObjects="1">
      <p:cViewPr varScale="1">
        <p:scale>
          <a:sx n="113" d="100"/>
          <a:sy n="11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27C8F-ABB2-884E-8AE0-A4EE4CAEBEEE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FFA06-5A63-CD49-82E4-B5F5D32C7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2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in class after exploration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C3B540-67B0-0741-8C2F-0E807245C1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17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DCEB-2FF3-EE42-AA64-7BEB1DCAD573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27D6-6DA4-474A-B173-22DEC62AB21B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935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B243-55E0-D84E-B460-F7BDEE9CF728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16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34C3-75DD-254E-A095-FE1D786E20E7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475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71D9-2583-BC4E-B709-132E306BD211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7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8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1805-C3B1-4742-8B06-99DD160F76A0}" type="datetime1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398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6513-D8B5-2B41-ABD7-E3B47266069C}" type="datetime1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8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3A01-A4DD-C94A-B931-92F6D7C193B6}" type="datetime1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008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8DC7-AA95-2C4A-81DD-55665E535F1C}" type="datetime1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428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9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657F09F9-7A1B-AC42-99BD-B1A660BD1850}" type="datetime1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9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064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7EB-E678-954F-A8BF-5FDD82644B91}" type="datetime1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920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6"/>
            <a:ext cx="12192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3988F5-B5B6-D845-8EAC-7CB183EF3EFE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887952-4FF1-E649-8F57-10A460746C6F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0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11" y="295716"/>
            <a:ext cx="10995378" cy="1170236"/>
          </a:xfrm>
        </p:spPr>
        <p:txBody>
          <a:bodyPr>
            <a:noAutofit/>
          </a:bodyPr>
          <a:lstStyle/>
          <a:p>
            <a:r>
              <a:rPr lang="en-US" sz="3500" b="1" i="1" dirty="0">
                <a:solidFill>
                  <a:schemeClr val="accent2"/>
                </a:solidFill>
              </a:rPr>
              <a:t>Scope of Inference</a:t>
            </a:r>
            <a:r>
              <a:rPr lang="en-US" sz="2800" dirty="0"/>
              <a:t>:  If evidence of an association is found in our sample, what can be concluded?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214388"/>
              </p:ext>
            </p:extLst>
          </p:nvPr>
        </p:nvGraphicFramePr>
        <p:xfrm>
          <a:off x="293511" y="1526043"/>
          <a:ext cx="9256889" cy="3633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1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94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Study Type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r>
                        <a:rPr lang="en-US" sz="2200" b="1" dirty="0"/>
                        <a:t>Selection</a:t>
                      </a:r>
                      <a:r>
                        <a:rPr lang="en-US" sz="2200" b="1" baseline="0" dirty="0"/>
                        <a:t> of cases</a:t>
                      </a:r>
                      <a:endParaRPr lang="en-US" sz="2200" b="1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Randomized experiment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Observational study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6790">
                <a:tc>
                  <a:txBody>
                    <a:bodyPr/>
                    <a:lstStyle/>
                    <a:p>
                      <a:r>
                        <a:rPr lang="en-US" sz="2200" dirty="0"/>
                        <a:t>Random sample</a:t>
                      </a:r>
                    </a:p>
                    <a:p>
                      <a:r>
                        <a:rPr lang="en-US" sz="2200" dirty="0"/>
                        <a:t>(and no other sampling bias)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Causal relationship</a:t>
                      </a:r>
                      <a:r>
                        <a:rPr lang="en-US" sz="2000" dirty="0"/>
                        <a:t>, and </a:t>
                      </a:r>
                    </a:p>
                    <a:p>
                      <a:r>
                        <a:rPr lang="en-US" sz="2000" dirty="0">
                          <a:solidFill>
                            <a:srgbClr val="3366FF"/>
                          </a:solidFill>
                        </a:rPr>
                        <a:t>can generalize results to population</a:t>
                      </a:r>
                      <a:r>
                        <a:rPr lang="en-US" sz="2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6600"/>
                          </a:solidFill>
                        </a:rPr>
                        <a:t>Cannot conclude causal relationship</a:t>
                      </a:r>
                      <a:r>
                        <a:rPr lang="en-US" sz="2000" dirty="0"/>
                        <a:t>, but</a:t>
                      </a:r>
                      <a:r>
                        <a:rPr lang="en-US" sz="2000" baseline="0" dirty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solidFill>
                            <a:srgbClr val="3366FF"/>
                          </a:solidFill>
                        </a:rPr>
                        <a:t>can generalize results to population</a:t>
                      </a:r>
                      <a:r>
                        <a:rPr lang="en-US" sz="2000" baseline="0" dirty="0"/>
                        <a:t>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8945">
                <a:tc>
                  <a:txBody>
                    <a:bodyPr/>
                    <a:lstStyle/>
                    <a:p>
                      <a:r>
                        <a:rPr lang="en-US" sz="2200" dirty="0"/>
                        <a:t>No random sample</a:t>
                      </a:r>
                    </a:p>
                    <a:p>
                      <a:r>
                        <a:rPr lang="en-US" sz="2200" dirty="0"/>
                        <a:t>(or other sampling bias)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Causal relationship</a:t>
                      </a:r>
                      <a:r>
                        <a:rPr lang="en-US" sz="2000" dirty="0"/>
                        <a:t>, but </a:t>
                      </a:r>
                      <a:r>
                        <a:rPr lang="en-US" sz="2000" dirty="0">
                          <a:solidFill>
                            <a:srgbClr val="800080"/>
                          </a:solidFill>
                        </a:rPr>
                        <a:t>cannot generalize results to a population</a:t>
                      </a:r>
                      <a:r>
                        <a:rPr lang="en-US" sz="2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6600"/>
                          </a:solidFill>
                        </a:rPr>
                        <a:t>Cannot conclude causal relationship</a:t>
                      </a:r>
                      <a:r>
                        <a:rPr lang="en-US" sz="2000" dirty="0"/>
                        <a:t>, and </a:t>
                      </a:r>
                    </a:p>
                    <a:p>
                      <a:r>
                        <a:rPr lang="en-US" sz="2000" dirty="0">
                          <a:solidFill>
                            <a:srgbClr val="800080"/>
                          </a:solidFill>
                        </a:rPr>
                        <a:t>cannot</a:t>
                      </a:r>
                      <a:r>
                        <a:rPr lang="en-US" sz="2000" baseline="0" dirty="0">
                          <a:solidFill>
                            <a:srgbClr val="800080"/>
                          </a:solidFill>
                        </a:rPr>
                        <a:t> generalize results to a population.</a:t>
                      </a:r>
                      <a:endParaRPr lang="en-US" sz="2000" dirty="0">
                        <a:solidFill>
                          <a:srgbClr val="8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9692658" y="2919985"/>
            <a:ext cx="495946" cy="418454"/>
          </a:xfrm>
          <a:prstGeom prst="rightArrow">
            <a:avLst/>
          </a:prstGeom>
          <a:solidFill>
            <a:srgbClr val="156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692658" y="4410469"/>
            <a:ext cx="495946" cy="41845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205587" y="5287076"/>
            <a:ext cx="418454" cy="44945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195568" y="5287075"/>
            <a:ext cx="418454" cy="449452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7439" y="5748406"/>
            <a:ext cx="263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Can draw cause-and-effect conclusions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7511" y="5748406"/>
            <a:ext cx="311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Can only discuss association due to potential confounding 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52922" y="4046517"/>
            <a:ext cx="1989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Can only generalize to those similar to the sample due to potential sampling bias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33623" y="2724184"/>
            <a:ext cx="202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Inferences to population can be made</a:t>
            </a:r>
          </a:p>
        </p:txBody>
      </p:sp>
    </p:spTree>
    <p:extLst>
      <p:ext uri="{BB962C8B-B14F-4D97-AF65-F5344CB8AC3E}">
        <p14:creationId xmlns:p14="http://schemas.microsoft.com/office/powerpoint/2010/main" val="22829355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132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Scope of Inference:  If evidence of an association is found in our sample, what can be concluded?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Hancock</dc:creator>
  <cp:lastModifiedBy>Stacey Hancock</cp:lastModifiedBy>
  <cp:revision>6</cp:revision>
  <dcterms:created xsi:type="dcterms:W3CDTF">2020-07-30T19:31:17Z</dcterms:created>
  <dcterms:modified xsi:type="dcterms:W3CDTF">2020-07-30T19:40:18Z</dcterms:modified>
</cp:coreProperties>
</file>