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018"/>
  </p:normalViewPr>
  <p:slideViewPr>
    <p:cSldViewPr snapToGrid="0" snapToObjects="1">
      <p:cViewPr varScale="1">
        <p:scale>
          <a:sx n="90" d="100"/>
          <a:sy n="90" d="100"/>
        </p:scale>
        <p:origin x="23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20EA-1EA1-B248-A104-2F40EA4A7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F2143-90F9-484F-B4B3-71FF1A95B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5813E-4667-4143-AEC6-394A86CE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773E-C18F-CF4F-9CE2-EEE5843B312A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7AC2D-9069-834C-8717-7CF41252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18676-0DBE-A242-81EE-369DD32A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6288-41F4-9F40-B843-7CA4DF142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3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78F40-43C3-5847-8CAB-202C4FE0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C7AFA-0AF2-FB4F-BF53-EF29BCCF7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A734C-B8C4-2F44-821E-044D74117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773E-C18F-CF4F-9CE2-EEE5843B312A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43D8E-B733-D54C-AE8C-1149860E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52270-7C74-E742-9C3F-58101D0C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6288-41F4-9F40-B843-7CA4DF142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9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EFF5EA-4E2E-8440-A3FB-833B5F00F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A7F09-8E4E-D54E-8710-CED0F92B7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A0250-3090-2541-B7CC-51061B12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773E-C18F-CF4F-9CE2-EEE5843B312A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7C09-8C29-F648-B522-02EDDC24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E1D3C-2BE8-7246-BF8D-F41200943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6288-41F4-9F40-B843-7CA4DF142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2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FEA0D-D440-B34C-8922-0E1A40B0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3216E-2206-F143-8554-FE0FFD120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6DE57-5B25-6C49-9D9B-6D5D8ED7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773E-C18F-CF4F-9CE2-EEE5843B312A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21ECB-5F9D-FC46-A14A-46A115BD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C2E96-FBA2-6D45-9A4C-C48F1FA1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6288-41F4-9F40-B843-7CA4DF142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6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2B2E-F8BA-CC48-9C21-C618111B2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602B2-635E-FF40-BCBD-9F05154F5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E497E-63EC-9244-B065-41322BF2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773E-C18F-CF4F-9CE2-EEE5843B312A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683A1-5EBC-794C-B2FF-5EE7FA3F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5C05F-FC76-304A-848D-D46EF733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6288-41F4-9F40-B843-7CA4DF142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8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417A-7981-844C-84CE-83D7B759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DBE6E-E87C-A847-A753-43ECEB2F2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1634F-E201-BB4D-B875-E9A79CC28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2E58A-7AD1-A94A-8364-E47D9B96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773E-C18F-CF4F-9CE2-EEE5843B312A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2BC7C-B3C6-ED46-9155-067EFEDC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62F2E-1A1F-BE44-AC55-52A2BED6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6288-41F4-9F40-B843-7CA4DF142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4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B7E3-E854-6448-BF82-DA9CF5167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1FC9F-3120-6D49-B043-D2FDB62FC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CDE0C-18F5-6747-8EC3-9E685F060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96516-B4CB-3148-9E91-8D12A881D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CF1053-B5F8-A042-AC3C-401C2EEE6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50CC22-26A6-724C-B31F-B78241F3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773E-C18F-CF4F-9CE2-EEE5843B312A}" type="datetimeFigureOut">
              <a:rPr lang="en-US" smtClean="0"/>
              <a:t>8/4/20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054C0E-15BC-F047-8C52-067061F1D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F4CFA9-04A4-1143-84EE-614A49E9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6288-41F4-9F40-B843-7CA4DF142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1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1220-85B4-134D-B066-DFE1842C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279E93-132A-7643-BE17-349F700B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773E-C18F-CF4F-9CE2-EEE5843B312A}" type="datetimeFigureOut">
              <a:rPr lang="en-US" smtClean="0"/>
              <a:t>8/4/20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E51FE-0F06-BA45-BCBA-E49544274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B6308-BA1E-7845-A007-76FB31DCA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6288-41F4-9F40-B843-7CA4DF142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1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3E8BC-753C-7845-A963-D2772643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773E-C18F-CF4F-9CE2-EEE5843B312A}" type="datetimeFigureOut">
              <a:rPr lang="en-US" smtClean="0"/>
              <a:t>8/4/20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71DAA-BAD0-8D4F-B786-6B0F327F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810CD-2096-DD46-B51C-988F49D5F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6288-41F4-9F40-B843-7CA4DF142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4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57285-6665-BD4A-9154-88D350644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7A4FE-9715-1644-AE8D-DED4807DC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AD5C6-1B7C-2541-9FCA-DD573B8B3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A2B28-2AE3-D84E-80C5-70DC77C7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773E-C18F-CF4F-9CE2-EEE5843B312A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68D79-8D4F-9F46-94C9-E89F0AFD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191BE-3CFC-4E49-8D07-C45E5DE2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6288-41F4-9F40-B843-7CA4DF142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5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B4831-2FA2-DF49-9ED0-C925463ED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263450-9423-0B4F-9D1D-291B48F6E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6A18A-D138-7144-A94F-DEF29002A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60E5B-3072-9241-B16D-0CAD358C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773E-C18F-CF4F-9CE2-EEE5843B312A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B27DC-63D8-A44D-A6D3-0D8A0AD2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2426F-54EF-044E-A570-79EFC2F7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6288-41F4-9F40-B843-7CA4DF142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5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086892-4A8E-4C4C-A7DA-2476D2693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DBFA2-34E7-E249-A35B-6A932BBB6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0A58D-7AF7-7A4D-A8CE-04E6FDCEC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A773E-C18F-CF4F-9CE2-EEE5843B312A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49CB5-5C1B-D848-954F-0FACC0168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808AA-E017-384C-B770-FFAA44F3D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06288-41F4-9F40-B843-7CA4DF142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8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10B650-0CC7-6B40-B194-AB6C5F68D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04" y="665694"/>
            <a:ext cx="4763407" cy="641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17895A-CDB9-8D4D-A7C0-E9753E3F2A98}"/>
              </a:ext>
            </a:extLst>
          </p:cNvPr>
          <p:cNvSpPr txBox="1"/>
          <p:nvPr/>
        </p:nvSpPr>
        <p:spPr>
          <a:xfrm>
            <a:off x="568003" y="1307424"/>
            <a:ext cx="48565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Original sample of 5 Edinburgh flats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71EE20-C8E1-E942-8557-95CA1594B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904768" y="3506286"/>
            <a:ext cx="2118178" cy="2853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AC796D-AA4E-4E4C-A293-CC949DEAE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013422" y="3506286"/>
            <a:ext cx="2118178" cy="285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5BAB84-3A86-DA40-8E45-47C0E7B32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904768" y="3801367"/>
            <a:ext cx="2118178" cy="2853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E74F6C-FE20-2A48-A1FB-896FAE297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013422" y="3791649"/>
            <a:ext cx="2118178" cy="2853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329498-DCA0-AD4A-8A9E-2D4C409A0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904768" y="4070365"/>
            <a:ext cx="2118178" cy="2853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B24BAD-7B29-714D-A3A4-59F84F80D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013422" y="4071106"/>
            <a:ext cx="2118178" cy="2853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A2613D-B083-9840-AC68-029C1A440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904768" y="4346010"/>
            <a:ext cx="2118178" cy="2853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2E3A58-D543-7C49-9BAA-65609620F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013422" y="4335480"/>
            <a:ext cx="2118178" cy="2853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18E30B-21F1-3147-B919-840ABE0CD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904768" y="4638659"/>
            <a:ext cx="2118178" cy="2853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0B7AA7-0899-B247-BE13-09192E880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013422" y="5216118"/>
            <a:ext cx="2118178" cy="2853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8B6518-B417-C048-984C-5CA9ED0AC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904768" y="5226193"/>
            <a:ext cx="2118178" cy="2853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0A2EC4-615C-334E-97E9-77D9F952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013422" y="4920778"/>
            <a:ext cx="2118178" cy="2853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9E15691-D86A-7341-963F-0299F5E08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904768" y="4932426"/>
            <a:ext cx="2118178" cy="2853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8A19D7B-F285-1C47-A0B4-E792219AF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013422" y="4628129"/>
            <a:ext cx="2118178" cy="28536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2FF37C1-25A4-5A45-9742-974919B82A4B}"/>
              </a:ext>
            </a:extLst>
          </p:cNvPr>
          <p:cNvSpPr txBox="1"/>
          <p:nvPr/>
        </p:nvSpPr>
        <p:spPr>
          <a:xfrm rot="5400000">
            <a:off x="2595682" y="5670225"/>
            <a:ext cx="8545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 . 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3D63DD-3327-F642-B43F-E48858C2A67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996265" y="1784478"/>
            <a:ext cx="26681" cy="155321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A729489-0496-9941-853E-A58AE84D7F5E}"/>
              </a:ext>
            </a:extLst>
          </p:cNvPr>
          <p:cNvSpPr txBox="1"/>
          <p:nvPr/>
        </p:nvSpPr>
        <p:spPr>
          <a:xfrm>
            <a:off x="776837" y="2628868"/>
            <a:ext cx="26874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Estimated population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BAAFC6-83CD-114F-B33D-649DA8A1736F}"/>
              </a:ext>
            </a:extLst>
          </p:cNvPr>
          <p:cNvCxnSpPr>
            <a:cxnSpLocks/>
            <a:stCxn id="14" idx="3"/>
            <a:endCxn id="49" idx="1"/>
          </p:cNvCxnSpPr>
          <p:nvPr/>
        </p:nvCxnSpPr>
        <p:spPr>
          <a:xfrm flipV="1">
            <a:off x="5131600" y="1131539"/>
            <a:ext cx="1523516" cy="334662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43F91F-7B73-5B41-9290-8A91C80370EA}"/>
              </a:ext>
            </a:extLst>
          </p:cNvPr>
          <p:cNvCxnSpPr>
            <a:cxnSpLocks/>
            <a:stCxn id="14" idx="3"/>
            <a:endCxn id="63" idx="1"/>
          </p:cNvCxnSpPr>
          <p:nvPr/>
        </p:nvCxnSpPr>
        <p:spPr>
          <a:xfrm flipV="1">
            <a:off x="5131600" y="2278365"/>
            <a:ext cx="1523516" cy="219979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AE85EB-EA8B-7940-BF4E-6B47B169BD00}"/>
              </a:ext>
            </a:extLst>
          </p:cNvPr>
          <p:cNvCxnSpPr>
            <a:cxnSpLocks/>
            <a:stCxn id="14" idx="3"/>
            <a:endCxn id="58" idx="1"/>
          </p:cNvCxnSpPr>
          <p:nvPr/>
        </p:nvCxnSpPr>
        <p:spPr>
          <a:xfrm flipV="1">
            <a:off x="5131600" y="3474018"/>
            <a:ext cx="1523516" cy="100414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74A68AD-69E1-004B-A13A-0304DA6236C1}"/>
              </a:ext>
            </a:extLst>
          </p:cNvPr>
          <p:cNvCxnSpPr>
            <a:cxnSpLocks/>
            <a:stCxn id="14" idx="3"/>
            <a:endCxn id="68" idx="1"/>
          </p:cNvCxnSpPr>
          <p:nvPr/>
        </p:nvCxnSpPr>
        <p:spPr>
          <a:xfrm>
            <a:off x="5131600" y="4478161"/>
            <a:ext cx="1518844" cy="16401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666AFCF-FF0B-B948-8EF4-30A92CAC81FB}"/>
              </a:ext>
            </a:extLst>
          </p:cNvPr>
          <p:cNvSpPr txBox="1"/>
          <p:nvPr/>
        </p:nvSpPr>
        <p:spPr>
          <a:xfrm rot="5400000">
            <a:off x="8719880" y="5242942"/>
            <a:ext cx="8545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 . 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E802D8-F8F4-B24D-A659-960AAA1A0736}"/>
              </a:ext>
            </a:extLst>
          </p:cNvPr>
          <p:cNvSpPr txBox="1"/>
          <p:nvPr/>
        </p:nvSpPr>
        <p:spPr>
          <a:xfrm>
            <a:off x="7373345" y="5648652"/>
            <a:ext cx="32817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Bootstrapped resamples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A675B72-3FC9-E244-99CF-409D4D09A1A6}"/>
              </a:ext>
            </a:extLst>
          </p:cNvPr>
          <p:cNvGrpSpPr/>
          <p:nvPr/>
        </p:nvGrpSpPr>
        <p:grpSpPr>
          <a:xfrm>
            <a:off x="6655116" y="795783"/>
            <a:ext cx="4832410" cy="656464"/>
            <a:chOff x="7040876" y="809310"/>
            <a:chExt cx="4832410" cy="656464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C10AD07-114B-3C4A-9B5F-D6FE803C0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447" t="-1" r="59801" b="801"/>
            <a:stretch/>
          </p:blipFill>
          <p:spPr>
            <a:xfrm>
              <a:off x="7040876" y="826770"/>
              <a:ext cx="940894" cy="636592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0F78B2BA-FAA8-CA41-AF5B-99D2B7A887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0712" t="-1124" r="20692" b="1173"/>
            <a:stretch/>
          </p:blipFill>
          <p:spPr>
            <a:xfrm>
              <a:off x="8008612" y="824359"/>
              <a:ext cx="885825" cy="641415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73B4E7A-DBC6-3C40-9DF0-BEEA30C68D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8875" t="-4679" b="4490"/>
            <a:stretch/>
          </p:blipFill>
          <p:spPr>
            <a:xfrm>
              <a:off x="8921279" y="809310"/>
              <a:ext cx="1006249" cy="642937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9471DB7D-4351-344F-9FD2-51DF02E647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8875" t="-4679" b="4490"/>
            <a:stretch/>
          </p:blipFill>
          <p:spPr>
            <a:xfrm>
              <a:off x="9954370" y="809310"/>
              <a:ext cx="1006249" cy="642937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1DF545BF-150A-AC4B-B021-EC277815DA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0712" t="-1124" r="20692" b="1173"/>
            <a:stretch/>
          </p:blipFill>
          <p:spPr>
            <a:xfrm>
              <a:off x="10987461" y="824359"/>
              <a:ext cx="885825" cy="641415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4C4F3CD-7E38-3946-86D5-C8FC8E3F0C71}"/>
              </a:ext>
            </a:extLst>
          </p:cNvPr>
          <p:cNvGrpSpPr/>
          <p:nvPr/>
        </p:nvGrpSpPr>
        <p:grpSpPr>
          <a:xfrm>
            <a:off x="6655116" y="3118588"/>
            <a:ext cx="4832410" cy="678549"/>
            <a:chOff x="7040876" y="3351059"/>
            <a:chExt cx="4832410" cy="678549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883A942E-AC53-3C4F-A449-D61A6D6D23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447" t="-1" r="59801" b="801"/>
            <a:stretch/>
          </p:blipFill>
          <p:spPr>
            <a:xfrm>
              <a:off x="7040876" y="3388193"/>
              <a:ext cx="940894" cy="636592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6B5481C-4094-5C48-8832-964D546827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9970" r="40750" b="48"/>
            <a:stretch/>
          </p:blipFill>
          <p:spPr>
            <a:xfrm>
              <a:off x="7987211" y="3388193"/>
              <a:ext cx="918388" cy="641415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04218ED-13C1-674C-ABEC-674A701CC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9970" r="40750" b="48"/>
            <a:stretch/>
          </p:blipFill>
          <p:spPr>
            <a:xfrm>
              <a:off x="8940802" y="3388193"/>
              <a:ext cx="918388" cy="641415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2B12D79D-F19D-F94C-91A8-1348922EE0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8875" t="-4679" b="4490"/>
            <a:stretch/>
          </p:blipFill>
          <p:spPr>
            <a:xfrm>
              <a:off x="9905384" y="3351059"/>
              <a:ext cx="1006249" cy="642937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E6E1D10A-7B56-A648-8644-ED40E31A30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447" t="-1" r="59801" b="801"/>
            <a:stretch/>
          </p:blipFill>
          <p:spPr>
            <a:xfrm>
              <a:off x="10932392" y="3382551"/>
              <a:ext cx="940894" cy="636592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BA1A5C8-5BD9-034D-AAF0-8C2B872836EF}"/>
              </a:ext>
            </a:extLst>
          </p:cNvPr>
          <p:cNvGrpSpPr/>
          <p:nvPr/>
        </p:nvGrpSpPr>
        <p:grpSpPr>
          <a:xfrm>
            <a:off x="6655116" y="1956896"/>
            <a:ext cx="4832410" cy="657043"/>
            <a:chOff x="7040876" y="2229737"/>
            <a:chExt cx="4832410" cy="657043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80B8EB3D-8CAC-4B49-97AA-1F60D56571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8875" t="-4679" b="4490"/>
            <a:stretch/>
          </p:blipFill>
          <p:spPr>
            <a:xfrm>
              <a:off x="7040876" y="2229737"/>
              <a:ext cx="1006249" cy="642937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C2F0B47-7B3A-B84E-A9A4-9EB2CB2C0A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0712" t="-1124" r="20692" b="1173"/>
            <a:stretch/>
          </p:blipFill>
          <p:spPr>
            <a:xfrm>
              <a:off x="8085932" y="2245365"/>
              <a:ext cx="885825" cy="64141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3200D9C4-073B-A849-8287-3C7958BAF7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0712" t="-1124" r="20692" b="1173"/>
            <a:stretch/>
          </p:blipFill>
          <p:spPr>
            <a:xfrm>
              <a:off x="9010564" y="2245365"/>
              <a:ext cx="885825" cy="641415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6BB5099A-7305-904A-B504-79BA53E176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9970" r="40750" b="48"/>
            <a:stretch/>
          </p:blipFill>
          <p:spPr>
            <a:xfrm>
              <a:off x="9935196" y="2245365"/>
              <a:ext cx="918388" cy="641415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097AE6FE-CD6A-864A-9C23-CA5D609DCE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2485" r="79408" b="2534"/>
            <a:stretch/>
          </p:blipFill>
          <p:spPr>
            <a:xfrm>
              <a:off x="10892390" y="2229737"/>
              <a:ext cx="980896" cy="641416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F037A9E-4E7E-BE49-8FFC-76FAA994F0C5}"/>
              </a:ext>
            </a:extLst>
          </p:cNvPr>
          <p:cNvGrpSpPr/>
          <p:nvPr/>
        </p:nvGrpSpPr>
        <p:grpSpPr>
          <a:xfrm>
            <a:off x="6650444" y="4301786"/>
            <a:ext cx="4833430" cy="675270"/>
            <a:chOff x="7036204" y="4315313"/>
            <a:chExt cx="4833430" cy="675270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E921162-8352-104D-9F8E-9ADB1A99D8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2485" r="79408" b="2534"/>
            <a:stretch/>
          </p:blipFill>
          <p:spPr>
            <a:xfrm>
              <a:off x="7036204" y="4334990"/>
              <a:ext cx="980896" cy="641416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E7A0514A-7C2E-B643-9840-B81C190ED8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447" t="-1" r="59801" b="801"/>
            <a:stretch/>
          </p:blipFill>
          <p:spPr>
            <a:xfrm>
              <a:off x="8028627" y="4353991"/>
              <a:ext cx="940894" cy="636592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57FBD207-C9BE-1045-A411-B5017A8CD9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9970" r="40750" b="48"/>
            <a:stretch/>
          </p:blipFill>
          <p:spPr>
            <a:xfrm>
              <a:off x="8981048" y="4349168"/>
              <a:ext cx="918388" cy="641415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08CE838-E255-5D47-B991-1A32CBAAA8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447" t="-1" r="59801" b="801"/>
            <a:stretch/>
          </p:blipFill>
          <p:spPr>
            <a:xfrm>
              <a:off x="9910963" y="4339814"/>
              <a:ext cx="940894" cy="636592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593AB872-986F-094B-A3AD-6BA70472C0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8875" t="-4679" b="4490"/>
            <a:stretch/>
          </p:blipFill>
          <p:spPr>
            <a:xfrm>
              <a:off x="10863385" y="4315313"/>
              <a:ext cx="1006249" cy="6429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0117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16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Stacey Hancock</dc:creator>
  <cp:lastModifiedBy>Stacey Hancock</cp:lastModifiedBy>
  <cp:revision>15</cp:revision>
  <cp:lastPrinted>2020-08-04T16:49:34Z</cp:lastPrinted>
  <dcterms:created xsi:type="dcterms:W3CDTF">2020-08-04T16:27:11Z</dcterms:created>
  <dcterms:modified xsi:type="dcterms:W3CDTF">2020-08-04T17:10:56Z</dcterms:modified>
</cp:coreProperties>
</file>