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06" autoAdjust="0"/>
  </p:normalViewPr>
  <p:slideViewPr>
    <p:cSldViewPr snapToGrid="0">
      <p:cViewPr>
        <p:scale>
          <a:sx n="43" d="100"/>
          <a:sy n="43" d="100"/>
        </p:scale>
        <p:origin x="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B23DF-D251-471D-B068-E078357E5D3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E1F5E-41B7-436F-8983-55741228B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https://chris-chris.gitbook.io/sc2-korean-level/proximal-policy-optimization-review</a:t>
            </a:r>
          </a:p>
          <a:p>
            <a:endParaRPr lang="en-US" altLang="ko-KR" dirty="0"/>
          </a:p>
          <a:p>
            <a:r>
              <a:rPr lang="ko-KR" altLang="en-US" dirty="0" err="1"/>
              <a:t>자료가없어서</a:t>
            </a:r>
            <a:r>
              <a:rPr lang="ko-KR" altLang="en-US" dirty="0"/>
              <a:t> 논문을 </a:t>
            </a:r>
            <a:r>
              <a:rPr lang="ko-KR" altLang="en-US" dirty="0" err="1"/>
              <a:t>읽어야하지않을까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7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https://reinforcement-learning-kr.github.io/2018/06/24/5_trpo/</a:t>
            </a:r>
          </a:p>
          <a:p>
            <a:r>
              <a:rPr lang="ko-KR" altLang="en-US" dirty="0"/>
              <a:t>정책은 저번에 공부했듯이</a:t>
            </a:r>
            <a:endParaRPr lang="en-US" altLang="ko-KR" dirty="0"/>
          </a:p>
          <a:p>
            <a:r>
              <a:rPr lang="ko-KR" altLang="en-US" dirty="0"/>
              <a:t>현재 상태에서 어떻게 행동할지 정하는 것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grid world</a:t>
            </a:r>
            <a:r>
              <a:rPr lang="ko-KR" altLang="en-US" dirty="0"/>
              <a:t>라면 상하좌우 어떻게 이동할지 정하는</a:t>
            </a:r>
            <a:r>
              <a:rPr lang="en-US" altLang="ko-KR" dirty="0"/>
              <a:t>..</a:t>
            </a:r>
            <a:r>
              <a:rPr lang="ko-KR" altLang="en-US" dirty="0"/>
              <a:t>그것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7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Qfuncion</a:t>
            </a:r>
            <a:r>
              <a:rPr lang="ko-KR" altLang="en-US" dirty="0"/>
              <a:t>에서 </a:t>
            </a:r>
            <a:r>
              <a:rPr lang="en-US" altLang="ko-KR" dirty="0" err="1"/>
              <a:t>egreedy</a:t>
            </a:r>
            <a:r>
              <a:rPr lang="ko-KR" altLang="en-US" dirty="0"/>
              <a:t>나 </a:t>
            </a:r>
            <a:r>
              <a:rPr lang="ko-KR" altLang="en-US" dirty="0" err="1"/>
              <a:t>랜덤한</a:t>
            </a:r>
            <a:r>
              <a:rPr lang="ko-KR" altLang="en-US" dirty="0"/>
              <a:t> 방식으로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ko-KR" altLang="en-US" dirty="0" err="1"/>
              <a:t>선택했었음</a:t>
            </a:r>
            <a:r>
              <a:rPr lang="ko-KR" altLang="en-US" dirty="0"/>
              <a:t> 이걸 </a:t>
            </a:r>
            <a:r>
              <a:rPr lang="en-US" altLang="ko-KR" dirty="0"/>
              <a:t>implicit policy</a:t>
            </a:r>
            <a:r>
              <a:rPr lang="ko-KR" altLang="en-US" dirty="0"/>
              <a:t>라고 합니다</a:t>
            </a:r>
            <a:r>
              <a:rPr lang="en-US" altLang="ko-KR" dirty="0"/>
              <a:t>. Value function</a:t>
            </a:r>
            <a:r>
              <a:rPr lang="ko-KR" altLang="en-US" dirty="0"/>
              <a:t>을 학습하고</a:t>
            </a:r>
            <a:r>
              <a:rPr lang="en-US" altLang="ko-KR" dirty="0"/>
              <a:t>, policy</a:t>
            </a:r>
            <a:r>
              <a:rPr lang="ko-KR" altLang="en-US" dirty="0"/>
              <a:t>는 가지고 </a:t>
            </a:r>
            <a:r>
              <a:rPr lang="ko-KR" altLang="en-US" dirty="0" err="1"/>
              <a:t>있는거죠</a:t>
            </a:r>
            <a:endParaRPr lang="en-US" altLang="ko-KR" dirty="0"/>
          </a:p>
          <a:p>
            <a:r>
              <a:rPr lang="en-US" altLang="ko-KR" dirty="0"/>
              <a:t>Value based RL: SARSA,</a:t>
            </a:r>
            <a:r>
              <a:rPr lang="ko-KR" altLang="en-US" dirty="0" err="1"/>
              <a:t>큐러닝</a:t>
            </a:r>
            <a:r>
              <a:rPr lang="en-US" altLang="ko-KR" dirty="0"/>
              <a:t>, DQN </a:t>
            </a: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Policy based RL</a:t>
            </a:r>
            <a:r>
              <a:rPr lang="ko-KR" altLang="en-US" dirty="0"/>
              <a:t>에는 </a:t>
            </a:r>
            <a:r>
              <a:rPr lang="en-US" altLang="ko-KR" dirty="0"/>
              <a:t>Policy Gradient</a:t>
            </a:r>
            <a:r>
              <a:rPr lang="ko-KR" altLang="en-US" dirty="0"/>
              <a:t>등이 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ko-KR" altLang="en-US" dirty="0" err="1"/>
              <a:t>가진것은</a:t>
            </a:r>
            <a:r>
              <a:rPr lang="ko-KR" altLang="en-US" dirty="0"/>
              <a:t> </a:t>
            </a:r>
            <a:r>
              <a:rPr lang="en-US" altLang="ko-KR" dirty="0"/>
              <a:t>Actor Critic agent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4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흰 부분을 보면 왼쪽</a:t>
            </a:r>
            <a:r>
              <a:rPr lang="en-US" altLang="ko-KR" dirty="0"/>
              <a:t>, </a:t>
            </a:r>
            <a:r>
              <a:rPr lang="ko-KR" altLang="en-US" dirty="0" err="1"/>
              <a:t>위에가</a:t>
            </a:r>
            <a:r>
              <a:rPr lang="ko-KR" altLang="en-US" dirty="0"/>
              <a:t> </a:t>
            </a:r>
            <a:r>
              <a:rPr lang="ko-KR" altLang="en-US" dirty="0" err="1"/>
              <a:t>막혀있음</a:t>
            </a:r>
            <a:r>
              <a:rPr lang="en-US" altLang="ko-KR" dirty="0"/>
              <a:t>/</a:t>
            </a:r>
            <a:r>
              <a:rPr lang="ko-KR" altLang="en-US" dirty="0"/>
              <a:t>위에만 막힘</a:t>
            </a:r>
            <a:r>
              <a:rPr lang="en-US" altLang="ko-KR" dirty="0"/>
              <a:t>/ </a:t>
            </a:r>
            <a:r>
              <a:rPr lang="ko-KR" altLang="en-US" dirty="0"/>
              <a:t>위</a:t>
            </a:r>
            <a:r>
              <a:rPr lang="en-US" altLang="ko-KR" dirty="0"/>
              <a:t>,</a:t>
            </a:r>
            <a:r>
              <a:rPr lang="ko-KR" altLang="en-US" dirty="0"/>
              <a:t>오른쪽 </a:t>
            </a:r>
            <a:r>
              <a:rPr lang="ko-KR" altLang="en-US" dirty="0" err="1"/>
              <a:t>막혀있음</a:t>
            </a:r>
            <a:endParaRPr lang="en-US" altLang="ko-KR" dirty="0"/>
          </a:p>
          <a:p>
            <a:r>
              <a:rPr lang="ko-KR" altLang="en-US" dirty="0"/>
              <a:t>이렇게 상황이 </a:t>
            </a:r>
            <a:r>
              <a:rPr lang="ko-KR" altLang="en-US" dirty="0" err="1"/>
              <a:t>다를때</a:t>
            </a:r>
            <a:r>
              <a:rPr lang="ko-KR" altLang="en-US" dirty="0"/>
              <a:t> 어디로 </a:t>
            </a:r>
            <a:r>
              <a:rPr lang="ko-KR" altLang="en-US" dirty="0" err="1"/>
              <a:t>가야할지</a:t>
            </a:r>
            <a:r>
              <a:rPr lang="ko-KR" altLang="en-US" dirty="0"/>
              <a:t> 정할 수 있으나 </a:t>
            </a:r>
            <a:r>
              <a:rPr lang="ko-KR" altLang="en-US" dirty="0" err="1"/>
              <a:t>회색부분의경우</a:t>
            </a:r>
            <a:endParaRPr lang="en-US" altLang="ko-KR" dirty="0"/>
          </a:p>
          <a:p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아래가 막힌 상황 이렇게 두개가 같은 상황입니다</a:t>
            </a:r>
            <a:r>
              <a:rPr lang="en-US" altLang="ko-KR" dirty="0"/>
              <a:t>. </a:t>
            </a:r>
            <a:r>
              <a:rPr lang="ko-KR" altLang="en-US" dirty="0"/>
              <a:t>이 상황에서 정책을 정하면 왼쪽으로 가기</a:t>
            </a:r>
            <a:r>
              <a:rPr lang="en-US" altLang="ko-KR" dirty="0"/>
              <a:t>, </a:t>
            </a:r>
            <a:r>
              <a:rPr lang="ko-KR" altLang="en-US" dirty="0"/>
              <a:t>오른쪽으로 가기 이렇게 둘 중 </a:t>
            </a:r>
            <a:r>
              <a:rPr lang="ko-KR" altLang="en-US" dirty="0" err="1"/>
              <a:t>하나겠죠</a:t>
            </a:r>
            <a:endParaRPr lang="en-US" altLang="ko-KR" dirty="0"/>
          </a:p>
          <a:p>
            <a:r>
              <a:rPr lang="ko-KR" altLang="en-US" dirty="0"/>
              <a:t>우리는 왼쪽 회색은 오른쪽으로 가고 오른쪽 회색은 왼쪽으로 가는게 </a:t>
            </a:r>
            <a:r>
              <a:rPr lang="ko-KR" altLang="en-US" dirty="0" err="1"/>
              <a:t>좋겠지만요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4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대신에 </a:t>
            </a:r>
            <a:r>
              <a:rPr lang="en-US" altLang="ko-KR" dirty="0"/>
              <a:t>policy</a:t>
            </a:r>
            <a:r>
              <a:rPr lang="ko-KR" altLang="en-US" dirty="0"/>
              <a:t>를 </a:t>
            </a:r>
            <a:r>
              <a:rPr lang="ko-KR" altLang="en-US" dirty="0" err="1"/>
              <a:t>몇퍼는</a:t>
            </a:r>
            <a:r>
              <a:rPr lang="ko-KR" altLang="en-US" dirty="0"/>
              <a:t> 왼쪽</a:t>
            </a:r>
            <a:r>
              <a:rPr lang="en-US" altLang="ko-KR" dirty="0"/>
              <a:t>, </a:t>
            </a:r>
            <a:r>
              <a:rPr lang="ko-KR" altLang="en-US" dirty="0"/>
              <a:t>몇 퍼는 오른쪽으로 가게 한다면 충분한 학습을 하면 </a:t>
            </a:r>
            <a:r>
              <a:rPr lang="en-US" altLang="ko-KR" dirty="0"/>
              <a:t>goal</a:t>
            </a:r>
            <a:r>
              <a:rPr lang="ko-KR" altLang="en-US" dirty="0"/>
              <a:t>에 도착하는 </a:t>
            </a:r>
            <a:r>
              <a:rPr lang="en-US" altLang="ko-KR" dirty="0"/>
              <a:t>policy</a:t>
            </a:r>
            <a:r>
              <a:rPr lang="ko-KR" altLang="en-US" dirty="0"/>
              <a:t>가 완성되겠죠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Value based</a:t>
            </a:r>
            <a:r>
              <a:rPr lang="ko-KR" altLang="en-US" dirty="0"/>
              <a:t>의 경우 위와 같은</a:t>
            </a:r>
            <a:r>
              <a:rPr lang="en-US" altLang="ko-KR" dirty="0"/>
              <a:t>stochastic policy</a:t>
            </a:r>
            <a:r>
              <a:rPr lang="ko-KR" altLang="en-US" dirty="0"/>
              <a:t>를 학습할 수 없지만 </a:t>
            </a:r>
            <a:r>
              <a:rPr lang="en-US" altLang="ko-KR" dirty="0"/>
              <a:t>Policy based</a:t>
            </a:r>
            <a:r>
              <a:rPr lang="ko-KR" altLang="en-US" dirty="0"/>
              <a:t>같은 경우 학습할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저렇게 </a:t>
            </a:r>
            <a:r>
              <a:rPr lang="ko-KR" altLang="en-US" dirty="0" err="1"/>
              <a:t>쌍화살표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optimal stochastic policy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3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부가설명</a:t>
            </a:r>
            <a:r>
              <a:rPr lang="en-US" altLang="ko-KR" dirty="0"/>
              <a:t>: PPO1</a:t>
            </a:r>
            <a:r>
              <a:rPr lang="ko-KR" altLang="en-US" dirty="0"/>
              <a:t>을 여러 개의 </a:t>
            </a:r>
            <a:r>
              <a:rPr lang="en-US" altLang="ko-KR" dirty="0"/>
              <a:t>MPI </a:t>
            </a:r>
            <a:r>
              <a:rPr lang="ko-KR" altLang="en-US" dirty="0"/>
              <a:t>프로세스로 </a:t>
            </a:r>
            <a:r>
              <a:rPr lang="ko-KR" altLang="en-US" dirty="0" err="1"/>
              <a:t>실행을하면</a:t>
            </a:r>
            <a:r>
              <a:rPr lang="ko-KR" altLang="en-US" dirty="0"/>
              <a:t> 각각의 프로세스는 각각의 환경에서 동작하게 되고 </a:t>
            </a:r>
            <a:r>
              <a:rPr lang="en-US" altLang="ko-KR" dirty="0"/>
              <a:t>(</a:t>
            </a:r>
            <a:r>
              <a:rPr lang="ko-KR" altLang="en-US" dirty="0"/>
              <a:t>단일환경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각각의 </a:t>
            </a:r>
            <a:r>
              <a:rPr lang="ko-KR" altLang="en-US" dirty="0" err="1"/>
              <a:t>뉴럴넷이</a:t>
            </a:r>
            <a:r>
              <a:rPr lang="ko-KR" altLang="en-US" dirty="0"/>
              <a:t> 생기게 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PPO2</a:t>
            </a:r>
            <a:r>
              <a:rPr lang="ko-KR" altLang="en-US" dirty="0"/>
              <a:t>는 병렬처리가 가능합니다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PPO1</a:t>
            </a:r>
            <a:r>
              <a:rPr lang="ko-KR" altLang="en-US" dirty="0"/>
              <a:t>에서 </a:t>
            </a:r>
            <a:r>
              <a:rPr lang="ko-KR" altLang="en-US" dirty="0" err="1"/>
              <a:t>사용하던거는</a:t>
            </a:r>
            <a:r>
              <a:rPr lang="ko-KR" altLang="en-US" dirty="0"/>
              <a:t> </a:t>
            </a:r>
            <a:r>
              <a:rPr lang="en-US" altLang="ko-KR" dirty="0"/>
              <a:t>PPO2</a:t>
            </a:r>
            <a:r>
              <a:rPr lang="ko-KR" altLang="en-US" dirty="0"/>
              <a:t>에서 다 사용이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E1F5E-41B7-436F-8983-55741228B7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533A-9CBC-4E98-A3AE-3289AB28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BECFE-E81F-46F3-A52F-9C2563500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DE3B7-58E0-40C9-96D1-1ECA0AE8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3CF62-F269-4B30-892A-F4B8FCE7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60E60-8D93-426C-8CCB-9A30E59F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4BB24-4D7D-46C2-9AEC-E859EF77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0A56B-6DF8-4DFD-AE32-06AA43C9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9D92-6450-49EF-A116-B7B1ED48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EBE93-80F8-4725-815B-F1C0758C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A17E8-A1E3-419B-8977-08FDA026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6803E-9577-443C-BF58-CAD752575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57DDF-1D75-4385-9B60-44B18643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E62D-C3D0-4406-82F8-B5E8D1DE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A656F-68C4-480E-813A-B55CF281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9958-90DE-4927-9BB9-201044B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BA40A-8750-41EC-B22B-7904B353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79BF7-E7B5-4A34-96C9-B584A088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EC484-6F85-416F-B015-7C9A3848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2CBCF-D64A-4B48-83D7-6D33CF73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903C-47B2-4657-8D7F-0F83AE4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4696-A9AD-4263-859B-67B329E7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8421F-96A7-4C9C-A895-35532F23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74A74-FD6D-4346-B11E-8763641B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E6EB4-82E6-4C5C-94DB-178E62EC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94B1-B0D9-4BC5-B4DC-7AB6663D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D3E9-7576-46E8-9145-AA51D395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24DAB-ADE9-4E21-82C5-A6365F215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16B4-3D32-48B6-8B67-F5CFC18D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9D6CC-5728-4A3C-99B4-633E5B7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8C978-1762-4476-8D96-672D1BC9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9219-6D05-4ED3-8C38-C6E0933D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826E-B531-4541-8326-B772C01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146C4-67AB-4D57-A72E-9F8F118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4A30C-650B-422B-A807-5DAA77C7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57B98-4458-4C8E-BB35-D53F6AECE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A6B70-AD3C-40FB-AB55-11EC109E1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861E9-A9F6-417A-833B-84DB47C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FF19A-3A21-4DBE-B648-16233061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F71AC5-FA7A-46CB-B7E4-297C9B59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8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EEFC-7D8C-4168-8A41-8186EA18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0F45-0F22-4FF0-9C0B-D540738D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CF8CF-5CDD-485D-AE8C-0F1CC004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D47B0-5397-4F81-99EB-FD293EB4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50E48-1A67-4AEA-8135-69F6F53F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4DC3E-8022-4797-AF7B-D7F957F5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033AC-8D45-4065-BFBA-98DBEB35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5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6ABD-91A8-4287-AE50-18C359D3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6110-4A58-42A5-95DE-E9818430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FE52C-F2A8-423B-A0D8-989F3C8D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971E7-ED92-4D21-96A3-10D9C26D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E5B7A-F283-45F9-A3AE-9395AB3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52408-9105-4681-A1E8-F9EF292B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0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8FCD-15E9-42DB-A509-716A5DA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A26C6-436A-4841-AE39-E3499B343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85C37-E274-474E-9576-F32E66DB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03286-F21F-4BBB-B0C1-065D1E6C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21887-56E4-4626-8794-27B4366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22C4D-CE38-43C7-8174-1AC12063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7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7C3A25-5E4E-4D5F-86A3-8ADB89C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319CA-B767-4445-AF75-6C498A8D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6F5DB-8582-40B2-9D62-5EF81FCC3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0B87-353B-44CE-8818-277B84C0C3D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86EC9-0857-4B1C-9868-A21AA478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AAF2C-EA7D-46AB-AC2E-1D8DE0236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FD5-E8F8-4016-B3E6-836DAB46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75AC-3C21-4436-844C-DD349A8CA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4642" y="2310063"/>
            <a:ext cx="4082716" cy="1118937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PPO</a:t>
            </a:r>
            <a:endParaRPr lang="ko-KR" altLang="en-US" sz="66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27948-2CA5-4B19-B984-F963D2F9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5398" y="3842669"/>
            <a:ext cx="4421204" cy="575326"/>
          </a:xfrm>
        </p:spPr>
        <p:txBody>
          <a:bodyPr/>
          <a:lstStyle/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201810808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정민지</a:t>
            </a:r>
          </a:p>
        </p:txBody>
      </p:sp>
    </p:spTree>
    <p:extLst>
      <p:ext uri="{BB962C8B-B14F-4D97-AF65-F5344CB8AC3E}">
        <p14:creationId xmlns:p14="http://schemas.microsoft.com/office/powerpoint/2010/main" val="31853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AADA8-77CF-4325-B90C-1FF821695FAA}"/>
              </a:ext>
            </a:extLst>
          </p:cNvPr>
          <p:cNvSpPr txBox="1"/>
          <p:nvPr/>
        </p:nvSpPr>
        <p:spPr>
          <a:xfrm>
            <a:off x="234215" y="163630"/>
            <a:ext cx="185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PPO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란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?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80590-51A2-42ED-8E50-63712005918B}"/>
              </a:ext>
            </a:extLst>
          </p:cNvPr>
          <p:cNvSpPr txBox="1"/>
          <p:nvPr/>
        </p:nvSpPr>
        <p:spPr>
          <a:xfrm>
            <a:off x="824565" y="1315452"/>
            <a:ext cx="5386411" cy="1284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Proximal Policy Optimization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TRPO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를 실용적으로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수정한 것</a:t>
            </a:r>
          </a:p>
        </p:txBody>
      </p:sp>
    </p:spTree>
    <p:extLst>
      <p:ext uri="{BB962C8B-B14F-4D97-AF65-F5344CB8AC3E}">
        <p14:creationId xmlns:p14="http://schemas.microsoft.com/office/powerpoint/2010/main" val="35293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AADA8-77CF-4325-B90C-1FF821695FAA}"/>
              </a:ext>
            </a:extLst>
          </p:cNvPr>
          <p:cNvSpPr txBox="1"/>
          <p:nvPr/>
        </p:nvSpPr>
        <p:spPr>
          <a:xfrm>
            <a:off x="234215" y="163630"/>
            <a:ext cx="21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TRPO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란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?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3868E-713C-4AEA-8367-04CDEA929426}"/>
              </a:ext>
            </a:extLst>
          </p:cNvPr>
          <p:cNvSpPr txBox="1"/>
          <p:nvPr/>
        </p:nvSpPr>
        <p:spPr>
          <a:xfrm>
            <a:off x="824565" y="1315452"/>
            <a:ext cx="11032655" cy="240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Trust Region Policy Optimization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 gradient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의 기법 중 하나</a:t>
            </a:r>
            <a:endParaRPr lang="en-US" altLang="ko-KR" sz="28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 gradient: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정책 함수를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gradient descent(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경사 </a:t>
            </a:r>
            <a:r>
              <a:rPr lang="ko-KR" altLang="en-US" sz="2400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하강법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을 이용하여 찾는 방법</a:t>
            </a:r>
          </a:p>
        </p:txBody>
      </p:sp>
    </p:spTree>
    <p:extLst>
      <p:ext uri="{BB962C8B-B14F-4D97-AF65-F5344CB8AC3E}">
        <p14:creationId xmlns:p14="http://schemas.microsoft.com/office/powerpoint/2010/main" val="329620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AADA8-77CF-4325-B90C-1FF821695FAA}"/>
              </a:ext>
            </a:extLst>
          </p:cNvPr>
          <p:cNvSpPr txBox="1"/>
          <p:nvPr/>
        </p:nvSpPr>
        <p:spPr>
          <a:xfrm>
            <a:off x="234215" y="163630"/>
            <a:ext cx="21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TRPO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란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?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113D8-47F7-4C97-ACE7-E9C7807BFC1A}"/>
              </a:ext>
            </a:extLst>
          </p:cNvPr>
          <p:cNvSpPr txBox="1"/>
          <p:nvPr/>
        </p:nvSpPr>
        <p:spPr>
          <a:xfrm>
            <a:off x="824565" y="1315452"/>
            <a:ext cx="11032655" cy="294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지금까지 우리가 한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Value-based 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아닌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Policy-based RL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 based RL: Q-Learning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통하여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action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을 선택함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 based RL: Explicit policy, value function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없이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만을 학습함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based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필요한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3FA70-C38D-4696-9266-5F450C9D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08" y="4466530"/>
            <a:ext cx="4889967" cy="21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AADA8-77CF-4325-B90C-1FF821695FAA}"/>
              </a:ext>
            </a:extLst>
          </p:cNvPr>
          <p:cNvSpPr txBox="1"/>
          <p:nvPr/>
        </p:nvSpPr>
        <p:spPr>
          <a:xfrm>
            <a:off x="234215" y="163630"/>
            <a:ext cx="21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TRPO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란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?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113D8-47F7-4C97-ACE7-E9C7807BFC1A}"/>
              </a:ext>
            </a:extLst>
          </p:cNvPr>
          <p:cNvSpPr txBox="1"/>
          <p:nvPr/>
        </p:nvSpPr>
        <p:spPr>
          <a:xfrm>
            <a:off x="824565" y="1315452"/>
            <a:ext cx="11032655" cy="294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지금까지 우리가 한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Value-based 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아닌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Policy-based RL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 based RL: Q-Learning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통하여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action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을 선택함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 based RL: Explicit policy, value function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없이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만을 학습함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based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필요한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3FA70-C38D-4696-9266-5F450C9D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25" y="4466530"/>
            <a:ext cx="4889967" cy="2152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C2E8D-0263-46CC-8802-EF1FE077FC20}"/>
              </a:ext>
            </a:extLst>
          </p:cNvPr>
          <p:cNvSpPr txBox="1"/>
          <p:nvPr/>
        </p:nvSpPr>
        <p:spPr>
          <a:xfrm>
            <a:off x="6756579" y="4536687"/>
            <a:ext cx="52805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-</a:t>
            </a:r>
            <a:r>
              <a:rPr lang="ko-KR" altLang="en-US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흰 부분의 경우 어디로 </a:t>
            </a:r>
            <a:r>
              <a:rPr lang="ko-KR" altLang="en-US" sz="2000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가야할지</a:t>
            </a:r>
            <a:r>
              <a:rPr lang="ko-KR" altLang="en-US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명확하지만</a:t>
            </a:r>
            <a:r>
              <a:rPr lang="en-US" altLang="ko-KR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회색 부분의 경우 같은 상황인데 어디로 </a:t>
            </a:r>
            <a:r>
              <a:rPr lang="ko-KR" altLang="en-US" sz="2000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가야할지</a:t>
            </a:r>
            <a:r>
              <a:rPr lang="ko-KR" altLang="en-US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알 수 없다</a:t>
            </a:r>
            <a:r>
              <a:rPr lang="en-US" altLang="ko-KR" sz="20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sz="20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799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AADA8-77CF-4325-B90C-1FF821695FAA}"/>
              </a:ext>
            </a:extLst>
          </p:cNvPr>
          <p:cNvSpPr txBox="1"/>
          <p:nvPr/>
        </p:nvSpPr>
        <p:spPr>
          <a:xfrm>
            <a:off x="234215" y="163630"/>
            <a:ext cx="21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TRPO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란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?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113D8-47F7-4C97-ACE7-E9C7807BFC1A}"/>
              </a:ext>
            </a:extLst>
          </p:cNvPr>
          <p:cNvSpPr txBox="1"/>
          <p:nvPr/>
        </p:nvSpPr>
        <p:spPr>
          <a:xfrm>
            <a:off x="824565" y="1315452"/>
            <a:ext cx="11032655" cy="294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지금까지 우리가 한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Value-based 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아닌 </a:t>
            </a:r>
            <a:r>
              <a:rPr lang="en-US" altLang="ko-KR" sz="2800" dirty="0"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Policy-based RL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Value based RL: Q-Learning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통하여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action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을 선택함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 based RL: Explicit policy, value function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없이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만을 학습함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Policy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based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RL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필요한 이유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3AFF44-47A9-43A4-BAB1-9511B2EF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7"/>
          <a:stretch/>
        </p:blipFill>
        <p:spPr>
          <a:xfrm>
            <a:off x="3796793" y="4466530"/>
            <a:ext cx="5088197" cy="21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AA3EA-BE00-4872-90FA-7F46EF6E65A1}"/>
              </a:ext>
            </a:extLst>
          </p:cNvPr>
          <p:cNvSpPr txBox="1"/>
          <p:nvPr/>
        </p:nvSpPr>
        <p:spPr>
          <a:xfrm>
            <a:off x="234215" y="163630"/>
            <a:ext cx="3996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PPO1, PPO2</a:t>
            </a:r>
            <a:r>
              <a:rPr lang="ko-KR" altLang="en-US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2081-2C2A-4AC4-B477-848C08169124}"/>
              </a:ext>
            </a:extLst>
          </p:cNvPr>
          <p:cNvSpPr txBox="1"/>
          <p:nvPr/>
        </p:nvSpPr>
        <p:spPr>
          <a:xfrm>
            <a:off x="1026696" y="1267326"/>
            <a:ext cx="10066026" cy="231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PPO2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는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GPU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용으로 만들어져서 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PPO1</a:t>
            </a:r>
            <a:r>
              <a:rPr lang="ko-KR" altLang="en-US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과 다중 처리시 차이가 있다</a:t>
            </a:r>
            <a:r>
              <a:rPr lang="en-US" altLang="ko-KR" sz="28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  PPO1: MPI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사용시 단일 환경에서 학습됨</a:t>
            </a:r>
            <a:endParaRPr lang="en-US" altLang="ko-KR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  PPO2: 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일괄 처리를 하기 때문에 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Vectorize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된 환경 필요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MPI</a:t>
            </a:r>
            <a:r>
              <a:rPr lang="ko-KR" altLang="en-US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도 사용할 수 있지만 병렬 처리를 더 효율적으로 한다</a:t>
            </a:r>
            <a:r>
              <a:rPr lang="en-US" altLang="ko-KR" sz="24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sz="2400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73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1C33-E714-4F4F-BF90-B60FE39A4769}"/>
              </a:ext>
            </a:extLst>
          </p:cNvPr>
          <p:cNvSpPr txBox="1"/>
          <p:nvPr/>
        </p:nvSpPr>
        <p:spPr>
          <a:xfrm>
            <a:off x="234215" y="163630"/>
            <a:ext cx="555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PPO </a:t>
            </a:r>
            <a:r>
              <a:rPr lang="en-US" altLang="ko-KR" sz="4000" dirty="0" err="1">
                <a:latin typeface="THE명품고딕B" panose="02020603020101020101" pitchFamily="18" charset="-127"/>
                <a:ea typeface="THE명품고딕B" panose="02020603020101020101" pitchFamily="18" charset="-127"/>
              </a:rPr>
              <a:t>OpenAI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 (</a:t>
            </a:r>
            <a:r>
              <a:rPr lang="en-US" altLang="ko-KR" sz="4000" dirty="0" err="1">
                <a:latin typeface="THE명품고딕B" panose="02020603020101020101" pitchFamily="18" charset="-127"/>
                <a:ea typeface="THE명품고딕B" panose="02020603020101020101" pitchFamily="18" charset="-127"/>
              </a:rPr>
              <a:t>CartPole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)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E0C17-C364-4118-928A-622FA96F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22" y="888437"/>
            <a:ext cx="7406156" cy="5715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20CF-DC76-4B53-8187-2264CFA8B12C}"/>
              </a:ext>
            </a:extLst>
          </p:cNvPr>
          <p:cNvSpPr txBox="1"/>
          <p:nvPr/>
        </p:nvSpPr>
        <p:spPr>
          <a:xfrm>
            <a:off x="5002730" y="3090446"/>
            <a:ext cx="3506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↙ </a:t>
            </a:r>
            <a:r>
              <a:rPr lang="en-US" altLang="ko-KR" sz="16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PPO2</a:t>
            </a:r>
            <a:r>
              <a: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는 </a:t>
            </a:r>
            <a:r>
              <a:rPr lang="en-US" altLang="ko-KR" sz="16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Vectorized </a:t>
            </a:r>
            <a:r>
              <a:rPr lang="ko-KR" altLang="en-US" sz="1600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된 환경 필요</a:t>
            </a:r>
          </a:p>
        </p:txBody>
      </p:sp>
    </p:spTree>
    <p:extLst>
      <p:ext uri="{BB962C8B-B14F-4D97-AF65-F5344CB8AC3E}">
        <p14:creationId xmlns:p14="http://schemas.microsoft.com/office/powerpoint/2010/main" val="8535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1C33-E714-4F4F-BF90-B60FE39A4769}"/>
              </a:ext>
            </a:extLst>
          </p:cNvPr>
          <p:cNvSpPr txBox="1"/>
          <p:nvPr/>
        </p:nvSpPr>
        <p:spPr>
          <a:xfrm>
            <a:off x="234215" y="163630"/>
            <a:ext cx="555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PPO </a:t>
            </a:r>
            <a:r>
              <a:rPr lang="en-US" altLang="ko-KR" sz="4000" dirty="0" err="1">
                <a:latin typeface="THE명품고딕B" panose="02020603020101020101" pitchFamily="18" charset="-127"/>
                <a:ea typeface="THE명품고딕B" panose="02020603020101020101" pitchFamily="18" charset="-127"/>
              </a:rPr>
              <a:t>OpenAI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 (</a:t>
            </a:r>
            <a:r>
              <a:rPr lang="en-US" altLang="ko-KR" sz="4000" dirty="0" err="1">
                <a:latin typeface="THE명품고딕B" panose="02020603020101020101" pitchFamily="18" charset="-127"/>
                <a:ea typeface="THE명품고딕B" panose="02020603020101020101" pitchFamily="18" charset="-127"/>
              </a:rPr>
              <a:t>CartPole</a:t>
            </a:r>
            <a:r>
              <a:rPr lang="en-US" altLang="ko-KR" sz="4000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)</a:t>
            </a:r>
            <a:endParaRPr lang="ko-KR" altLang="en-US" sz="4000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3" name="PPO2_cartpole">
            <a:hlinkClick r:id="" action="ppaction://media"/>
            <a:extLst>
              <a:ext uri="{FF2B5EF4-FFF2-40B4-BE49-F238E27FC236}">
                <a16:creationId xmlns:a16="http://schemas.microsoft.com/office/drawing/2014/main" id="{FA79F60B-EA12-4F23-848D-CD5DA14F9F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0332" y="1346201"/>
            <a:ext cx="7671335" cy="51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497</Words>
  <Application>Microsoft Office PowerPoint</Application>
  <PresentationFormat>와이드스크린</PresentationFormat>
  <Paragraphs>63</Paragraphs>
  <Slides>9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THE명품고딕B</vt:lpstr>
      <vt:lpstr>THE명품고딕M</vt:lpstr>
      <vt:lpstr>맑은 고딕</vt:lpstr>
      <vt:lpstr>Arial</vt:lpstr>
      <vt:lpstr>Office 테마</vt:lpstr>
      <vt:lpstr>PPO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</dc:title>
  <dc:creator>정민지</dc:creator>
  <cp:lastModifiedBy>정민지</cp:lastModifiedBy>
  <cp:revision>27</cp:revision>
  <dcterms:created xsi:type="dcterms:W3CDTF">2021-03-17T15:41:39Z</dcterms:created>
  <dcterms:modified xsi:type="dcterms:W3CDTF">2021-03-17T21:40:33Z</dcterms:modified>
</cp:coreProperties>
</file>