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Journey of strange man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081158" y="5510150"/>
            <a:ext cx="3960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Выполнил</a:t>
            </a:r>
            <a:r>
              <a:rPr lang="en-US" sz="1400" dirty="0" smtClean="0"/>
              <a:t>:</a:t>
            </a:r>
            <a:r>
              <a:rPr lang="ru-RU" sz="1400" dirty="0" smtClean="0"/>
              <a:t> Дегтерев Андрей </a:t>
            </a:r>
          </a:p>
          <a:p>
            <a:r>
              <a:rPr lang="ru-RU" sz="1400" dirty="0" smtClean="0"/>
              <a:t>Преподаватель: Дзантиев Заур </a:t>
            </a:r>
            <a:r>
              <a:rPr lang="ru-RU" sz="1400" dirty="0"/>
              <a:t>Аланович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7269" y="6430489"/>
            <a:ext cx="1529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2020 – 2021 год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671513" y="178129"/>
            <a:ext cx="5201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Яндекс. Лицей</a:t>
            </a:r>
          </a:p>
          <a:p>
            <a:pPr algn="ctr"/>
            <a:r>
              <a:rPr lang="ru-RU" sz="1400" dirty="0"/>
              <a:t>Липецкая </a:t>
            </a:r>
            <a:r>
              <a:rPr lang="ru-RU" sz="1400" dirty="0" smtClean="0"/>
              <a:t>область, г. Грязи</a:t>
            </a:r>
            <a:r>
              <a:rPr lang="ru-RU" sz="1400" dirty="0"/>
              <a:t>, МБОУ «Школа № 12» </a:t>
            </a:r>
          </a:p>
        </p:txBody>
      </p:sp>
    </p:spTree>
    <p:extLst>
      <p:ext uri="{BB962C8B-B14F-4D97-AF65-F5344CB8AC3E}">
        <p14:creationId xmlns:p14="http://schemas.microsoft.com/office/powerpoint/2010/main" val="30956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7227" y="427512"/>
            <a:ext cx="2743200" cy="706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Введение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08611" y="2445213"/>
            <a:ext cx="5257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Данный проект представляет собой компьютерную игру, написанную с помощью библиотеки </a:t>
            </a:r>
            <a:r>
              <a:rPr lang="en-US" dirty="0" err="1" smtClean="0"/>
              <a:t>pygame</a:t>
            </a:r>
            <a:r>
              <a:rPr lang="en-US" dirty="0" smtClean="0"/>
              <a:t>. </a:t>
            </a:r>
            <a:r>
              <a:rPr lang="ru-RU" dirty="0" smtClean="0"/>
              <a:t>Игра называется </a:t>
            </a:r>
            <a:r>
              <a:rPr lang="en-US" dirty="0" smtClean="0"/>
              <a:t>“Journey of strange man”. </a:t>
            </a:r>
            <a:r>
              <a:rPr lang="ru-RU" dirty="0" smtClean="0"/>
              <a:t>Она рассказывает о путешествии странного человека, который путешествует по подземельям, наполненными монстрами.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872" y="780803"/>
            <a:ext cx="4755613" cy="140698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432" y="2398816"/>
            <a:ext cx="5307817" cy="284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9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3475" y="380010"/>
            <a:ext cx="3295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Структура проекта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96291" y="1425039"/>
            <a:ext cx="5112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Игра разделена на элементы</a:t>
            </a:r>
            <a:r>
              <a:rPr lang="en-US" dirty="0" smtClean="0"/>
              <a:t>: </a:t>
            </a:r>
            <a:r>
              <a:rPr lang="ru-RU" dirty="0" smtClean="0"/>
              <a:t>игрок, монстры, объекты, снаряды. Каждый элемент имеет анимацию и реализован с помощью классов.</a:t>
            </a:r>
          </a:p>
          <a:p>
            <a:r>
              <a:rPr lang="ru-RU" dirty="0" smtClean="0"/>
              <a:t>Рассмотрим каждый класс.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019" y="1140797"/>
            <a:ext cx="3720017" cy="34549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82" y="3008062"/>
            <a:ext cx="3878387" cy="3175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96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4410" y="480951"/>
            <a:ext cx="28322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Класс игрока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389413" y="1401288"/>
            <a:ext cx="7154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 игрока есть анимации атаки, ходьбы и отдыха. Он может атаковать, перемещаться, атаковать огненными снарядами. Игрок всегда находится в центре экрана , а остальное пространство двигает относительно его.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23" y="2721735"/>
            <a:ext cx="3835731" cy="37591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306" y="2302967"/>
            <a:ext cx="4632977" cy="432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8161" y="551495"/>
            <a:ext cx="3675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Класс врагов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70660" y="1270660"/>
            <a:ext cx="626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 врагов очень похож на класс игрока. Отличия состоят в том, что враги перемещаются сами, без кнопок и они не могут завершить уровень.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07" y="2772145"/>
            <a:ext cx="4071566" cy="31459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937" y="2389935"/>
            <a:ext cx="3891952" cy="315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2224" y="498764"/>
            <a:ext cx="406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Класс объектов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312224" y="1454727"/>
            <a:ext cx="6181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 предметов (объектов) самый простой класс в программе. Этот класс не меняет анимации, не двигается, а просто стоит.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54" y="2690997"/>
            <a:ext cx="5398474" cy="3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2540" y="421574"/>
            <a:ext cx="382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Класс снарядов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472540" y="1430977"/>
            <a:ext cx="564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Этот класс движется в одном направлении, меняя анимацию.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79" y="2285233"/>
            <a:ext cx="4985102" cy="43700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412" y="1892628"/>
            <a:ext cx="5413787" cy="30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0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8478" y="558141"/>
            <a:ext cx="3574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Заключение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324097" y="1413163"/>
            <a:ext cx="7380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Данный проект можно улучшать и у него есть будущее. Существует еще много путей развития. Например, можно добавить новых монстров или ловушки. Усовершенствовать графику. Добавить новые локации и дружелюбных существ.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29" y="2775780"/>
            <a:ext cx="5686240" cy="395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90" y="961901"/>
            <a:ext cx="8152410" cy="5201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513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91</TotalTime>
  <Words>238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Контур</vt:lpstr>
      <vt:lpstr>Journey of strange man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Andron</dc:creator>
  <cp:lastModifiedBy>Andron</cp:lastModifiedBy>
  <cp:revision>20</cp:revision>
  <dcterms:created xsi:type="dcterms:W3CDTF">2021-01-17T13:30:55Z</dcterms:created>
  <dcterms:modified xsi:type="dcterms:W3CDTF">2021-01-24T15:23:16Z</dcterms:modified>
</cp:coreProperties>
</file>