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79" r:id="rId4"/>
    <p:sldMasterId id="2147483830" r:id="rId5"/>
  </p:sldMasterIdLst>
  <p:notesMasterIdLst>
    <p:notesMasterId r:id="rId14"/>
  </p:notesMasterIdLst>
  <p:handoutMasterIdLst>
    <p:handoutMasterId r:id="rId15"/>
  </p:handoutMasterIdLst>
  <p:sldIdLst>
    <p:sldId id="265" r:id="rId6"/>
    <p:sldId id="331" r:id="rId7"/>
    <p:sldId id="330" r:id="rId8"/>
    <p:sldId id="329" r:id="rId9"/>
    <p:sldId id="328" r:id="rId10"/>
    <p:sldId id="327" r:id="rId11"/>
    <p:sldId id="326" r:id="rId12"/>
    <p:sldId id="325" r:id="rId13"/>
  </p:sldIdLst>
  <p:sldSz cx="12188825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68" d="100"/>
          <a:sy n="68" d="100"/>
        </p:scale>
        <p:origin x="616" y="4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B61B089-86C2-43D6-87CB-A9E811A0A39C}" type="datetime1"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2019/4/4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D9F912AB-2776-42F2-A957-313FC7EFEDB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pPr algn="r" rtl="0"/>
              <a:t>‹#›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BC967B82-94CC-4E13-AEAF-C2B928E6CFD1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マスター テキストの書式設定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noProof="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F93199CD-3E1B-4AE6-990F-76F925F5EA9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altLang="ja-JP" smtClean="0"/>
              <a:pPr/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9048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48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381F-95F4-4816-8A54-B8F76D35A90E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106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381F-95F4-4816-8A54-B8F76D35A90E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26553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381F-95F4-4816-8A54-B8F76D35A90E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0689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381F-95F4-4816-8A54-B8F76D35A90E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0422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381F-95F4-4816-8A54-B8F76D35A90E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364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0AC6-566F-4C54-8D26-5DE4F3DE0BB8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3041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381F-95F4-4816-8A54-B8F76D35A90E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91451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675" y="2404534"/>
            <a:ext cx="7764913" cy="1646302"/>
          </a:xfrm>
        </p:spPr>
        <p:txBody>
          <a:bodyPr anchor="b">
            <a:noAutofit/>
          </a:bodyPr>
          <a:lstStyle>
            <a:lvl1pPr algn="r">
              <a:defRPr sz="5398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675" y="4050834"/>
            <a:ext cx="7764913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0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67F7-4C32-4946-8F6A-E73A3F10C930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556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381F-95F4-4816-8A54-B8F76D35A90E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111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5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B67F7-4C32-4946-8F6A-E73A3F10C930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0787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381F-95F4-4816-8A54-B8F76D35A90E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58744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5930-1FBA-47BD-8EB6-1BB6F85E6F3B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3402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2BA2-F20D-4B5F-93FA-1C0B6BF37DBD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1755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F50A-132A-4B9F-BB1C-7D34CB3A6423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3844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768A-AEEB-4DA1-A54B-4F2A90C47088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9965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FE53-1D79-41EA-A12E-893B30F6EEA7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292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609600"/>
            <a:ext cx="8594429" cy="3403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381F-95F4-4816-8A54-B8F76D35A90E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47709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783" y="3632200"/>
            <a:ext cx="7222643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470400"/>
            <a:ext cx="859442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381F-95F4-4816-8A54-B8F76D35A90E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799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97410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1931988"/>
            <a:ext cx="8594429" cy="2595460"/>
          </a:xfrm>
        </p:spPr>
        <p:txBody>
          <a:bodyPr anchor="b">
            <a:normAutofit/>
          </a:bodyPr>
          <a:lstStyle>
            <a:lvl1pPr algn="l">
              <a:defRPr sz="4399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381F-95F4-4816-8A54-B8F76D35A90E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241737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092" y="609600"/>
            <a:ext cx="809202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381F-95F4-4816-8A54-B8F76D35A90E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729" y="790378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0695" y="288655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456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9" y="2700868"/>
            <a:ext cx="8594429" cy="1826581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381F-95F4-4816-8A54-B8F76D35A90E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99457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609600"/>
            <a:ext cx="8585966" cy="3022600"/>
          </a:xfrm>
        </p:spPr>
        <p:txBody>
          <a:bodyPr anchor="ctr">
            <a:normAutofit/>
          </a:bodyPr>
          <a:lstStyle>
            <a:lvl1pPr algn="l">
              <a:defRPr sz="4399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156" y="4013200"/>
            <a:ext cx="8594430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9" y="4527448"/>
            <a:ext cx="8594429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381F-95F4-4816-8A54-B8F76D35A90E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315907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0AC6-566F-4C54-8D26-5DE4F3DE0BB8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4837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5599" y="609600"/>
            <a:ext cx="130440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159" y="609600"/>
            <a:ext cx="7058311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381F-95F4-4816-8A54-B8F76D35A90E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2097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158" y="2160589"/>
            <a:ext cx="418294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8645" y="2160590"/>
            <a:ext cx="418294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7381F-95F4-4816-8A54-B8F76D35A90E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860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570" y="2160983"/>
            <a:ext cx="4184533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570" y="2737246"/>
            <a:ext cx="418453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058" y="2160983"/>
            <a:ext cx="4184528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059" y="2737246"/>
            <a:ext cx="418452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F5930-1FBA-47BD-8EB6-1BB6F85E6F3B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2846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2BA2-F20D-4B5F-93FA-1C0B6BF37DBD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1359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3F50A-132A-4B9F-BB1C-7D34CB3A6423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6523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1498604"/>
            <a:ext cx="3853524" cy="1278466"/>
          </a:xfrm>
        </p:spPr>
        <p:txBody>
          <a:bodyPr anchor="b">
            <a:normAutofit/>
          </a:bodyPr>
          <a:lstStyle>
            <a:lvl1pPr>
              <a:defRPr sz="199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222" y="514925"/>
            <a:ext cx="4512366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2777069"/>
            <a:ext cx="3853524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6926" indent="0">
              <a:buNone/>
              <a:defRPr sz="1400"/>
            </a:lvl2pPr>
            <a:lvl3pPr marL="913852" indent="0">
              <a:buNone/>
              <a:defRPr sz="1200"/>
            </a:lvl3pPr>
            <a:lvl4pPr marL="1370778" indent="0">
              <a:buNone/>
              <a:defRPr sz="1000"/>
            </a:lvl4pPr>
            <a:lvl5pPr marL="1827703" indent="0">
              <a:buNone/>
              <a:defRPr sz="1000"/>
            </a:lvl5pPr>
            <a:lvl6pPr marL="2284628" indent="0">
              <a:buNone/>
              <a:defRPr sz="1000"/>
            </a:lvl6pPr>
            <a:lvl7pPr marL="2741554" indent="0">
              <a:buNone/>
              <a:defRPr sz="1000"/>
            </a:lvl7pPr>
            <a:lvl8pPr marL="3198480" indent="0">
              <a:buNone/>
              <a:defRPr sz="1000"/>
            </a:lvl8pPr>
            <a:lvl9pPr marL="3655406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A768A-AEEB-4DA1-A54B-4F2A90C47088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8795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4800600"/>
            <a:ext cx="859442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158" y="609600"/>
            <a:ext cx="859442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158" y="5367338"/>
            <a:ext cx="8594428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8FE53-1D79-41EA-A12E-893B30F6EEA7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95765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7381F-95F4-4816-8A54-B8F76D35A90E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013F82-EE5E-44EE-A61D-E31C6657F26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292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kumimoji="1"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88825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158" y="609600"/>
            <a:ext cx="8594429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158" y="2160590"/>
            <a:ext cx="859442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3257" y="6041363"/>
            <a:ext cx="911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7381F-95F4-4816-8A54-B8F76D35A90E}" type="datetime1">
              <a:rPr lang="ja-JP" altLang="en-US" smtClean="0"/>
              <a:pPr/>
              <a:t>2019/4/4</a:t>
            </a:fld>
            <a:endParaRPr lang="ja-JP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158" y="6041363"/>
            <a:ext cx="62959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8426" y="6041363"/>
            <a:ext cx="68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A013F82-EE5E-44EE-A61D-E31C6657F26F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445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063" rtl="0" eaLnBrk="1" latinLnBrk="0" hangingPunct="1">
        <a:spcBef>
          <a:spcPct val="0"/>
        </a:spcBef>
        <a:buNone/>
        <a:defRPr kumimoji="1" sz="3599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kumimoji="1"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ctrTitle"/>
          </p:nvPr>
        </p:nvSpPr>
        <p:spPr>
          <a:xfrm>
            <a:off x="1065214" y="476672"/>
            <a:ext cx="8229600" cy="1368152"/>
          </a:xfrm>
        </p:spPr>
        <p:txBody>
          <a:bodyPr rtlCol="0">
            <a:normAutofit/>
          </a:bodyPr>
          <a:lstStyle/>
          <a:p>
            <a:pPr algn="ctr" rtl="0"/>
            <a:r>
              <a:rPr lang="ja-JP" altLang="en-US" sz="4800" dirty="0">
                <a:latin typeface="Meiryo UI" panose="020B0604030504040204" pitchFamily="50" charset="-128"/>
                <a:ea typeface="Meiryo UI" panose="020B0604030504040204" pitchFamily="50" charset="-128"/>
              </a:rPr>
              <a:t>受講希望者向けガイダンス</a:t>
            </a:r>
          </a:p>
        </p:txBody>
      </p:sp>
      <p:sp>
        <p:nvSpPr>
          <p:cNvPr id="4" name="サブタイトル 3"/>
          <p:cNvSpPr>
            <a:spLocks noGrp="1"/>
          </p:cNvSpPr>
          <p:nvPr>
            <p:ph type="subTitle" idx="1"/>
          </p:nvPr>
        </p:nvSpPr>
        <p:spPr>
          <a:xfrm>
            <a:off x="1065213" y="2060848"/>
            <a:ext cx="8229600" cy="4680520"/>
          </a:xfrm>
        </p:spPr>
        <p:txBody>
          <a:bodyPr rtlCol="0">
            <a:normAutofit/>
          </a:bodyPr>
          <a:lstStyle/>
          <a:p>
            <a:pPr algn="ctr" rtl="0"/>
            <a:endParaRPr lang="en-US" altLang="ja-JP" sz="4800" dirty="0">
              <a:solidFill>
                <a:schemeClr val="tx1"/>
              </a:solidFill>
            </a:endParaRPr>
          </a:p>
          <a:p>
            <a:pPr algn="ctr" rtl="0"/>
            <a:r>
              <a:rPr lang="en-US" altLang="ja-JP" sz="4800" dirty="0">
                <a:solidFill>
                  <a:schemeClr val="tx1"/>
                </a:solidFill>
              </a:rPr>
              <a:t>CLPWN</a:t>
            </a:r>
          </a:p>
          <a:p>
            <a:pPr algn="ctr" rtl="0"/>
            <a:r>
              <a:rPr lang="ja-JP" altLang="en-US" sz="2800" dirty="0">
                <a:solidFill>
                  <a:schemeClr val="tx1"/>
                </a:solidFill>
              </a:rPr>
              <a:t>～情報セキュリティプロジェクト～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ctr" rtl="0"/>
            <a:endParaRPr lang="en-US" altLang="ja-JP" sz="4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r" rtl="0"/>
            <a:r>
              <a:rPr lang="ja-JP" altLang="en-US" sz="2800" dirty="0">
                <a:solidFill>
                  <a:schemeClr val="tx1"/>
                </a:solidFill>
              </a:rPr>
              <a:t>工学科知能情報システムプログラム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r" rtl="0"/>
            <a:r>
              <a:rPr lang="en-US" altLang="ja-JP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ja-JP" altLang="en-US" sz="2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年　小平　丈汰郎</a:t>
            </a:r>
            <a:endParaRPr lang="en-US" altLang="ja-JP" sz="2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B86819C-DF7C-45F1-8A5F-2E4059A021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0160"/>
            <a:ext cx="1065213" cy="11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A5B96E-6C9E-4BAF-A59D-FA3F27D43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発表内容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1C7226-2053-4B69-90DA-C3F0EA6D9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200" dirty="0"/>
              <a:t>・プロジェクト発足の背景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・プロジェクトの概要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SECCON</a:t>
            </a:r>
            <a:r>
              <a:rPr lang="ja-JP" altLang="en-US" sz="3200" dirty="0"/>
              <a:t>について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・活動内容</a:t>
            </a:r>
            <a:endParaRPr lang="en-US" altLang="ja-JP" sz="3200" dirty="0"/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D411EBF-014D-49C8-98B3-AC22BE92CC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00160"/>
            <a:ext cx="1065213" cy="115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65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9A287-9C55-400E-9656-16CBDEF3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プロジェクト発足の背景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049A9C-BDA3-430F-BC60-772E2E36A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インターネットの一般化と日常生活への浸透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↓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インターネットに大きく依存する社会の形成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（各種手続きや</a:t>
            </a:r>
            <a:r>
              <a:rPr lang="en-US" altLang="ja-JP" sz="3200" dirty="0"/>
              <a:t>IoT</a:t>
            </a:r>
            <a:r>
              <a:rPr lang="ja-JP" altLang="en-US" sz="3200" dirty="0"/>
              <a:t>等）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↓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日常生活の利便性の向上</a:t>
            </a:r>
            <a:endParaRPr kumimoji="1" lang="ja-JP" altLang="en-US" sz="32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AC139FE-ACFF-4D86-BA10-2A8C9262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9660"/>
            <a:ext cx="1066892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9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694E57-A009-47C9-BA7B-E4E64D0E5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/>
              <a:t>プロジェクト発足の背景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211043-8D4D-4A81-970F-20C988E3F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利便性向上の一方</a:t>
            </a:r>
            <a:r>
              <a:rPr kumimoji="1" lang="en-US" altLang="ja-JP" sz="3200" dirty="0"/>
              <a:t>…</a:t>
            </a:r>
          </a:p>
          <a:p>
            <a:pPr marL="0" indent="0" algn="ctr">
              <a:buNone/>
            </a:pPr>
            <a:endParaRPr lang="en-US" altLang="ja-JP" sz="3200" dirty="0"/>
          </a:p>
          <a:p>
            <a:pPr marL="0" indent="0" algn="ctr">
              <a:buNone/>
            </a:pPr>
            <a:r>
              <a:rPr kumimoji="1" lang="ja-JP" altLang="en-US" sz="3200" dirty="0"/>
              <a:t>サイバー犯罪の増加</a:t>
            </a:r>
            <a:endParaRPr kumimoji="1" lang="en-US" altLang="ja-JP" sz="3200" dirty="0"/>
          </a:p>
          <a:p>
            <a:pPr marL="0" indent="0" algn="ctr">
              <a:buNone/>
            </a:pPr>
            <a:r>
              <a:rPr lang="ja-JP" altLang="en-US" sz="3200" dirty="0"/>
              <a:t>⇓</a:t>
            </a:r>
            <a:endParaRPr lang="en-US" altLang="ja-JP" sz="3200" dirty="0"/>
          </a:p>
          <a:p>
            <a:pPr marL="0" indent="0" algn="ctr">
              <a:buNone/>
            </a:pPr>
            <a:r>
              <a:rPr kumimoji="1" lang="ja-JP" altLang="en-US" sz="3200" dirty="0"/>
              <a:t>社会的に情報セキュリティへの関心が高まる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ACC595B-1907-4D2C-B50A-B01DD9FE0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9660"/>
            <a:ext cx="1066892" cy="11583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17585A9-B760-40B8-BD51-DB5DDBD19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722" y="260648"/>
            <a:ext cx="4743099" cy="418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43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D38C6-48A4-48FE-9608-0FE6138A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プロジェクトの概要</a:t>
            </a:r>
            <a:endParaRPr kumimoji="1" lang="ja-JP" altLang="en-US" dirty="0"/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28699D1A-89DC-476D-B404-F5CFD8CA6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92" y="2132856"/>
            <a:ext cx="7912160" cy="388143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F6F4508-33FC-46C7-B79B-3C10C11A9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99660"/>
            <a:ext cx="1066892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543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7EC34-B8EC-49EF-A8DF-C6D44AE5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3600" dirty="0"/>
              <a:t>SECCON</a:t>
            </a:r>
            <a:r>
              <a:rPr lang="ja-JP" altLang="en-US" sz="3600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BF3122-4B6F-475E-AB84-A8A195209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・情報セキュリティーをテーマとした様々な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競技を通して、情報セキュリティーに関す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</a:t>
            </a:r>
            <a:r>
              <a:rPr lang="ja-JP" altLang="en-US" sz="3200" dirty="0" err="1"/>
              <a:t>る</a:t>
            </a:r>
            <a:r>
              <a:rPr lang="ja-JP" altLang="en-US" sz="3200" dirty="0"/>
              <a:t>実践の場を提供する大会。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・早い話がハッキングの大会。</a:t>
            </a:r>
            <a:endParaRPr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en-US" altLang="ja-JP" sz="1600" dirty="0"/>
              <a:t>											</a:t>
            </a:r>
            <a:r>
              <a:rPr lang="ja-JP" altLang="en-US" sz="2400" dirty="0"/>
              <a:t>大会の様子→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93BB9B4D-5934-44EA-A55D-9E44EFC43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9660"/>
            <a:ext cx="1066892" cy="115834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BD80548-EA7B-4E81-8F90-B328D28F0B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953" y="3861048"/>
            <a:ext cx="3676305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5A27DF-92A8-4456-BE1F-D469E8F8C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SECCON</a:t>
            </a:r>
            <a:r>
              <a:rPr lang="ja-JP" altLang="en-US" dirty="0"/>
              <a:t>について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6CF4A0-5628-4860-913A-53B2E0CAF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3200" dirty="0"/>
              <a:t>・競技は</a:t>
            </a:r>
            <a:r>
              <a:rPr lang="en-US" altLang="ja-JP" sz="3200" dirty="0"/>
              <a:t>CTF</a:t>
            </a:r>
            <a:r>
              <a:rPr lang="ja-JP" altLang="en-US" sz="3200" dirty="0"/>
              <a:t>（</a:t>
            </a:r>
            <a:r>
              <a:rPr lang="en-US" altLang="ja-JP" sz="3200" dirty="0"/>
              <a:t>Capture The Flag</a:t>
            </a:r>
            <a:r>
              <a:rPr lang="ja-JP" altLang="en-US" sz="3200" dirty="0"/>
              <a:t>）と呼ばれ、　　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様々な分野の問題から形成される。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・主な出題分野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	Reversing , Forensics , </a:t>
            </a:r>
            <a:r>
              <a:rPr lang="en-US" altLang="ja-JP" sz="3200" dirty="0" err="1"/>
              <a:t>Pwn</a:t>
            </a:r>
            <a:r>
              <a:rPr lang="en-US" altLang="ja-JP" sz="3200" dirty="0"/>
              <a:t> ,</a:t>
            </a:r>
          </a:p>
          <a:p>
            <a:pPr marL="0" indent="0">
              <a:buNone/>
            </a:pPr>
            <a:r>
              <a:rPr lang="en-US" altLang="ja-JP" sz="3200" dirty="0"/>
              <a:t>	Web , Network , </a:t>
            </a:r>
            <a:r>
              <a:rPr lang="en-US" altLang="ja-JP" sz="3200" dirty="0" err="1"/>
              <a:t>Misc</a:t>
            </a:r>
            <a:r>
              <a:rPr lang="en-US" altLang="ja-JP" sz="3200" dirty="0"/>
              <a:t>, </a:t>
            </a:r>
            <a:r>
              <a:rPr lang="en-US" altLang="ja-JP" sz="3200" dirty="0" err="1"/>
              <a:t>etc</a:t>
            </a:r>
            <a:r>
              <a:rPr lang="en-US" altLang="ja-JP" sz="3200" dirty="0"/>
              <a:t>…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C0717B-BF2A-4F28-9655-FAF812B40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9660"/>
            <a:ext cx="1066892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75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FD34B-FFAE-4C73-A79A-885816E9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活動内容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B9F720B-2683-4FBC-8DEF-317B861C2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158" y="2160590"/>
            <a:ext cx="8594429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前期：プログラミング、</a:t>
            </a:r>
            <a:r>
              <a:rPr lang="en-US" altLang="ja-JP" sz="3200" dirty="0"/>
              <a:t>CTF</a:t>
            </a:r>
            <a:r>
              <a:rPr lang="ja-JP" altLang="en-US" sz="3200" dirty="0"/>
              <a:t>の基礎の基礎　　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　　のお勉強。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後期：</a:t>
            </a:r>
            <a:r>
              <a:rPr lang="en-US" altLang="ja-JP" sz="3200" dirty="0"/>
              <a:t>CTF</a:t>
            </a:r>
            <a:r>
              <a:rPr lang="ja-JP" altLang="en-US" sz="3200" dirty="0"/>
              <a:t>の学習、参加。ソフトウェア開発。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通年：週一回開催の勉強会。月一回程度の部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　　　内</a:t>
            </a:r>
            <a:r>
              <a:rPr lang="en-US" altLang="ja-JP" sz="3200" dirty="0"/>
              <a:t>CTF</a:t>
            </a:r>
            <a:r>
              <a:rPr lang="ja-JP" altLang="en-US" sz="3200" dirty="0" err="1"/>
              <a:t>。</a:t>
            </a:r>
            <a:endParaRPr lang="en-US" altLang="ja-JP" sz="32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ED8EF16-AD3B-4D08-AC9D-4B4FCE77C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9660"/>
            <a:ext cx="1066892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2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テーマ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テーマ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1564227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Take your audience through a digital tunnel where they'll  burst through to the other side and see the information you want to present. Show them lists, charts, tables, SmartArt,  and pictures using a variety of layouts in widescreen (16X9) format. This design works well for subjects on science and technology, computers, communication, and more.   
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2012-05-11T02:04:00+00:00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TP102895246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835483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REDMOND\v-vaddu</DisplayName>
        <AccountId>2567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0E41224-0370-4595-877C-23316CD80004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2CCB507-0646-4A50-A4F7-7F385079D5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Microsoft Office PowerPoint</Application>
  <PresentationFormat>ユーザー設定</PresentationFormat>
  <Paragraphs>46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Meiryo UI</vt:lpstr>
      <vt:lpstr>メイリオ</vt:lpstr>
      <vt:lpstr>Arial</vt:lpstr>
      <vt:lpstr>Trebuchet MS</vt:lpstr>
      <vt:lpstr>Wingdings 3</vt:lpstr>
      <vt:lpstr>1_ファセット</vt:lpstr>
      <vt:lpstr>ファセット</vt:lpstr>
      <vt:lpstr>受講希望者向けガイダンス</vt:lpstr>
      <vt:lpstr>発表内容</vt:lpstr>
      <vt:lpstr>プロジェクト発足の背景</vt:lpstr>
      <vt:lpstr>プロジェクト発足の背景</vt:lpstr>
      <vt:lpstr>プロジェクトの概要</vt:lpstr>
      <vt:lpstr>SECCONについて</vt:lpstr>
      <vt:lpstr>SECCONについて</vt:lpstr>
      <vt:lpstr>活動内容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2019-04-04T07:21:50Z</dcterms:created>
  <dcterms:modified xsi:type="dcterms:W3CDTF">2019-04-04T07:59:57Z</dcterms:modified>
</cp:coreProperties>
</file>