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3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5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6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7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0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5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1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1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EAC0-4928-4807-BB62-7916B26B600E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5812-672D-4E5E-9103-F0A3D70AE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>
                <a:solidFill>
                  <a:srgbClr val="0070C0"/>
                </a:solidFill>
              </a:rPr>
              <a:t>이클립스 실행</a:t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ko-KR" altLang="en-US" sz="2800" dirty="0"/>
              <a:t>실행 파일이나 바로가기 아이콘을 클릭해 실행</a:t>
            </a:r>
            <a:br>
              <a:rPr lang="en-US" altLang="ko-KR" sz="2800" dirty="0"/>
            </a:br>
            <a:r>
              <a:rPr lang="en-US" altLang="ko-KR" sz="2800" dirty="0"/>
              <a:t>- Workspace </a:t>
            </a:r>
            <a:r>
              <a:rPr lang="ko-KR" altLang="en-US" sz="2800" dirty="0"/>
              <a:t>지정 </a:t>
            </a:r>
            <a:r>
              <a:rPr lang="en-US" altLang="ko-KR" sz="2800" dirty="0"/>
              <a:t>(</a:t>
            </a:r>
            <a:r>
              <a:rPr lang="ko-KR" altLang="en-US" sz="2800" dirty="0"/>
              <a:t>주의할 사항은 폴더명에 한글</a:t>
            </a:r>
            <a:r>
              <a:rPr lang="en-US" altLang="ko-KR" sz="2800" dirty="0"/>
              <a:t>, </a:t>
            </a:r>
            <a:r>
              <a:rPr lang="ko-KR" altLang="en-US" sz="2800" dirty="0"/>
              <a:t>공백</a:t>
            </a:r>
            <a:r>
              <a:rPr lang="en-US" altLang="ko-KR" sz="2800" dirty="0"/>
              <a:t>, </a:t>
            </a:r>
            <a:r>
              <a:rPr lang="ko-KR" altLang="en-US" sz="2800" dirty="0"/>
              <a:t>특수문자 사용금지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B085DD-8A08-47C3-B439-EDFEEEE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7308304" cy="33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- </a:t>
            </a:r>
            <a:r>
              <a:rPr lang="ko-KR" altLang="en-US" sz="2800" dirty="0"/>
              <a:t>이클립스 </a:t>
            </a:r>
            <a:r>
              <a:rPr lang="en-US" altLang="ko-KR" sz="2800" dirty="0"/>
              <a:t>“Welcome </a:t>
            </a:r>
            <a:r>
              <a:rPr lang="ko-KR" altLang="en-US" sz="2800" dirty="0"/>
              <a:t>창</a:t>
            </a:r>
            <a:r>
              <a:rPr lang="en-US" altLang="ko-KR" sz="2800" dirty="0"/>
              <a:t>”</a:t>
            </a:r>
            <a:r>
              <a:rPr lang="ko-KR" altLang="en-US" sz="2800" dirty="0"/>
              <a:t>이 등장</a:t>
            </a:r>
            <a:br>
              <a:rPr lang="en-US" altLang="ko-KR" sz="2800" dirty="0"/>
            </a:br>
            <a:r>
              <a:rPr lang="en-US" altLang="ko-KR" sz="2800" dirty="0"/>
              <a:t>- “Welcome </a:t>
            </a:r>
            <a:r>
              <a:rPr lang="ko-KR" altLang="en-US" sz="2800" dirty="0"/>
              <a:t>창</a:t>
            </a:r>
            <a:r>
              <a:rPr lang="en-US" altLang="ko-KR" sz="2800" dirty="0"/>
              <a:t>”</a:t>
            </a:r>
            <a:r>
              <a:rPr lang="ko-KR" altLang="en-US" sz="2800" dirty="0"/>
              <a:t>을 닫으면 </a:t>
            </a:r>
            <a:r>
              <a:rPr lang="en-US" altLang="ko-KR" sz="2800" dirty="0"/>
              <a:t>“Java Perspective”</a:t>
            </a:r>
            <a:r>
              <a:rPr lang="ko-KR" altLang="en-US" sz="2800" dirty="0"/>
              <a:t>의 빈 이클립스 화면이 등장함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D482AD-E23B-4406-B836-508F104C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6210"/>
            <a:ext cx="6364663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8692"/>
            <a:ext cx="843528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>
                <a:solidFill>
                  <a:srgbClr val="0070C0"/>
                </a:solidFill>
              </a:rPr>
              <a:t>프로젝트 생성</a:t>
            </a:r>
            <a:br>
              <a:rPr lang="en-US" altLang="ko-KR" sz="2800" dirty="0"/>
            </a:br>
            <a:r>
              <a:rPr lang="en-US" altLang="ko-KR" sz="2800" dirty="0"/>
              <a:t>- [File]-[New]-[Java project] </a:t>
            </a:r>
            <a:r>
              <a:rPr lang="ko-KR" altLang="en-US" sz="2800" dirty="0"/>
              <a:t>클릭해 프로젝트명</a:t>
            </a:r>
            <a:br>
              <a:rPr lang="en-US" altLang="ko-KR" sz="2800" dirty="0"/>
            </a:br>
            <a:r>
              <a:rPr lang="en-US" altLang="ko-KR" sz="2800" dirty="0"/>
              <a:t>(</a:t>
            </a:r>
            <a:r>
              <a:rPr lang="ko-KR" altLang="en-US" sz="2800" dirty="0"/>
              <a:t>예</a:t>
            </a:r>
            <a:r>
              <a:rPr lang="en-US" altLang="ko-KR" sz="2800" dirty="0"/>
              <a:t>: Example)</a:t>
            </a:r>
            <a:r>
              <a:rPr lang="ko-KR" altLang="en-US" sz="2800" dirty="0"/>
              <a:t> 입력 후 </a:t>
            </a:r>
            <a:r>
              <a:rPr lang="en-US" altLang="ko-KR" sz="2800" dirty="0"/>
              <a:t>[Finish] </a:t>
            </a:r>
            <a:r>
              <a:rPr lang="ko-KR" altLang="en-US" sz="2800" dirty="0"/>
              <a:t>버튼 클릭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3F8953-90E8-441E-8A63-EDC59DC7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2816"/>
            <a:ext cx="4850890" cy="508518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C56B550-C416-46B4-A0D1-9B1EB6F967BC}"/>
              </a:ext>
            </a:extLst>
          </p:cNvPr>
          <p:cNvSpPr/>
          <p:nvPr/>
        </p:nvSpPr>
        <p:spPr>
          <a:xfrm>
            <a:off x="917848" y="2492896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EB174-B1B5-4AA4-8066-E8FE2F94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2500" dirty="0">
                <a:solidFill>
                  <a:prstClr val="black"/>
                </a:solidFill>
              </a:rPr>
              <a:t>-</a:t>
            </a:r>
            <a:r>
              <a:rPr lang="ko-KR" altLang="en-US" sz="2500" dirty="0">
                <a:solidFill>
                  <a:prstClr val="black"/>
                </a:solidFill>
              </a:rPr>
              <a:t>만약</a:t>
            </a:r>
            <a:r>
              <a:rPr lang="en-US" altLang="ko-KR" sz="2500" dirty="0">
                <a:solidFill>
                  <a:prstClr val="black"/>
                </a:solidFill>
              </a:rPr>
              <a:t> module-info.java</a:t>
            </a:r>
            <a:r>
              <a:rPr lang="ko-KR" altLang="en-US" sz="2500" dirty="0">
                <a:solidFill>
                  <a:prstClr val="black"/>
                </a:solidFill>
              </a:rPr>
              <a:t>를 생성하는 창이 나오면 </a:t>
            </a:r>
            <a:br>
              <a:rPr lang="en-US" altLang="ko-KR" sz="2500" dirty="0">
                <a:solidFill>
                  <a:prstClr val="black"/>
                </a:solidFill>
              </a:rPr>
            </a:br>
            <a:r>
              <a:rPr lang="en-US" altLang="ko-KR" sz="2500" dirty="0">
                <a:solidFill>
                  <a:prstClr val="black"/>
                </a:solidFill>
              </a:rPr>
              <a:t>[Don’t Create] </a:t>
            </a:r>
            <a:r>
              <a:rPr lang="ko-KR" altLang="en-US" sz="2500" dirty="0">
                <a:solidFill>
                  <a:prstClr val="black"/>
                </a:solidFill>
              </a:rPr>
              <a:t>버튼을 클릭</a:t>
            </a:r>
            <a:br>
              <a:rPr lang="en-US" altLang="ko-KR" sz="2500" dirty="0">
                <a:solidFill>
                  <a:prstClr val="black"/>
                </a:solidFill>
              </a:rPr>
            </a:br>
            <a:r>
              <a:rPr lang="en-US" altLang="ko-KR" sz="2500" dirty="0">
                <a:solidFill>
                  <a:prstClr val="black"/>
                </a:solidFill>
              </a:rPr>
              <a:t>-</a:t>
            </a:r>
            <a:r>
              <a:rPr lang="ko-KR" altLang="en-US" sz="2500" dirty="0">
                <a:solidFill>
                  <a:prstClr val="black"/>
                </a:solidFill>
              </a:rPr>
              <a:t> </a:t>
            </a:r>
            <a:r>
              <a:rPr lang="en-US" altLang="ko-KR" sz="2200" dirty="0">
                <a:solidFill>
                  <a:prstClr val="black"/>
                </a:solidFill>
              </a:rPr>
              <a:t>JavaSE8(</a:t>
            </a:r>
            <a:r>
              <a:rPr lang="ko-KR" altLang="en-US" sz="2200" dirty="0">
                <a:solidFill>
                  <a:prstClr val="black"/>
                </a:solidFill>
              </a:rPr>
              <a:t>또는 이전 버전</a:t>
            </a:r>
            <a:r>
              <a:rPr lang="en-US" altLang="ko-KR" sz="2200" dirty="0">
                <a:solidFill>
                  <a:prstClr val="black"/>
                </a:solidFill>
              </a:rPr>
              <a:t>)</a:t>
            </a:r>
            <a:r>
              <a:rPr lang="ko-KR" altLang="en-US" sz="2200" dirty="0">
                <a:solidFill>
                  <a:prstClr val="black"/>
                </a:solidFill>
              </a:rPr>
              <a:t>을 사용하는 경우에는 창이 뜨지 않음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9AADB9-B98D-4FDB-AA0A-21DF6E4B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4305219" cy="266429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A6687ED-835B-4F56-9992-C714D0C60290}"/>
              </a:ext>
            </a:extLst>
          </p:cNvPr>
          <p:cNvSpPr/>
          <p:nvPr/>
        </p:nvSpPr>
        <p:spPr>
          <a:xfrm>
            <a:off x="3738046" y="3933056"/>
            <a:ext cx="890701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24D149-4AFF-492F-916B-E4E724A8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27" y="1570484"/>
            <a:ext cx="4341973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71420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b="1" dirty="0">
                <a:solidFill>
                  <a:srgbClr val="0070C0"/>
                </a:solidFill>
              </a:rPr>
              <a:t>클래스 생성</a:t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ko-KR" altLang="en-US" sz="2800" dirty="0"/>
              <a:t>작성된 프로젝트 선택 후 </a:t>
            </a:r>
            <a:r>
              <a:rPr lang="en-US" altLang="ko-KR" sz="2800" dirty="0"/>
              <a:t> </a:t>
            </a:r>
            <a:r>
              <a:rPr lang="ko-KR" altLang="en-US" sz="2800" dirty="0"/>
              <a:t>오른쪽 마우스 클릭해</a:t>
            </a:r>
            <a:br>
              <a:rPr lang="en-US" altLang="ko-KR" sz="2800" dirty="0"/>
            </a:br>
            <a:r>
              <a:rPr lang="en-US" altLang="ko-KR" sz="2800" dirty="0"/>
              <a:t>- [New]-[Class]</a:t>
            </a:r>
            <a:r>
              <a:rPr lang="ko-KR" altLang="en-US" sz="2800" dirty="0"/>
              <a:t>선택</a:t>
            </a:r>
            <a:br>
              <a:rPr lang="en-US" altLang="ko-KR" sz="2800" dirty="0"/>
            </a:br>
            <a:r>
              <a:rPr lang="en-US" altLang="ko-KR" sz="2800" dirty="0"/>
              <a:t>- [Name] </a:t>
            </a:r>
            <a:r>
              <a:rPr lang="ko-KR" altLang="en-US" sz="2800" dirty="0"/>
              <a:t>항목에 </a:t>
            </a:r>
            <a:r>
              <a:rPr lang="en-US" altLang="ko-KR" sz="2800" dirty="0" err="1"/>
              <a:t>Myclass</a:t>
            </a:r>
            <a:r>
              <a:rPr lang="en-US" altLang="ko-KR" sz="2800" dirty="0"/>
              <a:t>, [Package] </a:t>
            </a:r>
            <a:r>
              <a:rPr lang="ko-KR" altLang="en-US" sz="2800" dirty="0"/>
              <a:t>항목에 </a:t>
            </a:r>
            <a:r>
              <a:rPr lang="en-US" altLang="ko-KR" sz="2800" dirty="0"/>
              <a:t>test</a:t>
            </a:r>
            <a:r>
              <a:rPr lang="ko-KR" altLang="en-US" sz="2800" dirty="0"/>
              <a:t>를 입력</a:t>
            </a:r>
            <a:br>
              <a:rPr lang="en-US" altLang="ko-KR" sz="2800" dirty="0"/>
            </a:br>
            <a:r>
              <a:rPr lang="en-US" altLang="ko-KR" sz="2800" dirty="0"/>
              <a:t>- public static void main(String[] </a:t>
            </a:r>
            <a:r>
              <a:rPr lang="en-US" altLang="ko-KR" sz="2800" dirty="0" err="1"/>
              <a:t>args</a:t>
            </a:r>
            <a:r>
              <a:rPr lang="en-US" altLang="ko-KR" sz="2800" dirty="0"/>
              <a:t>) </a:t>
            </a:r>
            <a:r>
              <a:rPr lang="ko-KR" altLang="en-US" sz="2800" dirty="0"/>
              <a:t>체크 후 </a:t>
            </a:r>
            <a:r>
              <a:rPr lang="en-US" altLang="ko-KR" sz="2800" dirty="0"/>
              <a:t>[Finish]</a:t>
            </a:r>
            <a:r>
              <a:rPr lang="ko-KR" altLang="en-US" sz="2800" dirty="0"/>
              <a:t>선택</a:t>
            </a: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2CFA2D-9B6D-44D7-B9AA-972E80B1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7" y="1968277"/>
            <a:ext cx="3663638" cy="43748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CA6DAC-2653-416D-A111-47E218BBB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33" y="3068960"/>
            <a:ext cx="5175866" cy="308597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EF1208B-E5B1-4AD1-B594-5C82EFFA7AE9}"/>
              </a:ext>
            </a:extLst>
          </p:cNvPr>
          <p:cNvSpPr/>
          <p:nvPr/>
        </p:nvSpPr>
        <p:spPr>
          <a:xfrm>
            <a:off x="755577" y="2888940"/>
            <a:ext cx="720080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9EB40D-2EC1-4F19-8CBE-9EBCBF5E6F66}"/>
              </a:ext>
            </a:extLst>
          </p:cNvPr>
          <p:cNvSpPr/>
          <p:nvPr/>
        </p:nvSpPr>
        <p:spPr>
          <a:xfrm>
            <a:off x="763242" y="3429000"/>
            <a:ext cx="720080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599D32-36FE-4D3B-BDF1-0820047AECDB}"/>
              </a:ext>
            </a:extLst>
          </p:cNvPr>
          <p:cNvSpPr/>
          <p:nvPr/>
        </p:nvSpPr>
        <p:spPr>
          <a:xfrm>
            <a:off x="4139952" y="4293096"/>
            <a:ext cx="936104" cy="401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5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Autofit/>
          </a:bodyPr>
          <a:lstStyle/>
          <a:p>
            <a:pPr algn="l"/>
            <a:r>
              <a:rPr lang="ko-KR" altLang="en-US" sz="2500" b="1" dirty="0">
                <a:solidFill>
                  <a:srgbClr val="0070C0"/>
                </a:solidFill>
              </a:rPr>
              <a:t>프로그램 작성</a:t>
            </a:r>
            <a:br>
              <a:rPr lang="en-US" altLang="ko-KR" sz="2500" dirty="0"/>
            </a:br>
            <a:r>
              <a:rPr lang="en-US" altLang="ko-KR" sz="2500" dirty="0"/>
              <a:t>- “hello”</a:t>
            </a:r>
            <a:r>
              <a:rPr lang="ko-KR" altLang="en-US" sz="2500" dirty="0"/>
              <a:t> 문자를 출력하는 명령어 작성</a:t>
            </a:r>
            <a:br>
              <a:rPr lang="en-US" altLang="ko-KR" sz="2500" dirty="0"/>
            </a:br>
            <a:r>
              <a:rPr lang="en-US" altLang="ko-KR" sz="2500" dirty="0"/>
              <a:t>- </a:t>
            </a:r>
            <a:r>
              <a:rPr lang="en-US" altLang="ko-KR" sz="2500" dirty="0" err="1"/>
              <a:t>System.</a:t>
            </a:r>
            <a:r>
              <a:rPr lang="en-US" altLang="ko-KR" sz="2500" i="1" dirty="0" err="1"/>
              <a:t>out.</a:t>
            </a:r>
            <a:r>
              <a:rPr lang="en-US" altLang="ko-KR" sz="2500" dirty="0" err="1"/>
              <a:t>print</a:t>
            </a:r>
            <a:r>
              <a:rPr lang="en-US" altLang="ko-KR" sz="2500" dirty="0"/>
              <a:t>("hello");</a:t>
            </a:r>
            <a:br>
              <a:rPr lang="en-US" altLang="ko-KR" sz="2500" b="1" i="1" dirty="0"/>
            </a:b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E03CAD-E998-497E-BBCB-A408965F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4824"/>
            <a:ext cx="6804248" cy="35240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66D4D78-4C65-48D8-9BDE-EE9F6569C420}"/>
              </a:ext>
            </a:extLst>
          </p:cNvPr>
          <p:cNvSpPr/>
          <p:nvPr/>
        </p:nvSpPr>
        <p:spPr>
          <a:xfrm>
            <a:off x="4085692" y="4365104"/>
            <a:ext cx="257454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5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65908-1609-48B7-9B95-2A475519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77026"/>
            <a:ext cx="6876256" cy="44063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Autofit/>
          </a:bodyPr>
          <a:lstStyle/>
          <a:p>
            <a:pPr algn="l"/>
            <a:r>
              <a:rPr lang="ko-KR" altLang="en-US" sz="2500" b="1" dirty="0">
                <a:solidFill>
                  <a:srgbClr val="0070C0"/>
                </a:solidFill>
              </a:rPr>
              <a:t>프로그램 실행</a:t>
            </a:r>
            <a:br>
              <a:rPr lang="en-US" altLang="ko-KR" sz="2500" dirty="0"/>
            </a:br>
            <a:r>
              <a:rPr lang="en-US" altLang="ko-KR" sz="2500" dirty="0"/>
              <a:t>- </a:t>
            </a:r>
            <a:r>
              <a:rPr lang="ko-KR" altLang="en-US" sz="2500" dirty="0"/>
              <a:t>작성된 프로그램 소스 내에서 오른쪽 마우스 클릭한 후</a:t>
            </a:r>
            <a:br>
              <a:rPr lang="en-US" altLang="ko-KR" sz="2500" dirty="0"/>
            </a:br>
            <a:r>
              <a:rPr lang="en-US" altLang="ko-KR" sz="2500" dirty="0"/>
              <a:t>- [Run as] – [Java application] </a:t>
            </a:r>
            <a:r>
              <a:rPr lang="ko-KR" altLang="en-US" sz="2500" dirty="0"/>
              <a:t>선택</a:t>
            </a:r>
            <a:br>
              <a:rPr lang="en-US" altLang="ko-KR" sz="2500" dirty="0"/>
            </a:br>
            <a:r>
              <a:rPr lang="en-US" altLang="ko-KR" sz="2500" dirty="0"/>
              <a:t>- </a:t>
            </a:r>
            <a:r>
              <a:rPr lang="ko-KR" altLang="en-US" sz="2500" dirty="0"/>
              <a:t>아래쪽 </a:t>
            </a:r>
            <a:r>
              <a:rPr lang="en-US" altLang="ko-KR" sz="2500" dirty="0"/>
              <a:t>Console </a:t>
            </a:r>
            <a:r>
              <a:rPr lang="ko-KR" altLang="en-US" sz="2500" dirty="0"/>
              <a:t>뷰에 실행 결과화면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B9C27-C9C4-4542-9D25-6DB5443ED026}"/>
              </a:ext>
            </a:extLst>
          </p:cNvPr>
          <p:cNvSpPr/>
          <p:nvPr/>
        </p:nvSpPr>
        <p:spPr>
          <a:xfrm>
            <a:off x="4211960" y="5013176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918E9-CF75-4D49-9A02-61075E84C53B}"/>
              </a:ext>
            </a:extLst>
          </p:cNvPr>
          <p:cNvSpPr/>
          <p:nvPr/>
        </p:nvSpPr>
        <p:spPr>
          <a:xfrm>
            <a:off x="2195736" y="5661248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1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214</Words>
  <Application>Microsoft Office PowerPoint</Application>
  <PresentationFormat>화면 슬라이드 쇼(4:3)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이클립스 실행 - 실행 파일이나 바로가기 아이콘을 클릭해 실행 - Workspace 지정 (주의할 사항은 폴더명에 한글, 공백, 특수문자 사용금지)</vt:lpstr>
      <vt:lpstr>- 이클립스 “Welcome 창”이 등장 - “Welcome 창”을 닫으면 “Java Perspective”의 빈 이클립스 화면이 등장함 </vt:lpstr>
      <vt:lpstr>프로젝트 생성 - [File]-[New]-[Java project] 클릭해 프로젝트명 (예: Example) 입력 후 [Finish] 버튼 클릭 </vt:lpstr>
      <vt:lpstr>-만약 module-info.java를 생성하는 창이 나오면  [Don’t Create] 버튼을 클릭 - JavaSE8(또는 이전 버전)을 사용하는 경우에는 창이 뜨지 않음</vt:lpstr>
      <vt:lpstr>클래스 생성 - 작성된 프로젝트 선택 후  오른쪽 마우스 클릭해 - [New]-[Class]선택 - [Name] 항목에 Myclass, [Package] 항목에 test를 입력 - public static void main(String[] args) 체크 후 [Finish]선택 </vt:lpstr>
      <vt:lpstr>프로그램 작성 - “hello” 문자를 출력하는 명령어 작성 - System.out.print("hello"); </vt:lpstr>
      <vt:lpstr>프로그램 실행 - 작성된 프로그램 소스 내에서 오른쪽 마우스 클릭한 후 - [Run as] – [Java application] 선택 - 아래쪽 Console 뷰에 실행 결과화면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이클립스바로가기 아이콘클릭해 실행 - Workspace 지정 - 주의할 사항 폴더명에 한글, 공백, 특수문자사용금지</dc:title>
  <dc:creator>kim</dc:creator>
  <cp:lastModifiedBy>HeeC. Kim</cp:lastModifiedBy>
  <cp:revision>7</cp:revision>
  <dcterms:created xsi:type="dcterms:W3CDTF">2017-08-29T00:59:40Z</dcterms:created>
  <dcterms:modified xsi:type="dcterms:W3CDTF">2021-08-23T09:36:22Z</dcterms:modified>
</cp:coreProperties>
</file>