
<file path=[Content_Types].xml><?xml version="1.0" encoding="utf-8"?>
<Types xmlns="http://schemas.openxmlformats.org/package/2006/content-types">
  <Default Extension="png" ContentType="image/png"/>
  <Default Extension="wma" ContentType="audio/x-ms-wm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56" r:id="rId4"/>
  </p:sldMasterIdLst>
  <p:notesMasterIdLst>
    <p:notesMasterId r:id="rId18"/>
  </p:notesMasterIdLst>
  <p:handoutMasterIdLst>
    <p:handoutMasterId r:id="rId19"/>
  </p:handoutMasterIdLst>
  <p:sldIdLst>
    <p:sldId id="295" r:id="rId5"/>
    <p:sldId id="316" r:id="rId6"/>
    <p:sldId id="315" r:id="rId7"/>
    <p:sldId id="296" r:id="rId8"/>
    <p:sldId id="297" r:id="rId9"/>
    <p:sldId id="298" r:id="rId10"/>
    <p:sldId id="299" r:id="rId11"/>
    <p:sldId id="306" r:id="rId12"/>
    <p:sldId id="307" r:id="rId13"/>
    <p:sldId id="301" r:id="rId14"/>
    <p:sldId id="302" r:id="rId15"/>
    <p:sldId id="303" r:id="rId16"/>
    <p:sldId id="30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F1CE12-B100-0000-0000-000000000002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233" autoAdjust="0"/>
  </p:normalViewPr>
  <p:slideViewPr>
    <p:cSldViewPr>
      <p:cViewPr varScale="1">
        <p:scale>
          <a:sx n="106" d="100"/>
          <a:sy n="106" d="100"/>
        </p:scale>
        <p:origin x="48" y="15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68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3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 lIns="84408" tIns="42204" rIns="84408" bIns="42204"/>
          <a:lstStyle/>
          <a:p>
            <a:fld id="{D42ECDB8-1FCF-4A6A-99E9-6557652AF9B8}" type="slidenum">
              <a:rPr lang="en-US" altLang="ko-KR" smtClean="0"/>
              <a:pPr/>
              <a:t>4</a:t>
            </a:fld>
            <a:endParaRPr lang="en-US" altLang="ko-K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84408" tIns="42204" rIns="84408" bIns="42204"/>
          <a:lstStyle/>
          <a:p>
            <a:pPr eaLnBrk="1" hangingPunct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209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 sz="1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1766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 sz="1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5082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359465"/>
            <a:ext cx="8229600" cy="1143000"/>
          </a:xfrm>
          <a:prstGeom prst="rect">
            <a:avLst/>
          </a:prstGeom>
        </p:spPr>
        <p:txBody>
          <a:bodyPr anchor="b" anchorCtr="0">
            <a:normAutofit/>
          </a:bodyPr>
          <a:lstStyle/>
          <a:p>
            <a:pPr algn="l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7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 sz="1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530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148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 sz="100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577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9612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D69-4A85-4715-A222-ABB225B63BC6}" type="datetimeFigureOut">
              <a:rPr lang="en-US" smtClean="0"/>
              <a:pPr/>
              <a:t>10/5/2021</a:t>
            </a:fld>
            <a:endParaRPr lang="en-US" sz="100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US" sz="100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71293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FD69-4A85-4715-A222-ABB225B63BC6}" type="datetimeFigureOut">
              <a:rPr lang="en-US" smtClean="0"/>
              <a:pPr/>
              <a:t>10/5/2021</a:t>
            </a:fld>
            <a:endParaRPr lang="en-US" sz="100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lang="en-US" sz="100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D4C49B74-5DB2-4B03-B1D2-7F6A3C51C318}" type="slidenum">
              <a:rPr lang="en-US" smtClean="0"/>
              <a:pPr algn="r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39276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hyperlink" Target="https://www.oracle.com/java/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downloads/packag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eclipse.org/downloads/download.php?file=/technology/epp/downloads/release/2021-09/R/eclipse-java-2021-09-R-win32-x86_64.zi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oracle.com/java/technologies/downloads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-jdk16-download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oracle.com/java/17/latest/jdk-17_windows-x64_bin.ex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wma"/><Relationship Id="rId1" Type="http://schemas.microsoft.com/office/2007/relationships/media" Target="../media/media1.wma"/><Relationship Id="rId6" Type="http://schemas.openxmlformats.org/officeDocument/2006/relationships/image" Target="../media/image8.png"/><Relationship Id="rId5" Type="http://schemas.openxmlformats.org/officeDocument/2006/relationships/hyperlink" Target="https://www.eclipse.org/downloads/" TargetMode="External"/><Relationship Id="rId4" Type="http://schemas.openxmlformats.org/officeDocument/2006/relationships/hyperlink" Target="http://www.eclipse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download.php?file=/technology/epp/downloads/release/2021-09/R/eclipse-java-2021-09-R-win32-x86_64.zip" TargetMode="External"/><Relationship Id="rId2" Type="http://schemas.openxmlformats.org/officeDocument/2006/relationships/hyperlink" Target="https://www.eclipse.org/downloads/download.php?file=/oomph/epp/2021-09/R/eclipse-inst-jre-win64.ex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ko-KR" dirty="0"/>
              <a:t>Java Development Kits </a:t>
            </a:r>
            <a:r>
              <a:rPr lang="ko-KR" altLang="en-US" dirty="0"/>
              <a:t>필요</a:t>
            </a:r>
            <a:endParaRPr lang="en-US" altLang="ko-KR" dirty="0"/>
          </a:p>
          <a:p>
            <a:pPr lvl="1"/>
            <a:r>
              <a:rPr lang="ko-KR" altLang="en-US" dirty="0" err="1"/>
              <a:t>오라클</a:t>
            </a:r>
            <a:r>
              <a:rPr lang="en-US" altLang="ko-KR" dirty="0"/>
              <a:t> </a:t>
            </a:r>
            <a:r>
              <a:rPr lang="ko-KR" altLang="en-US" dirty="0"/>
              <a:t>사의</a:t>
            </a:r>
            <a:r>
              <a:rPr lang="en-US" altLang="ko-KR" dirty="0"/>
              <a:t> Java SE </a:t>
            </a:r>
            <a:r>
              <a:rPr lang="ko-KR" altLang="en-US" dirty="0"/>
              <a:t>기술</a:t>
            </a:r>
            <a:endParaRPr lang="en-US" altLang="ko-KR" dirty="0"/>
          </a:p>
          <a:p>
            <a:pPr lvl="1"/>
            <a:r>
              <a:rPr lang="en-US" altLang="ko-KR" dirty="0"/>
              <a:t>Java</a:t>
            </a:r>
            <a:r>
              <a:rPr lang="ko-KR" altLang="en-US" dirty="0"/>
              <a:t> 홈페이지에 접속</a:t>
            </a:r>
            <a:endParaRPr lang="en-US" altLang="ko-KR" dirty="0"/>
          </a:p>
          <a:p>
            <a:pPr lvl="2"/>
            <a:r>
              <a:rPr lang="en-US" altLang="ko-KR" dirty="0">
                <a:hlinkClick r:id="rId2"/>
              </a:rPr>
              <a:t>https://www.oracle.com/java/</a:t>
            </a:r>
            <a:endParaRPr lang="en-US" altLang="ko-KR" dirty="0"/>
          </a:p>
          <a:p>
            <a:pPr lvl="1"/>
            <a:r>
              <a:rPr lang="en-US" altLang="ko-KR" dirty="0"/>
              <a:t>[Download Java] </a:t>
            </a:r>
            <a:r>
              <a:rPr lang="ko-KR" altLang="en-US" dirty="0"/>
              <a:t>버튼을 클릭하여</a:t>
            </a:r>
            <a:r>
              <a:rPr lang="en-US" altLang="ko-KR" dirty="0"/>
              <a:t> </a:t>
            </a:r>
            <a:r>
              <a:rPr lang="ko-KR" altLang="en-US" dirty="0"/>
              <a:t>아래로 이동</a:t>
            </a:r>
            <a:endParaRPr lang="en-US" altLang="ko-KR" dirty="0"/>
          </a:p>
          <a:p>
            <a:pPr lvl="2"/>
            <a:r>
              <a:rPr lang="en-US" altLang="ko-KR" dirty="0">
                <a:hlinkClick r:id="rId3"/>
              </a:rPr>
              <a:t>https://www.oracle.com/java/technologies/downloads/</a:t>
            </a:r>
            <a:endParaRPr lang="en-US" altLang="ko-KR" dirty="0"/>
          </a:p>
          <a:p>
            <a:pPr lvl="1"/>
            <a:r>
              <a:rPr lang="ko-KR" altLang="en-US" dirty="0"/>
              <a:t>환경에 맞는 설치 프로그램을 선택</a:t>
            </a:r>
            <a:endParaRPr lang="en-US" altLang="ko-KR" dirty="0"/>
          </a:p>
          <a:p>
            <a:pPr lvl="2"/>
            <a:r>
              <a:rPr lang="en-US" altLang="ko-KR" dirty="0"/>
              <a:t>[Windows] - x64installer</a:t>
            </a:r>
            <a:r>
              <a:rPr lang="ko-KR" altLang="en-US" dirty="0"/>
              <a:t>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 </a:t>
            </a:r>
            <a:r>
              <a:rPr lang="ko-KR" altLang="en-US" dirty="0"/>
              <a:t>프로그램 개발을 위한 환경</a:t>
            </a:r>
          </a:p>
        </p:txBody>
      </p:sp>
    </p:spTree>
    <p:extLst>
      <p:ext uri="{BB962C8B-B14F-4D97-AF65-F5344CB8AC3E}">
        <p14:creationId xmlns:p14="http://schemas.microsoft.com/office/powerpoint/2010/main" val="309924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_(3)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910DE1-F316-4C56-87B8-F44AD80A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번 방법을 사용하는 경우</a:t>
            </a:r>
            <a:endParaRPr lang="en-US" altLang="ko-KR" dirty="0"/>
          </a:p>
          <a:p>
            <a:r>
              <a:rPr lang="en-US" altLang="ko-KR" dirty="0"/>
              <a:t>[Download Packages] </a:t>
            </a:r>
            <a:r>
              <a:rPr lang="ko-KR" altLang="en-US" dirty="0"/>
              <a:t>링크 클릭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https://www.eclipse.org/downloads/packages/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300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_(4)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B4C6A-307B-4250-B504-B7CCBDFB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윈도우용 압축 파일을 다운받음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4039083-F0F5-4A81-B2CD-4A11771F3C4B}"/>
              </a:ext>
            </a:extLst>
          </p:cNvPr>
          <p:cNvGrpSpPr/>
          <p:nvPr/>
        </p:nvGrpSpPr>
        <p:grpSpPr>
          <a:xfrm>
            <a:off x="827584" y="2564904"/>
            <a:ext cx="5868144" cy="3365095"/>
            <a:chOff x="827584" y="2564904"/>
            <a:chExt cx="5868144" cy="336509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F38F629-BA39-4986-B3BF-DE1594AC1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2564904"/>
              <a:ext cx="5868144" cy="3365095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2FE5F9-114B-4998-9933-48CE3EF7BB27}"/>
                </a:ext>
              </a:extLst>
            </p:cNvPr>
            <p:cNvSpPr/>
            <p:nvPr/>
          </p:nvSpPr>
          <p:spPr>
            <a:xfrm>
              <a:off x="3491880" y="4725144"/>
              <a:ext cx="1296144" cy="288032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75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_(5)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E5E5F6-B41B-4535-B717-F047724D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적당한 곳에 아래 압축 파일을 품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eclipse-java-2021-09-R-win32-x86_64.zip</a:t>
            </a:r>
            <a:endParaRPr lang="ko-KR" altLang="en-US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예를</a:t>
            </a:r>
            <a:r>
              <a:rPr lang="en-US" altLang="ko-KR" dirty="0"/>
              <a:t> </a:t>
            </a:r>
            <a:r>
              <a:rPr lang="ko-KR" altLang="en-US" dirty="0"/>
              <a:t>들어 </a:t>
            </a:r>
            <a:r>
              <a:rPr lang="en-US" altLang="ko-KR" dirty="0"/>
              <a:t>D:\eclipse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435BD2-6339-457B-ACAD-9EF05882F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80" y="3429000"/>
            <a:ext cx="7861439" cy="295173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ED8ADE2-54A3-4629-8CD2-6C01E51DDE25}"/>
              </a:ext>
            </a:extLst>
          </p:cNvPr>
          <p:cNvSpPr/>
          <p:nvPr/>
        </p:nvSpPr>
        <p:spPr>
          <a:xfrm>
            <a:off x="1763688" y="4221088"/>
            <a:ext cx="72008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A47B8AE9-7418-483B-97F8-9DAB9E145125}"/>
              </a:ext>
            </a:extLst>
          </p:cNvPr>
          <p:cNvSpPr/>
          <p:nvPr/>
        </p:nvSpPr>
        <p:spPr>
          <a:xfrm rot="16858735" flipH="1">
            <a:off x="4752075" y="2780065"/>
            <a:ext cx="80200" cy="468733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A7B44-A6F4-4A0D-B7D6-3D3EE244EBCA}"/>
              </a:ext>
            </a:extLst>
          </p:cNvPr>
          <p:cNvSpPr txBox="1"/>
          <p:nvPr/>
        </p:nvSpPr>
        <p:spPr>
          <a:xfrm>
            <a:off x="3203848" y="4896074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마우스 드래그</a:t>
            </a:r>
          </a:p>
        </p:txBody>
      </p:sp>
    </p:spTree>
    <p:extLst>
      <p:ext uri="{BB962C8B-B14F-4D97-AF65-F5344CB8AC3E}">
        <p14:creationId xmlns:p14="http://schemas.microsoft.com/office/powerpoint/2010/main" val="2830310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_(6)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12B63EB-D3A8-43A7-9180-7131CF7C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이클립스를 실행하고 적당한 디렉터리로 작업공간을 정함</a:t>
            </a:r>
            <a:endParaRPr lang="en-US" altLang="ko-KR" dirty="0"/>
          </a:p>
          <a:p>
            <a:pPr lvl="1"/>
            <a:r>
              <a:rPr lang="ko-KR" altLang="en-US" dirty="0"/>
              <a:t>예를 들어 </a:t>
            </a:r>
            <a:r>
              <a:rPr lang="en-US" altLang="ko-KR" dirty="0"/>
              <a:t>D:\eclipse-workspace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280517-8D53-48A6-9CAC-BA703E3E9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617525"/>
            <a:ext cx="3171970" cy="21287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4E6361-B790-46CF-84D1-E3B09879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3617525"/>
            <a:ext cx="5148064" cy="233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8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E5F162E-B3EA-4248-A61D-9B8BC3608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68760"/>
            <a:ext cx="7129342" cy="4215611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B228CFAC-9498-4F93-B90C-07D4588CADCC}"/>
              </a:ext>
            </a:extLst>
          </p:cNvPr>
          <p:cNvSpPr/>
          <p:nvPr/>
        </p:nvSpPr>
        <p:spPr>
          <a:xfrm>
            <a:off x="5940152" y="2789586"/>
            <a:ext cx="1296144" cy="567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967D70D-D0FD-4346-A168-09D5A2DCE142}"/>
              </a:ext>
            </a:extLst>
          </p:cNvPr>
          <p:cNvSpPr txBox="1">
            <a:spLocks/>
          </p:cNvSpPr>
          <p:nvPr/>
        </p:nvSpPr>
        <p:spPr>
          <a:xfrm>
            <a:off x="395536" y="468000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1"/>
            <a:r>
              <a:rPr lang="en-US" altLang="ko-KR" kern="0" dirty="0">
                <a:solidFill>
                  <a:sysClr val="windowText" lastClr="000000"/>
                </a:solidFill>
                <a:hlinkClick r:id="rId3"/>
              </a:rPr>
              <a:t>https://www.oracle.com/java/</a:t>
            </a:r>
            <a:endParaRPr lang="ko-KR" altLang="en-US" kern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96000" y="468000"/>
            <a:ext cx="8229600" cy="1143000"/>
          </a:xfrm>
        </p:spPr>
        <p:txBody>
          <a:bodyPr anchor="t" anchorCtr="0"/>
          <a:lstStyle/>
          <a:p>
            <a:pPr lvl="1"/>
            <a:r>
              <a:rPr lang="en-US" altLang="ko-KR" dirty="0">
                <a:hlinkClick r:id="rId2"/>
              </a:rPr>
              <a:t>https://www.oracle.com/java/technologies/downloads/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4979021-44EA-4E50-B549-64F0815023F3}"/>
              </a:ext>
            </a:extLst>
          </p:cNvPr>
          <p:cNvGrpSpPr/>
          <p:nvPr/>
        </p:nvGrpSpPr>
        <p:grpSpPr>
          <a:xfrm>
            <a:off x="539552" y="1124744"/>
            <a:ext cx="6272119" cy="4824536"/>
            <a:chOff x="539552" y="1124744"/>
            <a:chExt cx="6272119" cy="482453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0645BFF-F9D9-43F3-A038-EAA59B31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552" y="1124744"/>
              <a:ext cx="6272119" cy="4733152"/>
            </a:xfrm>
            <a:prstGeom prst="rect">
              <a:avLst/>
            </a:prstGeom>
          </p:spPr>
        </p:pic>
        <p:sp>
          <p:nvSpPr>
            <p:cNvPr id="5" name="타원 4"/>
            <p:cNvSpPr/>
            <p:nvPr/>
          </p:nvSpPr>
          <p:spPr>
            <a:xfrm>
              <a:off x="1403648" y="5517232"/>
              <a:ext cx="648072" cy="43204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56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72085105-05B5-4F1D-9666-49BCE1ABB618}"/>
              </a:ext>
            </a:extLst>
          </p:cNvPr>
          <p:cNvGrpSpPr/>
          <p:nvPr/>
        </p:nvGrpSpPr>
        <p:grpSpPr>
          <a:xfrm>
            <a:off x="396000" y="1340768"/>
            <a:ext cx="6433192" cy="3982317"/>
            <a:chOff x="396000" y="1340768"/>
            <a:chExt cx="6433192" cy="398231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A1BAF76-628E-43E5-A434-C092A384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000" y="1340768"/>
              <a:ext cx="6433192" cy="3982317"/>
            </a:xfrm>
            <a:prstGeom prst="rect">
              <a:avLst/>
            </a:prstGeom>
          </p:spPr>
        </p:pic>
        <p:sp>
          <p:nvSpPr>
            <p:cNvPr id="6" name="타원 5"/>
            <p:cNvSpPr/>
            <p:nvPr/>
          </p:nvSpPr>
          <p:spPr>
            <a:xfrm>
              <a:off x="2807804" y="3717032"/>
              <a:ext cx="3528392" cy="2804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제목 1">
            <a:extLst>
              <a:ext uri="{FF2B5EF4-FFF2-40B4-BE49-F238E27FC236}">
                <a16:creationId xmlns:a16="http://schemas.microsoft.com/office/drawing/2014/main" id="{F526C0F6-585A-41A9-B678-5381B869D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468000"/>
            <a:ext cx="8229600" cy="1143000"/>
          </a:xfrm>
        </p:spPr>
        <p:txBody>
          <a:bodyPr anchor="t" anchorCtr="0"/>
          <a:lstStyle/>
          <a:p>
            <a:pPr lvl="1"/>
            <a:r>
              <a:rPr lang="en-US" altLang="ko-KR" dirty="0">
                <a:hlinkClick r:id="rId4"/>
              </a:rPr>
              <a:t>https://www.oracle.com/java/technologies/javase-jdk16-downloads.html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3750503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r>
              <a:rPr lang="en-US" altLang="ko-KR" dirty="0"/>
              <a:t>_(1)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 파일을 </a:t>
            </a:r>
            <a:r>
              <a:rPr lang="ko-KR" altLang="en-US" dirty="0" err="1"/>
              <a:t>더블클릭하여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jdk-17_windows-x64_bin.exe</a:t>
            </a:r>
            <a:endParaRPr lang="en-US" altLang="ko-KR" dirty="0"/>
          </a:p>
          <a:p>
            <a:pPr lvl="1"/>
            <a:r>
              <a:rPr lang="ko-KR" altLang="en-US" dirty="0"/>
              <a:t>설치되는</a:t>
            </a:r>
            <a:r>
              <a:rPr lang="en-US" altLang="ko-KR" dirty="0"/>
              <a:t> </a:t>
            </a:r>
            <a:r>
              <a:rPr lang="ko-KR" altLang="en-US" dirty="0"/>
              <a:t>폴더</a:t>
            </a:r>
            <a:endParaRPr lang="en-US" altLang="ko-KR" dirty="0"/>
          </a:p>
          <a:p>
            <a:pPr lvl="2"/>
            <a:r>
              <a:rPr lang="ko-KR" altLang="en-US" dirty="0"/>
              <a:t>자동으로</a:t>
            </a:r>
            <a:r>
              <a:rPr lang="en-US" altLang="ko-KR" dirty="0"/>
              <a:t> C:\Program Files\Java\jdk-17</a:t>
            </a:r>
          </a:p>
          <a:p>
            <a:pPr lvl="2"/>
            <a:r>
              <a:rPr lang="ko-KR" altLang="en-US" dirty="0"/>
              <a:t>설치되는 폴더를 기억하는</a:t>
            </a:r>
            <a:r>
              <a:rPr lang="en-US" altLang="ko-KR" dirty="0"/>
              <a:t> </a:t>
            </a:r>
            <a:r>
              <a:rPr lang="ko-KR" altLang="en-US" dirty="0"/>
              <a:t>게 좋음</a:t>
            </a:r>
            <a:endParaRPr lang="en-US" altLang="ko-KR" dirty="0"/>
          </a:p>
          <a:p>
            <a:pPr lvl="2"/>
            <a:r>
              <a:rPr lang="ko-KR" altLang="en-US" dirty="0"/>
              <a:t>본인이 편한 폴더로 수정하여 설치해도 무방</a:t>
            </a:r>
            <a:endParaRPr lang="en-US" altLang="ko-KR" dirty="0"/>
          </a:p>
          <a:p>
            <a:pPr lvl="3"/>
            <a:r>
              <a:rPr lang="ko-KR" altLang="en-US" dirty="0"/>
              <a:t>특히 도스 창과 같은 곳에서 명령어 입력 방식을 이용하는 경우는 편한 폴더에 설치하여 사용하는 것이 편리함</a:t>
            </a:r>
          </a:p>
        </p:txBody>
      </p:sp>
    </p:spTree>
    <p:extLst>
      <p:ext uri="{BB962C8B-B14F-4D97-AF65-F5344CB8AC3E}">
        <p14:creationId xmlns:p14="http://schemas.microsoft.com/office/powerpoint/2010/main" val="1282338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r>
              <a:rPr lang="en-US" altLang="ko-KR" dirty="0"/>
              <a:t>_(2)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3BDFC3-7CD2-4E7D-ADE6-82833F6D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47" y="1296097"/>
            <a:ext cx="3528392" cy="26904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1E31C7A-3DA2-4220-B246-34229DB0D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1290764"/>
            <a:ext cx="3528392" cy="26904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A758F4-0849-40F8-B8DA-F1E64E1D2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20" y="4077072"/>
            <a:ext cx="3528393" cy="26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67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JDK </a:t>
            </a:r>
            <a:r>
              <a:rPr lang="ko-KR" altLang="en-US" dirty="0"/>
              <a:t>설치</a:t>
            </a:r>
            <a:r>
              <a:rPr lang="en-US" altLang="ko-KR" dirty="0"/>
              <a:t>_(3)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C9CF89-06E4-4B1E-BA96-05B5E8A5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8502E-A64E-49D5-A351-6239B466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361569" cy="361050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3D49E4D-7CAF-4DAE-87A4-16EF81EE43D5}"/>
              </a:ext>
            </a:extLst>
          </p:cNvPr>
          <p:cNvSpPr/>
          <p:nvPr/>
        </p:nvSpPr>
        <p:spPr>
          <a:xfrm>
            <a:off x="2244242" y="2852936"/>
            <a:ext cx="2471774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268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_(1)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hlinkClick r:id="rId4"/>
              </a:rPr>
              <a:t>www.eclipse.org</a:t>
            </a:r>
            <a:r>
              <a:rPr lang="ko-KR" altLang="en-US" dirty="0"/>
              <a:t>에 접속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[Download] </a:t>
            </a:r>
            <a:r>
              <a:rPr lang="ko-KR" altLang="en-US" dirty="0"/>
              <a:t>버튼 클릭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https://www.eclipse.org/downloads/</a:t>
            </a:r>
            <a:endParaRPr lang="en-US" altLang="ko-KR" dirty="0"/>
          </a:p>
        </p:txBody>
      </p:sp>
      <p:pic>
        <p:nvPicPr>
          <p:cNvPr id="4" name="오디오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48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22"/>
    </mc:Choice>
    <mc:Fallback xmlns="">
      <p:transition spd="slow" advTm="62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설치</a:t>
            </a:r>
            <a:r>
              <a:rPr lang="en-US" altLang="ko-KR" dirty="0"/>
              <a:t>_(2)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5A49824-ACCC-4B0B-A83F-7A2459DA2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인스톨 실행 파일을 다운받아 실행하는 법</a:t>
            </a:r>
            <a:endParaRPr lang="en-US" altLang="ko-KR" dirty="0"/>
          </a:p>
          <a:p>
            <a:pPr lvl="1"/>
            <a:r>
              <a:rPr lang="en-US" altLang="ko-KR" dirty="0"/>
              <a:t> </a:t>
            </a:r>
            <a:r>
              <a:rPr lang="en-US" altLang="ko-KR" dirty="0">
                <a:hlinkClick r:id="rId2"/>
              </a:rPr>
              <a:t>eclipse-inst-jre-win64.exe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이클립스 전체 패키지를 압축 파일로 다운받아 압축을 푸는 법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eclipse-java-2021-09-R-win32-x86_64.zip</a:t>
            </a:r>
            <a:endParaRPr lang="ko-KR" altLang="en-US" dirty="0">
              <a:solidFill>
                <a:srgbClr val="0000FF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65A3E-8519-4F4C-A57C-75CE80E7B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336" y="4347970"/>
            <a:ext cx="2953437" cy="2195388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919B3081-9FDD-45AB-B945-232FA2ECF464}"/>
              </a:ext>
            </a:extLst>
          </p:cNvPr>
          <p:cNvSpPr/>
          <p:nvPr/>
        </p:nvSpPr>
        <p:spPr>
          <a:xfrm>
            <a:off x="4139952" y="5550097"/>
            <a:ext cx="1512167" cy="576065"/>
          </a:xfrm>
          <a:prstGeom prst="wedgeEllipseCallout">
            <a:avLst>
              <a:gd name="adj1" fmla="val -67111"/>
              <a:gd name="adj2" fmla="val 897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번 방법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91FC91DB-36F5-4421-8131-148E8ECE563D}"/>
              </a:ext>
            </a:extLst>
          </p:cNvPr>
          <p:cNvSpPr/>
          <p:nvPr/>
        </p:nvSpPr>
        <p:spPr>
          <a:xfrm>
            <a:off x="395536" y="5838130"/>
            <a:ext cx="1512167" cy="576065"/>
          </a:xfrm>
          <a:prstGeom prst="wedgeEllipseCallout">
            <a:avLst>
              <a:gd name="adj1" fmla="val 59617"/>
              <a:gd name="adj2" fmla="val 2755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번 방법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83FCEC-A060-4941-B8FD-3AE8F0ED3FB2}"/>
              </a:ext>
            </a:extLst>
          </p:cNvPr>
          <p:cNvSpPr/>
          <p:nvPr/>
        </p:nvSpPr>
        <p:spPr>
          <a:xfrm>
            <a:off x="2123728" y="6126162"/>
            <a:ext cx="1224136" cy="288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14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70926BE6910EE541A5C8A9203B4061CC0400C52140320FE295488DD4381964E77F84" ma:contentTypeVersion="30" ma:contentTypeDescription="Create a new document." ma:contentTypeScope="" ma:versionID="2d9820c5088bac4600ebd6353969fdf2"/>
</file>

<file path=customXml/itemProps1.xml><?xml version="1.0" encoding="utf-8"?>
<ds:datastoreItem xmlns:ds="http://schemas.openxmlformats.org/officeDocument/2006/customXml" ds:itemID="{184E3B1B-77EB-4BB9-B42E-1C687C17F5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1BF492A-D4EC-4C53-9524-C155F9404A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719D97-B637-40A6-A12D-86166F20C321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297</Words>
  <Application>Microsoft Office PowerPoint</Application>
  <PresentationFormat>화면 슬라이드 쇼(4:3)</PresentationFormat>
  <Paragraphs>48</Paragraphs>
  <Slides>13</Slides>
  <Notes>1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MS PGothic</vt:lpstr>
      <vt:lpstr>맑은 고딕</vt:lpstr>
      <vt:lpstr>Arial</vt:lpstr>
      <vt:lpstr>Calibri</vt:lpstr>
      <vt:lpstr>Office 테마</vt:lpstr>
      <vt:lpstr>Java 프로그램 개발을 위한 환경</vt:lpstr>
      <vt:lpstr>PowerPoint 프레젠테이션</vt:lpstr>
      <vt:lpstr>https://www.oracle.com/java/technologies/downloads/</vt:lpstr>
      <vt:lpstr>https://www.oracle.com/java/technologies/javase-jdk16-downloads.html</vt:lpstr>
      <vt:lpstr>JDK 설치_(1)</vt:lpstr>
      <vt:lpstr>JDK 설치_(2)</vt:lpstr>
      <vt:lpstr>JDK 설치_(3)</vt:lpstr>
      <vt:lpstr>Eclipse 설치_(1)</vt:lpstr>
      <vt:lpstr>Eclipse 설치_(2)</vt:lpstr>
      <vt:lpstr>Eclipse 설치_(3)</vt:lpstr>
      <vt:lpstr>Eclipse 설치_(4)</vt:lpstr>
      <vt:lpstr>Eclipse 설치_(5)</vt:lpstr>
      <vt:lpstr>Eclipse 설치_(6)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2010-08-24T12:28:02Z</dcterms:created>
  <dcterms:modified xsi:type="dcterms:W3CDTF">2021-10-05T13:57:16Z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