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85" r:id="rId3"/>
    <p:sldId id="386" r:id="rId4"/>
    <p:sldId id="365" r:id="rId5"/>
    <p:sldId id="390" r:id="rId6"/>
    <p:sldId id="391" r:id="rId7"/>
    <p:sldId id="392" r:id="rId8"/>
    <p:sldId id="384" r:id="rId9"/>
    <p:sldId id="366" r:id="rId10"/>
    <p:sldId id="395" r:id="rId11"/>
    <p:sldId id="393" r:id="rId12"/>
    <p:sldId id="398" r:id="rId13"/>
    <p:sldId id="394" r:id="rId14"/>
    <p:sldId id="396" r:id="rId15"/>
    <p:sldId id="399" r:id="rId16"/>
    <p:sldId id="397" r:id="rId17"/>
    <p:sldId id="387" r:id="rId18"/>
    <p:sldId id="388" r:id="rId19"/>
    <p:sldId id="389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05"/>
    <a:srgbClr val="F2F2F2"/>
    <a:srgbClr val="EC5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87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E6168-7219-4A10-BCEC-2FABF90410E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2CAC9-8D9D-4198-8C51-544F13C0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CAC9-8D9D-4198-8C51-544F13C008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0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CAC9-8D9D-4198-8C51-544F13C008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1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CAC9-8D9D-4198-8C51-544F13C008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1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CAC9-8D9D-4198-8C51-544F13C008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6191273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8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380961" y="1571570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380961" y="3643217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380961" y="4214704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98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1" y="1000082"/>
            <a:ext cx="11430121" cy="5125916"/>
          </a:xfrm>
        </p:spPr>
        <p:txBody>
          <a:bodyPr/>
          <a:lstStyle>
            <a:lvl1pPr marL="457005" indent="-457005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6014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7" y="1000082"/>
            <a:ext cx="7143826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63" y="1000082"/>
            <a:ext cx="4095793" cy="5125916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38259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662" y="1000082"/>
            <a:ext cx="7143826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15509" y="1000082"/>
            <a:ext cx="4095793" cy="5125916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4591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6191273" y="1000081"/>
            <a:ext cx="5600708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8916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380961" y="1000081"/>
            <a:ext cx="5600708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191273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6191273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168778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380961" y="1000081"/>
            <a:ext cx="5600708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6191273" y="1000082"/>
            <a:ext cx="5615577" cy="5125916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158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380961" y="1000082"/>
            <a:ext cx="5615577" cy="5125916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6191273" y="1000081"/>
            <a:ext cx="5600708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0961" y="1000082"/>
            <a:ext cx="57150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286525" y="1000083"/>
            <a:ext cx="5524558" cy="242882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6286525" y="3643215"/>
            <a:ext cx="5524558" cy="2500263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22" y="1000082"/>
            <a:ext cx="57150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380962" y="1000083"/>
            <a:ext cx="5524558" cy="242882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380962" y="3643215"/>
            <a:ext cx="5524558" cy="2500263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80961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6191273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6191273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18773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400063" y="1000081"/>
            <a:ext cx="11411019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0961" y="1000083"/>
            <a:ext cx="11430121" cy="372736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61" y="4786192"/>
            <a:ext cx="11430121" cy="1385841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6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451368" y="6356179"/>
            <a:ext cx="7454966" cy="3651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380961" y="2487549"/>
            <a:ext cx="11430121" cy="372736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61" y="1000081"/>
            <a:ext cx="11430121" cy="1385841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380962" y="1000083"/>
            <a:ext cx="5524558" cy="314318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096022" y="1000083"/>
            <a:ext cx="5715060" cy="314318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61" y="4286140"/>
            <a:ext cx="11430121" cy="1885893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45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380962" y="3000292"/>
            <a:ext cx="5524558" cy="314318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6096022" y="3000292"/>
            <a:ext cx="5715060" cy="3143185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61" y="1000081"/>
            <a:ext cx="11430121" cy="1885893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1602"/>
            </a:lvl2pPr>
            <a:lvl3pPr marL="1219130" indent="0">
              <a:buNone/>
              <a:defRPr sz="1334"/>
            </a:lvl3pPr>
            <a:lvl4pPr marL="1828919" indent="0">
              <a:buNone/>
              <a:defRPr sz="1200"/>
            </a:lvl4pPr>
            <a:lvl5pPr marL="2438708" indent="0">
              <a:buNone/>
              <a:defRPr sz="1200"/>
            </a:lvl5pPr>
            <a:lvl6pPr marL="3048049" indent="0">
              <a:buNone/>
              <a:defRPr sz="1200"/>
            </a:lvl6pPr>
            <a:lvl7pPr marL="3657838" indent="0">
              <a:buNone/>
              <a:defRPr sz="1200"/>
            </a:lvl7pPr>
            <a:lvl8pPr marL="4267179" indent="0">
              <a:buNone/>
              <a:defRPr sz="1200"/>
            </a:lvl8pPr>
            <a:lvl9pPr marL="487696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3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12192044" cy="63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5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12192044" cy="630914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00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80961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928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12192044" cy="68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400063" y="1000081"/>
            <a:ext cx="11411019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6191273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32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80961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6191273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6191273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1565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3" y="6356179"/>
            <a:ext cx="2164137" cy="190495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400063" y="1000081"/>
            <a:ext cx="11411019" cy="5143397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609789" indent="0">
              <a:buNone/>
              <a:defRPr sz="3732"/>
            </a:lvl2pPr>
            <a:lvl3pPr marL="1219130" indent="0">
              <a:buNone/>
              <a:defRPr sz="3200"/>
            </a:lvl3pPr>
            <a:lvl4pPr marL="1828919" indent="0">
              <a:buNone/>
              <a:defRPr sz="2667"/>
            </a:lvl4pPr>
            <a:lvl5pPr marL="2438708" indent="0">
              <a:buNone/>
              <a:defRPr sz="2667"/>
            </a:lvl5pPr>
            <a:lvl6pPr marL="3048049" indent="0">
              <a:buNone/>
              <a:defRPr sz="2667"/>
            </a:lvl6pPr>
            <a:lvl7pPr marL="3657838" indent="0">
              <a:buNone/>
              <a:defRPr sz="2667"/>
            </a:lvl7pPr>
            <a:lvl8pPr marL="4267179" indent="0">
              <a:buNone/>
              <a:defRPr sz="2667"/>
            </a:lvl8pPr>
            <a:lvl9pPr marL="4876967" indent="0">
              <a:buNone/>
              <a:defRPr sz="2667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6191273" y="1000082"/>
            <a:ext cx="5613460" cy="512591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32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80961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80961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6191273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6191273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38999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0A437-09FB-4C0F-BDD0-8F54C117DF11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5851DF-DB4F-44B2-8E47-51DF5158B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7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80961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191273" y="1000083"/>
            <a:ext cx="5613460" cy="257169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6191273" y="3714652"/>
            <a:ext cx="5613460" cy="2428826"/>
          </a:xfrm>
        </p:spPr>
        <p:txBody>
          <a:bodyPr/>
          <a:lstStyle>
            <a:lvl1pPr>
              <a:defRPr sz="3200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10256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6191273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6191273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9542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380961" y="3643217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380961" y="4214704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6191273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6191273" y="1571570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6191273" y="3643217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6191273" y="4214704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30036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5381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29"/>
            <a:ext cx="11430121" cy="5825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380961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6191273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6191273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29495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380961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5185" rtl="0" eaLnBrk="1" fontAlgn="auto" latinLnBrk="0" hangingPunct="1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89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1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91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7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80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8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9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6191273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6191273" y="1571570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6191273" y="3643217"/>
            <a:ext cx="5615577" cy="428616"/>
          </a:xfrm>
        </p:spPr>
        <p:txBody>
          <a:bodyPr anchor="ctr" anchorCtr="0"/>
          <a:lstStyle>
            <a:lvl1pPr marL="0" indent="0">
              <a:buNone/>
              <a:defRPr sz="3200" b="1"/>
            </a:lvl1pPr>
            <a:lvl2pPr marL="609789" indent="0">
              <a:buNone/>
              <a:defRPr sz="2667" b="1"/>
            </a:lvl2pPr>
            <a:lvl3pPr marL="1219130" indent="0">
              <a:buNone/>
              <a:defRPr sz="2399" b="1"/>
            </a:lvl3pPr>
            <a:lvl4pPr marL="1828919" indent="0">
              <a:buNone/>
              <a:defRPr sz="2134" b="1"/>
            </a:lvl4pPr>
            <a:lvl5pPr marL="2438708" indent="0">
              <a:buNone/>
              <a:defRPr sz="2134" b="1"/>
            </a:lvl5pPr>
            <a:lvl6pPr marL="3048049" indent="0">
              <a:buNone/>
              <a:defRPr sz="2134" b="1"/>
            </a:lvl6pPr>
            <a:lvl7pPr marL="3657838" indent="0">
              <a:buNone/>
              <a:defRPr sz="2134" b="1"/>
            </a:lvl7pPr>
            <a:lvl8pPr marL="4267179" indent="0">
              <a:buNone/>
              <a:defRPr sz="2134" b="1"/>
            </a:lvl8pPr>
            <a:lvl9pPr marL="4876967" indent="0">
              <a:buNone/>
              <a:defRPr sz="213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6191273" y="4214704"/>
            <a:ext cx="5615577" cy="1928774"/>
          </a:xfrm>
        </p:spPr>
        <p:txBody>
          <a:bodyPr/>
          <a:lstStyle>
            <a:lvl1pPr>
              <a:defRPr sz="2667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</p:spTree>
    <p:extLst>
      <p:ext uri="{BB962C8B-B14F-4D97-AF65-F5344CB8AC3E}">
        <p14:creationId xmlns:p14="http://schemas.microsoft.com/office/powerpoint/2010/main" val="33040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961" y="1071517"/>
            <a:ext cx="11430121" cy="505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781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219130" rtl="0" eaLnBrk="1" latinLnBrk="0" hangingPunct="1">
        <a:spcBef>
          <a:spcPct val="0"/>
        </a:spcBef>
        <a:buNone/>
        <a:defRPr sz="3493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457005" indent="-457005" algn="l" defTabSz="1219130" rtl="0" eaLnBrk="1" latinLnBrk="0" hangingPunct="1">
        <a:lnSpc>
          <a:spcPct val="150000"/>
        </a:lnSpc>
        <a:spcBef>
          <a:spcPts val="131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990627" indent="-380838" algn="l" defTabSz="1219130" rtl="0" eaLnBrk="1" latinLnBrk="0" hangingPunct="1">
        <a:lnSpc>
          <a:spcPct val="150000"/>
        </a:lnSpc>
        <a:spcBef>
          <a:spcPts val="131"/>
        </a:spcBef>
        <a:buFont typeface="Arial" panose="020B0604020202020204" pitchFamily="34" charset="0"/>
        <a:buChar char="–"/>
        <a:defRPr sz="2399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524248" indent="-304670" algn="l" defTabSz="1219130" rtl="0" eaLnBrk="1" latinLnBrk="0" hangingPunct="1">
        <a:lnSpc>
          <a:spcPct val="150000"/>
        </a:lnSpc>
        <a:spcBef>
          <a:spcPts val="131"/>
        </a:spcBef>
        <a:buFont typeface="Arial" panose="020B0604020202020204" pitchFamily="34" charset="0"/>
        <a:buChar char="•"/>
        <a:defRPr sz="2399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2133589" indent="-304670" algn="l" defTabSz="1219130" rtl="0" eaLnBrk="1" latinLnBrk="0" hangingPunct="1">
        <a:lnSpc>
          <a:spcPct val="150000"/>
        </a:lnSpc>
        <a:spcBef>
          <a:spcPts val="131"/>
        </a:spcBef>
        <a:buFont typeface="Arial" panose="020B0604020202020204" pitchFamily="34" charset="0"/>
        <a:buChar char="–"/>
        <a:defRPr sz="2399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743378" indent="-304670" algn="l" defTabSz="1219130" rtl="0" eaLnBrk="1" latinLnBrk="0" hangingPunct="1">
        <a:lnSpc>
          <a:spcPct val="150000"/>
        </a:lnSpc>
        <a:spcBef>
          <a:spcPts val="131"/>
        </a:spcBef>
        <a:buFont typeface="Arial" panose="020B0604020202020204" pitchFamily="34" charset="0"/>
        <a:buChar char="»"/>
        <a:defRPr sz="2399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3352719" indent="-304670" algn="l" defTabSz="1219130" rtl="0" eaLnBrk="1" latinLnBrk="0" hangingPunct="1">
        <a:spcBef>
          <a:spcPts val="131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8" indent="-304670" algn="l" defTabSz="1219130" rtl="0" eaLnBrk="1" latinLnBrk="0" hangingPunct="1">
        <a:spcBef>
          <a:spcPts val="131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297" indent="-304670" algn="l" defTabSz="1219130" rtl="0" eaLnBrk="1" latinLnBrk="0" hangingPunct="1">
        <a:spcBef>
          <a:spcPts val="131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38" indent="-304670" algn="l" defTabSz="1219130" rtl="0" eaLnBrk="1" latinLnBrk="0" hangingPunct="1">
        <a:spcBef>
          <a:spcPts val="131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789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0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919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8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9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838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9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967" algn="l" defTabSz="121913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 err="1"/>
              <a:t>IntelliFuzzTest</a:t>
            </a:r>
            <a:r>
              <a:rPr lang="en-US" altLang="zh-CN" sz="9600" dirty="0"/>
              <a:t> cli </a:t>
            </a:r>
            <a:r>
              <a:rPr lang="en-US" altLang="zh-CN" sz="9600" dirty="0" smtClean="0"/>
              <a:t/>
            </a:r>
            <a:br>
              <a:rPr lang="en-US" altLang="zh-CN" sz="9600" dirty="0" smtClean="0"/>
            </a:br>
            <a:r>
              <a:rPr lang="zh-CN" altLang="en-US" sz="9600" dirty="0" smtClean="0"/>
              <a:t>测试</a:t>
            </a:r>
            <a:r>
              <a:rPr lang="zh-CN" altLang="en-US" sz="9600" dirty="0"/>
              <a:t>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800" dirty="0" smtClean="0"/>
              <a:t>黄哲骁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命令？</a:t>
            </a:r>
            <a:endParaRPr lang="en-US" altLang="zh-CN" dirty="0" smtClean="0"/>
          </a:p>
          <a:p>
            <a:pPr lvl="1"/>
            <a:r>
              <a:rPr lang="pt-BR" altLang="zh-CN" sz="1800" dirty="0" smtClean="0"/>
              <a:t>nova </a:t>
            </a:r>
            <a:r>
              <a:rPr lang="pt-BR" altLang="zh-CN" sz="1800" dirty="0">
                <a:solidFill>
                  <a:srgbClr val="FF0000"/>
                </a:solidFill>
              </a:rPr>
              <a:t>--debug  </a:t>
            </a:r>
            <a:r>
              <a:rPr lang="pt-BR" altLang="zh-CN" sz="1800" dirty="0"/>
              <a:t>rename e9211f78-d01e-4fc7-ab85-0ae5ccb80c6a  </a:t>
            </a:r>
            <a:r>
              <a:rPr lang="pt-BR" altLang="zh-CN" sz="1800" dirty="0" smtClean="0"/>
              <a:t>aaaa</a:t>
            </a:r>
          </a:p>
          <a:p>
            <a:pPr lvl="1"/>
            <a:r>
              <a:rPr lang="en-US" altLang="zh-CN" sz="1800" dirty="0" err="1"/>
              <a:t>kubectl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--debug </a:t>
            </a:r>
            <a:r>
              <a:rPr lang="en-US" altLang="zh-CN" sz="1800" dirty="0"/>
              <a:t>get pods </a:t>
            </a:r>
            <a:r>
              <a:rPr lang="en-US" altLang="zh-CN" sz="1800" dirty="0" smtClean="0"/>
              <a:t>liuqinlong-</a:t>
            </a:r>
            <a:r>
              <a:rPr lang="en-US" altLang="zh-CN" sz="1800" dirty="0" err="1" smtClean="0"/>
              <a:t>nginx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6c6dfb7d8d-2rb7z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-o </a:t>
            </a:r>
            <a:r>
              <a:rPr lang="en-US" altLang="zh-CN" sz="1800" dirty="0" err="1"/>
              <a:t>yaml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2840454"/>
            <a:ext cx="5060909" cy="4017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48" y="2821963"/>
            <a:ext cx="6780851" cy="40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3008" y="1091475"/>
            <a:ext cx="1168587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对于一个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curl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请求，我们可以进行分解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AA Yahei Mono Monaco" panose="020B0509020204020204" pitchFamily="49" charset="-128"/>
              <a:ea typeface="AAA Yahei Mono Monaco" panose="020B050902020402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AA Yahei Mono Monaco" panose="020B0509020204020204" pitchFamily="49" charset="-128"/>
              <a:ea typeface="AAA Yahei Mono Monaco" panose="020B0509020204020204" pitchFamily="49" charset="-128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curl -i 'http://10.187.3.58:8774/v2/9ac08939bf67465c88cd638107e0a6d6/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/>
            </a:r>
            <a:b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os-tag-types/11/extra-specs'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-X POST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-H "X-Auth-Project-Id: admin"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/>
            </a:r>
            <a:b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-H "Content-Type: application/json" -H "Accept: application/json"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/>
            </a:r>
            <a:b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-H "X-Auth-Token: 318a94c85ec840f9be71bad2af8b309b"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/>
            </a:r>
            <a:b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-d '{"extra_specs": {"host_required": "no", "unique_on_host": "</a:t>
            </a:r>
            <a:r>
              <a:rPr lang="en-US" altLang="zh-CN" dirty="0" err="1">
                <a:solidFill>
                  <a:srgbClr val="92D050"/>
                </a:solidFill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pubt2-nova44.dg.163.org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AA Yahei Mono Monaco" panose="020B0509020204020204" pitchFamily="49" charset="-128"/>
                <a:ea typeface="AAA Yahei Mono Monaco" panose="020B0509020204020204" pitchFamily="49" charset="-128"/>
              </a:rPr>
              <a:t>"}}'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98" y="2596330"/>
            <a:ext cx="10403852" cy="12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主要分为下面几部分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method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post get delete put</a:t>
            </a:r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 path  </a:t>
            </a:r>
            <a:r>
              <a:rPr lang="zh-CN" altLang="en-US" dirty="0" smtClean="0"/>
              <a:t>为之后的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变异做准备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： 把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都放到一个一个</a:t>
            </a:r>
            <a:r>
              <a:rPr lang="en-US" altLang="zh-CN" dirty="0" smtClean="0"/>
              <a:t>order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中，为之后变异做准备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Body</a:t>
            </a:r>
            <a:r>
              <a:rPr lang="zh-CN" altLang="en-US" dirty="0" smtClean="0"/>
              <a:t>：提取</a:t>
            </a:r>
            <a:r>
              <a:rPr lang="en-US" altLang="zh-CN" dirty="0" err="1" smtClean="0"/>
              <a:t>json</a:t>
            </a:r>
            <a:r>
              <a:rPr lang="zh-CN" altLang="en-US" dirty="0"/>
              <a:t>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29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5" y="1074939"/>
            <a:ext cx="7337675" cy="5126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5" y="875760"/>
            <a:ext cx="6812415" cy="5582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" y="838660"/>
            <a:ext cx="9722929" cy="56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1" y="1025063"/>
            <a:ext cx="5495007" cy="5126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96" y="857210"/>
            <a:ext cx="10083588" cy="57069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4" y="1511141"/>
            <a:ext cx="10301131" cy="43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65" y="1990751"/>
            <a:ext cx="8666667" cy="2961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265" y="1155469"/>
            <a:ext cx="714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请求经过变异的的请求体，拿到返回的</a:t>
            </a:r>
            <a:r>
              <a:rPr lang="en-US" altLang="zh-CN" sz="2400" dirty="0" smtClean="0"/>
              <a:t>status code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7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更新云主机接口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9" y="1125587"/>
            <a:ext cx="11375343" cy="50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看一眼服务端日志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41" y="1045393"/>
            <a:ext cx="11249959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在日常测试工作中，经常会有</a:t>
            </a:r>
            <a:r>
              <a:rPr lang="en-US" altLang="zh-CN" dirty="0" err="1"/>
              <a:t>api</a:t>
            </a:r>
            <a:r>
              <a:rPr lang="zh-CN" altLang="en-US" dirty="0"/>
              <a:t>接口的测试，除了正向流程的测试之外，我们经常还需要覆盖一些异常情况。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不合法字符串</a:t>
            </a:r>
          </a:p>
          <a:p>
            <a:pPr lvl="1"/>
            <a:r>
              <a:rPr lang="zh-CN" altLang="en-US" dirty="0"/>
              <a:t>字符串超长</a:t>
            </a:r>
          </a:p>
          <a:p>
            <a:pPr lvl="1"/>
            <a:r>
              <a:rPr lang="zh-CN" altLang="en-US" dirty="0"/>
              <a:t>应该是数字类型的，传入了字母</a:t>
            </a:r>
          </a:p>
          <a:p>
            <a:pPr lvl="1"/>
            <a:r>
              <a:rPr lang="zh-CN" altLang="en-US" dirty="0"/>
              <a:t>参数为空</a:t>
            </a:r>
          </a:p>
          <a:p>
            <a:pPr lvl="1"/>
            <a:r>
              <a:rPr lang="zh-CN" altLang="en-US" dirty="0"/>
              <a:t>传入了中文，标点符号等</a:t>
            </a:r>
          </a:p>
          <a:p>
            <a:pPr lvl="1"/>
            <a:r>
              <a:rPr lang="en-US" altLang="zh-CN" dirty="0" err="1"/>
              <a:t>sql</a:t>
            </a:r>
            <a:r>
              <a:rPr lang="zh-CN" altLang="en-US" dirty="0"/>
              <a:t>注入等等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87" y="2338892"/>
            <a:ext cx="9848769" cy="4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42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我们能否统一抽象出来一种接口异常测试的框架，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 注入各种类型的异常，然后将凡是服务没有捕获的，抛出</a:t>
            </a:r>
            <a:r>
              <a:rPr lang="en-US" altLang="zh-CN" dirty="0"/>
              <a:t>trace, exception </a:t>
            </a:r>
            <a:r>
              <a:rPr lang="zh-CN" altLang="en-US" dirty="0"/>
              <a:t>的，记录下请求的</a:t>
            </a:r>
            <a:r>
              <a:rPr lang="en-US" altLang="zh-CN" dirty="0"/>
              <a:t>payload</a:t>
            </a:r>
            <a:r>
              <a:rPr lang="zh-CN" altLang="en-US" dirty="0"/>
              <a:t>，为后续验证覆盖提供支撑。</a:t>
            </a:r>
          </a:p>
        </p:txBody>
      </p:sp>
    </p:spTree>
    <p:extLst>
      <p:ext uri="{BB962C8B-B14F-4D97-AF65-F5344CB8AC3E}">
        <p14:creationId xmlns:p14="http://schemas.microsoft.com/office/powerpoint/2010/main" val="36110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支持请求</a:t>
            </a:r>
            <a:r>
              <a:rPr lang="en-US" altLang="zh-CN" dirty="0"/>
              <a:t>body</a:t>
            </a:r>
            <a:r>
              <a:rPr lang="zh-CN" altLang="en-US" dirty="0"/>
              <a:t>体变异</a:t>
            </a:r>
          </a:p>
          <a:p>
            <a:r>
              <a:rPr lang="zh-CN" altLang="en-US" dirty="0"/>
              <a:t>支持请求</a:t>
            </a:r>
            <a:r>
              <a:rPr lang="en-US" altLang="zh-CN" dirty="0" err="1"/>
              <a:t>url</a:t>
            </a:r>
            <a:r>
              <a:rPr lang="en-US" altLang="zh-CN" dirty="0"/>
              <a:t> path </a:t>
            </a:r>
            <a:r>
              <a:rPr lang="zh-CN" altLang="en-US" dirty="0"/>
              <a:t>变异</a:t>
            </a:r>
          </a:p>
          <a:p>
            <a:r>
              <a:rPr lang="zh-CN" altLang="en-US" dirty="0"/>
              <a:t>随机增删请求</a:t>
            </a:r>
            <a:r>
              <a:rPr lang="en-US" altLang="zh-CN" dirty="0"/>
              <a:t>header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post/get/delete/put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可以直接根据</a:t>
            </a:r>
            <a:r>
              <a:rPr lang="en-US" altLang="zh-CN" dirty="0"/>
              <a:t>curl</a:t>
            </a:r>
            <a:r>
              <a:rPr lang="zh-CN" altLang="en-US" dirty="0"/>
              <a:t>命令进行变异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</a:t>
            </a:r>
            <a:r>
              <a:rPr lang="zh-CN" altLang="en-US" dirty="0"/>
              <a:t>变异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8" y="978088"/>
            <a:ext cx="9343641" cy="55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</a:t>
            </a:r>
            <a:r>
              <a:rPr lang="en-US" altLang="zh-CN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9" y="1188995"/>
            <a:ext cx="11430000" cy="47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Header </a:t>
            </a:r>
            <a:r>
              <a:rPr lang="zh-CN" altLang="en-US" dirty="0" smtClean="0"/>
              <a:t>变异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2" y="1757063"/>
            <a:ext cx="11725938" cy="29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0961" y="978702"/>
            <a:ext cx="9841284" cy="1815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git clone ssh://git@g.hz.netease.com:22222/CloudQA/api-fuzz.git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pip install -r requirements.txt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4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1643" y="1432891"/>
            <a:ext cx="73997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python IntelliFuzzTest_cli.py request.txt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4533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339</Words>
  <Application>Microsoft Office PowerPoint</Application>
  <PresentationFormat>宽屏</PresentationFormat>
  <Paragraphs>55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AAA Yahei Mono Monaco</vt:lpstr>
      <vt:lpstr>Arial Unicode MS</vt:lpstr>
      <vt:lpstr>等线</vt:lpstr>
      <vt:lpstr>思源黑体 CN Bold</vt:lpstr>
      <vt:lpstr>思源黑体 CN Normal</vt:lpstr>
      <vt:lpstr>宋体</vt:lpstr>
      <vt:lpstr>Arial</vt:lpstr>
      <vt:lpstr>Calibri</vt:lpstr>
      <vt:lpstr>Times New Roman</vt:lpstr>
      <vt:lpstr>Wingdings</vt:lpstr>
      <vt:lpstr>《成为前端开发工程师》走进高校</vt:lpstr>
      <vt:lpstr>IntelliFuzzTest cli  测试工具</vt:lpstr>
      <vt:lpstr>背景</vt:lpstr>
      <vt:lpstr>PowerPoint 演示文稿</vt:lpstr>
      <vt:lpstr>特点</vt:lpstr>
      <vt:lpstr>Body变异</vt:lpstr>
      <vt:lpstr>Url path变异</vt:lpstr>
      <vt:lpstr>Header 变异</vt:lpstr>
      <vt:lpstr>安装</vt:lpstr>
      <vt:lpstr>快速开始 </vt:lpstr>
      <vt:lpstr>实现原理</vt:lpstr>
      <vt:lpstr>实现原理</vt:lpstr>
      <vt:lpstr>实现原理</vt:lpstr>
      <vt:lpstr>实现原理</vt:lpstr>
      <vt:lpstr>变异</vt:lpstr>
      <vt:lpstr>变异</vt:lpstr>
      <vt:lpstr>实现原理</vt:lpstr>
      <vt:lpstr>demo</vt:lpstr>
      <vt:lpstr>更新云主机接口 </vt:lpstr>
      <vt:lpstr>看一眼服务端日志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NLB M2工作内容</dc:title>
  <dc:creator>hzhuangzhexiao</dc:creator>
  <cp:lastModifiedBy>hzhuangzhexiao</cp:lastModifiedBy>
  <cp:revision>434</cp:revision>
  <dcterms:created xsi:type="dcterms:W3CDTF">2019-06-12T02:04:43Z</dcterms:created>
  <dcterms:modified xsi:type="dcterms:W3CDTF">2020-03-05T06:06:58Z</dcterms:modified>
</cp:coreProperties>
</file>