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63" r:id="rId4"/>
    <p:sldId id="264" r:id="rId5"/>
    <p:sldId id="265" r:id="rId6"/>
    <p:sldId id="259" r:id="rId7"/>
    <p:sldId id="258" r:id="rId8"/>
    <p:sldId id="257" r:id="rId9"/>
    <p:sldId id="261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9E"/>
    <a:srgbClr val="24B0E3"/>
    <a:srgbClr val="002257"/>
    <a:srgbClr val="A7BFE7"/>
    <a:srgbClr val="BACDEC"/>
    <a:srgbClr val="C8D7F0"/>
    <a:srgbClr val="BED6FA"/>
    <a:srgbClr val="B9D4FF"/>
    <a:srgbClr val="003E8A"/>
    <a:srgbClr val="158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4" autoAdjust="0"/>
    <p:restoredTop sz="99283" autoAdjust="0"/>
  </p:normalViewPr>
  <p:slideViewPr>
    <p:cSldViewPr>
      <p:cViewPr>
        <p:scale>
          <a:sx n="99" d="100"/>
          <a:sy n="99" d="100"/>
        </p:scale>
        <p:origin x="8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DFA23-2E58-4859-A5BC-246126C12C4B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0782-1804-468C-8F06-B64BACA4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6787-A5C5-4A6E-B0B8-4A343AF81BB5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3F3BB-132B-418B-8D02-CAC6A942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2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3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1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  <a:noFill/>
        </p:spPr>
      </p:pic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8474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24B0E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>
            <a:lvl1pPr marL="342860" indent="-342860">
              <a:buFontTx/>
              <a:buBlip>
                <a:blip r:embed="rId3"/>
              </a:buBlip>
              <a:defRPr sz="25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863" indent="-285717">
              <a:buClr>
                <a:srgbClr val="24B0E3"/>
              </a:buClr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2867" indent="-228573"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895600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1562"/>
            <a:ext cx="8229600" cy="533400"/>
          </a:xfrm>
          <a:prstGeom prst="rect">
            <a:avLst/>
          </a:prstGeom>
        </p:spPr>
        <p:txBody>
          <a:bodyPr anchor="ctr"/>
          <a:lstStyle>
            <a:lvl1pPr>
              <a:def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/>
              <a:t>Fifth level</a:t>
            </a:r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4953000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689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smal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05800" y="5901068"/>
            <a:ext cx="68517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36" y="6553200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C9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Programmable </a:t>
            </a:r>
            <a:r>
              <a:rPr lang="en-US" dirty="0" err="1"/>
              <a:t>Dataplane</a:t>
            </a:r>
            <a:r>
              <a:rPr lang="en-US" dirty="0"/>
              <a:t> using P4 Language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err="1"/>
              <a:t>Ramanand</a:t>
            </a:r>
            <a:r>
              <a:rPr lang="en-US" sz="1800" dirty="0"/>
              <a:t> </a:t>
            </a:r>
            <a:r>
              <a:rPr lang="en-US" sz="1800" dirty="0" err="1"/>
              <a:t>Shankarling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/>
              <a:t>Rakesh Musalay</a:t>
            </a:r>
          </a:p>
          <a:p>
            <a:pPr algn="l"/>
            <a:r>
              <a:rPr lang="en-US" sz="1800" dirty="0"/>
              <a:t>Naga Ganesh </a:t>
            </a:r>
            <a:r>
              <a:rPr lang="en-US" sz="1800" dirty="0" err="1"/>
              <a:t>Kurapati</a:t>
            </a:r>
            <a:r>
              <a:rPr lang="en-US" sz="1800" dirty="0"/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9">
        <p:fade/>
      </p:transition>
    </mc:Choice>
    <mc:Fallback xmlns="">
      <p:transition spd="med" advTm="350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 setup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64629" y="3864430"/>
            <a:ext cx="2286000" cy="186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834798" y="3826328"/>
            <a:ext cx="2365601" cy="18886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5650" y="21775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053874" y="4667250"/>
            <a:ext cx="1847850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Mist controller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5721633" y="4667250"/>
            <a:ext cx="1676400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 shark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1143000" y="5257800"/>
            <a:ext cx="1665514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5791200" y="5181600"/>
            <a:ext cx="1606833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VLC player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1600200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 Switch S1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69898" y="424815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55459" y="422326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3874" y="4038600"/>
            <a:ext cx="194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10.0.0.1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29482" y="4013716"/>
            <a:ext cx="135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S1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93" y="1336119"/>
            <a:ext cx="2438400" cy="141922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1" idx="2"/>
            <a:endCxn id="8" idx="0"/>
          </p:cNvCxnSpPr>
          <p:nvPr/>
        </p:nvCxnSpPr>
        <p:spPr>
          <a:xfrm flipH="1">
            <a:off x="2017599" y="2755344"/>
            <a:ext cx="2274094" cy="107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</p:cNvCxnSpPr>
          <p:nvPr/>
        </p:nvCxnSpPr>
        <p:spPr>
          <a:xfrm>
            <a:off x="4291693" y="2755344"/>
            <a:ext cx="2109107" cy="107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98447" y="11920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SWITCH S1</a:t>
            </a:r>
          </a:p>
        </p:txBody>
      </p:sp>
    </p:spTree>
    <p:extLst>
      <p:ext uri="{BB962C8B-B14F-4D97-AF65-F5344CB8AC3E}">
        <p14:creationId xmlns:p14="http://schemas.microsoft.com/office/powerpoint/2010/main" val="259744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895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8" y="1600200"/>
            <a:ext cx="2694539" cy="45906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P4 Program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headers.p4 and parser.p4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00200"/>
            <a:ext cx="3467100" cy="46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P4 Program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2506043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52155"/>
            <a:ext cx="2820409" cy="20574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8229600" cy="533400"/>
          </a:xfrm>
        </p:spPr>
        <p:txBody>
          <a:bodyPr/>
          <a:lstStyle/>
          <a:p>
            <a:r>
              <a:rPr lang="en-US" dirty="0"/>
              <a:t>Counters</a:t>
            </a:r>
          </a:p>
        </p:txBody>
      </p:sp>
    </p:spTree>
    <p:extLst>
      <p:ext uri="{BB962C8B-B14F-4D97-AF65-F5344CB8AC3E}">
        <p14:creationId xmlns:p14="http://schemas.microsoft.com/office/powerpoint/2010/main" val="42634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2828925" cy="44869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P4 Program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7725"/>
            <a:ext cx="2714625" cy="45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521031"/>
            <a:ext cx="3929062" cy="48008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P4 Program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ingress and egress</a:t>
            </a:r>
          </a:p>
        </p:txBody>
      </p:sp>
    </p:spTree>
    <p:extLst>
      <p:ext uri="{BB962C8B-B14F-4D97-AF65-F5344CB8AC3E}">
        <p14:creationId xmlns:p14="http://schemas.microsoft.com/office/powerpoint/2010/main" val="38602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49" y="1922813"/>
            <a:ext cx="8646908" cy="7641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Add or Delete Table Entries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Bash files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7" y="3085772"/>
            <a:ext cx="8498774" cy="709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49" y="4340889"/>
            <a:ext cx="8390907" cy="7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99"/>
          </a:xfrm>
        </p:spPr>
        <p:txBody>
          <a:bodyPr/>
          <a:lstStyle/>
          <a:p>
            <a:r>
              <a:rPr lang="en-US" dirty="0"/>
              <a:t>Successful implementation of program using P4 language to parse and identify specific type of packets, depending on which further actions can be defined.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The counter data to be fetched for traffic analysis and implement reporting.</a:t>
            </a:r>
          </a:p>
          <a:p>
            <a:pPr marL="457146" lvl="1" indent="0">
              <a:buNone/>
            </a:pPr>
            <a:endParaRPr lang="en-US" dirty="0"/>
          </a:p>
          <a:p>
            <a:pPr lvl="1"/>
            <a:r>
              <a:rPr lang="en-US" dirty="0"/>
              <a:t>Contextual routing.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3103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https://en.wikipedia.org/wiki/P4_(programming_language)</a:t>
            </a:r>
          </a:p>
          <a:p>
            <a:r>
              <a:rPr lang="en-US" sz="1800" dirty="0"/>
              <a:t>P4: Programming Protocol-Independent Packet Processors - </a:t>
            </a:r>
            <a:br>
              <a:rPr lang="en-US" sz="1800" dirty="0"/>
            </a:br>
            <a:r>
              <a:rPr lang="en-US" sz="1800" dirty="0"/>
              <a:t>P. </a:t>
            </a:r>
            <a:r>
              <a:rPr lang="en-US" sz="1800" dirty="0" err="1"/>
              <a:t>Bosshart</a:t>
            </a:r>
            <a:r>
              <a:rPr lang="en-US" sz="1800" dirty="0"/>
              <a:t>, D. Daly, G. Gibb, M. Izzard, N. McKeown, J. Rexford, C. Schlesinger, D. </a:t>
            </a:r>
            <a:r>
              <a:rPr lang="en-US" sz="1800" dirty="0" err="1"/>
              <a:t>Talayco</a:t>
            </a:r>
            <a:r>
              <a:rPr lang="en-US" sz="1800" dirty="0"/>
              <a:t>, A. </a:t>
            </a:r>
            <a:r>
              <a:rPr lang="en-US" sz="1800" dirty="0" err="1"/>
              <a:t>Vahdat</a:t>
            </a:r>
            <a:r>
              <a:rPr lang="en-US" sz="1800" dirty="0"/>
              <a:t>, G. Varghese, D. Walker; CCR July 2014</a:t>
            </a:r>
          </a:p>
          <a:p>
            <a:r>
              <a:rPr lang="en-US" sz="1800" dirty="0"/>
              <a:t>http://p4.org/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739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P4 - </a:t>
            </a:r>
            <a:r>
              <a:rPr lang="en-US" dirty="0"/>
              <a:t>Programming Protocol-Independent Packet Processors</a:t>
            </a:r>
          </a:p>
          <a:p>
            <a:endParaRPr lang="en-US" sz="2400" dirty="0"/>
          </a:p>
          <a:p>
            <a:r>
              <a:rPr lang="en-US" sz="2400" dirty="0"/>
              <a:t>3 major aspects</a:t>
            </a:r>
          </a:p>
          <a:p>
            <a:pPr lvl="1"/>
            <a:r>
              <a:rPr lang="en-US" b="1" dirty="0"/>
              <a:t>Target independence</a:t>
            </a:r>
          </a:p>
          <a:p>
            <a:pPr lvl="1"/>
            <a:r>
              <a:rPr lang="en-US" b="1" dirty="0"/>
              <a:t>Protocol independence</a:t>
            </a:r>
          </a:p>
          <a:p>
            <a:pPr lvl="1"/>
            <a:r>
              <a:rPr lang="en-US" b="1" dirty="0"/>
              <a:t>Reconfigurability</a:t>
            </a:r>
            <a:endParaRPr lang="en-US" sz="21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marL="457146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5585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99"/>
          </a:xfrm>
        </p:spPr>
        <p:txBody>
          <a:bodyPr/>
          <a:lstStyle/>
          <a:p>
            <a:r>
              <a:rPr lang="en-US" sz="2400" b="1" dirty="0"/>
              <a:t>Headers</a:t>
            </a:r>
          </a:p>
          <a:p>
            <a:pPr lvl="1"/>
            <a:r>
              <a:rPr lang="en-US" sz="2000" dirty="0"/>
              <a:t>describe sequence and structure of a series of fields.</a:t>
            </a:r>
            <a:endParaRPr lang="en-US" sz="2100" b="1" dirty="0"/>
          </a:p>
          <a:p>
            <a:r>
              <a:rPr lang="en-US" sz="2400" b="1" dirty="0"/>
              <a:t>Parsers</a:t>
            </a:r>
          </a:p>
          <a:p>
            <a:pPr lvl="1"/>
            <a:r>
              <a:rPr lang="en-US" sz="2000" dirty="0"/>
              <a:t>specify how to identify headers and valid header sequences within packets.</a:t>
            </a:r>
            <a:endParaRPr lang="en-US" sz="2100" b="1" dirty="0"/>
          </a:p>
          <a:p>
            <a:r>
              <a:rPr lang="en-US" sz="2400" b="1" dirty="0"/>
              <a:t>Tables</a:t>
            </a:r>
          </a:p>
          <a:p>
            <a:pPr lvl="1"/>
            <a:r>
              <a:rPr lang="en-US" sz="2000" dirty="0"/>
              <a:t>perform packet processing using fields for match.</a:t>
            </a:r>
            <a:endParaRPr lang="en-US" sz="2100" b="1" dirty="0"/>
          </a:p>
          <a:p>
            <a:r>
              <a:rPr lang="en-US" sz="2400" b="1" dirty="0"/>
              <a:t>Actions</a:t>
            </a:r>
          </a:p>
          <a:p>
            <a:pPr lvl="1"/>
            <a:r>
              <a:rPr lang="en-US" sz="2000" dirty="0"/>
              <a:t>support for construction of complex actions from simpler protocol-independent primitives.</a:t>
            </a:r>
            <a:endParaRPr lang="en-US" sz="2100" b="1" dirty="0"/>
          </a:p>
          <a:p>
            <a:r>
              <a:rPr lang="en-US" sz="2400" b="1" dirty="0"/>
              <a:t>Control programs</a:t>
            </a:r>
          </a:p>
          <a:p>
            <a:pPr lvl="1"/>
            <a:r>
              <a:rPr lang="en-US" sz="2000" dirty="0"/>
              <a:t>determine the order of match + action tables that are applied to a packet.</a:t>
            </a:r>
            <a:endParaRPr lang="en-US" sz="2100" b="1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dirty="0"/>
              <a:t>Key components</a:t>
            </a:r>
          </a:p>
        </p:txBody>
      </p:sp>
    </p:spTree>
    <p:extLst>
      <p:ext uri="{BB962C8B-B14F-4D97-AF65-F5344CB8AC3E}">
        <p14:creationId xmlns:p14="http://schemas.microsoft.com/office/powerpoint/2010/main" val="39986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marL="457146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 forwarding model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71" y="1597270"/>
            <a:ext cx="601965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799"/>
          </a:xfrm>
        </p:spPr>
        <p:txBody>
          <a:bodyPr/>
          <a:lstStyle/>
          <a:p>
            <a:r>
              <a:rPr lang="en-US" sz="2000" dirty="0"/>
              <a:t>Design packet encapsulate/de-capsulate modules that can process packet headers and perform the following tasks applications and controllers</a:t>
            </a:r>
          </a:p>
          <a:p>
            <a:pPr lvl="1"/>
            <a:r>
              <a:rPr lang="en-US" sz="2000" dirty="0"/>
              <a:t>Identify video streams from/to a streaming server</a:t>
            </a:r>
          </a:p>
          <a:p>
            <a:pPr lvl="1"/>
            <a:r>
              <a:rPr lang="en-US" sz="2000" dirty="0"/>
              <a:t>Identify YouTube streams</a:t>
            </a:r>
          </a:p>
          <a:p>
            <a:pPr lvl="1"/>
            <a:r>
              <a:rPr lang="en-US" sz="2000" dirty="0"/>
              <a:t>Identify OpenSSL flows</a:t>
            </a:r>
          </a:p>
          <a:p>
            <a:pPr lvl="1"/>
            <a:r>
              <a:rPr lang="en-US" sz="2000" dirty="0"/>
              <a:t>Record and report statistics regarding the above flows </a:t>
            </a:r>
          </a:p>
          <a:p>
            <a:pPr lvl="1"/>
            <a:endParaRPr lang="en-US" sz="2100" dirty="0"/>
          </a:p>
          <a:p>
            <a:pPr marL="457146" lvl="1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marL="457146" lvl="1" indent="0">
              <a:buNone/>
            </a:pP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dirty="0"/>
              <a:t>Project Idea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50" y="3886200"/>
            <a:ext cx="5864700" cy="15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Mist streaming server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Open-source multimedia streaming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Supported formats and protocols : HLS, HDS, Smooth Streaming, </a:t>
            </a:r>
            <a:r>
              <a:rPr lang="en-US" dirty="0" err="1"/>
              <a:t>RTMP</a:t>
            </a:r>
            <a:r>
              <a:rPr lang="en-US" dirty="0"/>
              <a:t>, RTSP, MP3, </a:t>
            </a:r>
            <a:r>
              <a:rPr lang="en-US" dirty="0" err="1"/>
              <a:t>FLV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on multiple platforms and provides web interface for configuration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312738"/>
            <a:ext cx="8229600" cy="639762"/>
          </a:xfrm>
        </p:spPr>
        <p:txBody>
          <a:bodyPr/>
          <a:lstStyle/>
          <a:p>
            <a:pPr algn="l"/>
            <a:r>
              <a:rPr lang="en-US" dirty="0"/>
              <a:t>Tools and programs</a:t>
            </a:r>
          </a:p>
        </p:txBody>
      </p:sp>
    </p:spTree>
    <p:extLst>
      <p:ext uri="{BB962C8B-B14F-4D97-AF65-F5344CB8AC3E}">
        <p14:creationId xmlns:p14="http://schemas.microsoft.com/office/powerpoint/2010/main" val="7164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Mist server web interface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 Heading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2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TCP REWRITE</a:t>
            </a:r>
          </a:p>
          <a:p>
            <a:pPr lvl="1"/>
            <a:r>
              <a:rPr lang="en-US" dirty="0"/>
              <a:t>Provides packet editing functionality for </a:t>
            </a:r>
            <a:r>
              <a:rPr lang="en-US" dirty="0" err="1"/>
              <a:t>pcap</a:t>
            </a:r>
            <a:r>
              <a:rPr lang="en-US" dirty="0"/>
              <a:t> files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Rewriting Source &amp; Destination MAC addresses</a:t>
            </a:r>
          </a:p>
          <a:p>
            <a:pPr marL="457146" lvl="1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tcprewrite</a:t>
            </a:r>
            <a:r>
              <a:rPr lang="en-US" sz="1600" dirty="0"/>
              <a:t> --</a:t>
            </a:r>
            <a:r>
              <a:rPr lang="en-US" sz="1600" dirty="0" err="1"/>
              <a:t>enet-dmac</a:t>
            </a:r>
            <a:r>
              <a:rPr lang="en-US" sz="1600" dirty="0"/>
              <a:t>=mac1 --</a:t>
            </a:r>
            <a:r>
              <a:rPr lang="en-US" sz="1600" dirty="0" err="1"/>
              <a:t>enet-smac</a:t>
            </a:r>
            <a:r>
              <a:rPr lang="en-US" sz="1600" dirty="0"/>
              <a:t>=mac2 --	</a:t>
            </a:r>
            <a:r>
              <a:rPr lang="en-US" sz="1600" dirty="0" err="1"/>
              <a:t>infile</a:t>
            </a:r>
            <a:r>
              <a:rPr lang="en-US" sz="1600" dirty="0"/>
              <a:t>=</a:t>
            </a:r>
            <a:r>
              <a:rPr lang="en-US" sz="1600" dirty="0" err="1"/>
              <a:t>input.pcap</a:t>
            </a:r>
            <a:r>
              <a:rPr lang="en-US" sz="1600" dirty="0"/>
              <a:t> --</a:t>
            </a:r>
            <a:r>
              <a:rPr lang="en-US" sz="1600" dirty="0" err="1"/>
              <a:t>outfile</a:t>
            </a:r>
            <a:r>
              <a:rPr lang="en-US" sz="1600" dirty="0"/>
              <a:t>=</a:t>
            </a:r>
            <a:r>
              <a:rPr lang="en-US" sz="1600" dirty="0" err="1"/>
              <a:t>output.pcap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/>
              <a:t>Modify Source and destination IP Addresses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tcprewrite</a:t>
            </a:r>
            <a:r>
              <a:rPr lang="en-US" sz="1600" dirty="0"/>
              <a:t> --endpoints=ipv4-1:ipv4-2 --</a:t>
            </a:r>
            <a:r>
              <a:rPr lang="en-US" sz="1600" dirty="0" err="1"/>
              <a:t>cachefile</a:t>
            </a:r>
            <a:r>
              <a:rPr lang="en-US" sz="1600" dirty="0"/>
              <a:t>=</a:t>
            </a:r>
            <a:r>
              <a:rPr lang="en-US" sz="1600" dirty="0" err="1"/>
              <a:t>example.cache</a:t>
            </a:r>
            <a:r>
              <a:rPr lang="en-US" sz="1600" dirty="0"/>
              <a:t> --	</a:t>
            </a:r>
            <a:r>
              <a:rPr lang="en-US" sz="1600" dirty="0" err="1"/>
              <a:t>infile</a:t>
            </a:r>
            <a:r>
              <a:rPr lang="en-US" sz="1600" dirty="0"/>
              <a:t>=</a:t>
            </a:r>
            <a:r>
              <a:rPr lang="en-US" sz="1600" dirty="0" err="1"/>
              <a:t>example.pcap</a:t>
            </a:r>
            <a:r>
              <a:rPr lang="en-US" sz="1600" dirty="0"/>
              <a:t> --</a:t>
            </a:r>
            <a:r>
              <a:rPr lang="en-US" sz="1600" dirty="0" err="1"/>
              <a:t>outfile</a:t>
            </a:r>
            <a:r>
              <a:rPr lang="en-US" sz="1600" dirty="0"/>
              <a:t>=</a:t>
            </a:r>
            <a:r>
              <a:rPr lang="en-US" sz="1600" dirty="0" err="1"/>
              <a:t>new.pcap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TCP REPLAY</a:t>
            </a:r>
          </a:p>
        </p:txBody>
      </p:sp>
    </p:spTree>
    <p:extLst>
      <p:ext uri="{BB962C8B-B14F-4D97-AF65-F5344CB8AC3E}">
        <p14:creationId xmlns:p14="http://schemas.microsoft.com/office/powerpoint/2010/main" val="41139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or decode packets of a wide number of protocols, send them on the wire, capture them, match requests and replies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Replay modified packets and send them to the switch s1</a:t>
            </a:r>
          </a:p>
          <a:p>
            <a:endParaRPr lang="en-US" dirty="0"/>
          </a:p>
          <a:p>
            <a:r>
              <a:rPr lang="en-US" dirty="0"/>
              <a:t>Packets are sent using the command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800" dirty="0" err="1"/>
              <a:t>sendp</a:t>
            </a:r>
            <a:r>
              <a:rPr lang="en-US" sz="1800" dirty="0"/>
              <a:t>(</a:t>
            </a:r>
            <a:r>
              <a:rPr lang="en-US" sz="1800" dirty="0" err="1"/>
              <a:t>rdpcap</a:t>
            </a:r>
            <a:r>
              <a:rPr lang="en-US" sz="1800" dirty="0"/>
              <a:t>("/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pcapfile</a:t>
            </a:r>
            <a:r>
              <a:rPr lang="en-US" sz="1800" dirty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SCAPY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umasslowellwhite</Template>
  <TotalTime>741</TotalTime>
  <Words>372</Words>
  <Application>Microsoft Office PowerPoint</Application>
  <PresentationFormat>On-screen Show (4:3)</PresentationFormat>
  <Paragraphs>102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Verdana</vt:lpstr>
      <vt:lpstr>Deep Blue - Template</vt:lpstr>
      <vt:lpstr>Programmable Dataplane using P4 Language</vt:lpstr>
      <vt:lpstr>Introduction </vt:lpstr>
      <vt:lpstr>Key components</vt:lpstr>
      <vt:lpstr>Abstract forwarding model </vt:lpstr>
      <vt:lpstr>Project Idea</vt:lpstr>
      <vt:lpstr>Tools and programs</vt:lpstr>
      <vt:lpstr>Mist server web interface</vt:lpstr>
      <vt:lpstr>TCP REPLAY</vt:lpstr>
      <vt:lpstr>SCAPY</vt:lpstr>
      <vt:lpstr>Environment setup</vt:lpstr>
      <vt:lpstr>DEMO</vt:lpstr>
      <vt:lpstr>P4 Program</vt:lpstr>
      <vt:lpstr>P4 Program</vt:lpstr>
      <vt:lpstr>P4 Program</vt:lpstr>
      <vt:lpstr>P4 Program</vt:lpstr>
      <vt:lpstr>Add or Delete Table Entries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Dataplane using P4 Language</dc:title>
  <dc:creator>Rakesh Musalay</dc:creator>
  <cp:lastModifiedBy>Rakesh Musalay</cp:lastModifiedBy>
  <cp:revision>24</cp:revision>
  <dcterms:created xsi:type="dcterms:W3CDTF">2017-04-24T04:30:52Z</dcterms:created>
  <dcterms:modified xsi:type="dcterms:W3CDTF">2017-04-24T16:52:04Z</dcterms:modified>
</cp:coreProperties>
</file>