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4eddcfac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4eddcfac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4eddcfac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4eddcfac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2aa292a9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2aa292a9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2aa292a9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2aa292a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4d4b1100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4d4b1100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2a0a49dd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2a0a49dd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4d4b1100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4d4b1100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2aa292a9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2aa292a9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2aa292a9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2aa292a9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4eddcfac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4eddcfac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4eddcfac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4eddcfac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272945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178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2400">
                <a:solidFill>
                  <a:schemeClr val="dk1"/>
                </a:solidFill>
              </a:defRPr>
            </a:lvl1pPr>
            <a:lvl2pPr lvl="1">
              <a:buNone/>
              <a:defRPr sz="2400">
                <a:solidFill>
                  <a:schemeClr val="dk1"/>
                </a:solidFill>
              </a:defRPr>
            </a:lvl2pPr>
            <a:lvl3pPr lvl="2">
              <a:buNone/>
              <a:defRPr sz="2400">
                <a:solidFill>
                  <a:schemeClr val="dk1"/>
                </a:solidFill>
              </a:defRPr>
            </a:lvl3pPr>
            <a:lvl4pPr lvl="3">
              <a:buNone/>
              <a:defRPr sz="2400">
                <a:solidFill>
                  <a:schemeClr val="dk1"/>
                </a:solidFill>
              </a:defRPr>
            </a:lvl4pPr>
            <a:lvl5pPr lvl="4">
              <a:buNone/>
              <a:defRPr sz="2400">
                <a:solidFill>
                  <a:schemeClr val="dk1"/>
                </a:solidFill>
              </a:defRPr>
            </a:lvl5pPr>
            <a:lvl6pPr lvl="5">
              <a:buNone/>
              <a:defRPr sz="2400">
                <a:solidFill>
                  <a:schemeClr val="dk1"/>
                </a:solidFill>
              </a:defRPr>
            </a:lvl6pPr>
            <a:lvl7pPr lvl="6">
              <a:buNone/>
              <a:defRPr sz="2400">
                <a:solidFill>
                  <a:schemeClr val="dk1"/>
                </a:solidFill>
              </a:defRPr>
            </a:lvl7pPr>
            <a:lvl8pPr lvl="7">
              <a:buNone/>
              <a:defRPr sz="2400">
                <a:solidFill>
                  <a:schemeClr val="dk1"/>
                </a:solidFill>
              </a:defRPr>
            </a:lvl8pPr>
            <a:lvl9pPr lvl="8">
              <a:buNone/>
              <a:defRPr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27294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2400">
                <a:solidFill>
                  <a:schemeClr val="dk1"/>
                </a:solidFill>
              </a:defRPr>
            </a:lvl1pPr>
            <a:lvl2pPr lvl="1" algn="r">
              <a:buNone/>
              <a:defRPr sz="2400">
                <a:solidFill>
                  <a:schemeClr val="dk1"/>
                </a:solidFill>
              </a:defRPr>
            </a:lvl2pPr>
            <a:lvl3pPr lvl="2" algn="r">
              <a:buNone/>
              <a:defRPr sz="2400">
                <a:solidFill>
                  <a:schemeClr val="dk1"/>
                </a:solidFill>
              </a:defRPr>
            </a:lvl3pPr>
            <a:lvl4pPr lvl="3" algn="r">
              <a:buNone/>
              <a:defRPr sz="2400">
                <a:solidFill>
                  <a:schemeClr val="dk1"/>
                </a:solidFill>
              </a:defRPr>
            </a:lvl4pPr>
            <a:lvl5pPr lvl="4" algn="r">
              <a:buNone/>
              <a:defRPr sz="2400">
                <a:solidFill>
                  <a:schemeClr val="dk1"/>
                </a:solidFill>
              </a:defRPr>
            </a:lvl5pPr>
            <a:lvl6pPr lvl="5" algn="r">
              <a:buNone/>
              <a:defRPr sz="2400">
                <a:solidFill>
                  <a:schemeClr val="dk1"/>
                </a:solidFill>
              </a:defRPr>
            </a:lvl6pPr>
            <a:lvl7pPr lvl="6" algn="r">
              <a:buNone/>
              <a:defRPr sz="2400">
                <a:solidFill>
                  <a:schemeClr val="dk1"/>
                </a:solidFill>
              </a:defRPr>
            </a:lvl7pPr>
            <a:lvl8pPr lvl="7" algn="r">
              <a:buNone/>
              <a:defRPr sz="2400">
                <a:solidFill>
                  <a:schemeClr val="dk1"/>
                </a:solidFill>
              </a:defRPr>
            </a:lvl8pPr>
            <a:lvl9pPr lvl="8" algn="r">
              <a:buNone/>
              <a:defRPr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DPX1WaRvTOna7-mZpxpUeNUdt5KasR23/view" TargetMode="External"/><Relationship Id="rId4" Type="http://schemas.openxmlformats.org/officeDocument/2006/relationships/image" Target="../media/image10.jpg"/><Relationship Id="rId5" Type="http://schemas.openxmlformats.org/officeDocument/2006/relationships/hyperlink" Target="http://drive.google.com/file/d/19Iy4Yuuw9I7VdbXwLD3OfAS_NJAF8YzJ/view" TargetMode="External"/><Relationship Id="rId6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906450" y="1339475"/>
            <a:ext cx="3611700" cy="10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7000"/>
              <a:t>QWality</a:t>
            </a:r>
            <a:endParaRPr sz="7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602400"/>
            <a:ext cx="4801200" cy="18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232"/>
              <a:t>Контроль качества производства солнечных панелей</a:t>
            </a:r>
            <a:endParaRPr sz="3232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7275" y="1734775"/>
            <a:ext cx="3017450" cy="13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178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Прогресс и планы</a:t>
            </a:r>
            <a:endParaRPr/>
          </a:p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614975" y="1215475"/>
            <a:ext cx="3354600" cy="3582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4543713" y="1215475"/>
            <a:ext cx="3354600" cy="3582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737075" y="1389425"/>
            <a:ext cx="2979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" sz="2000">
                <a:solidFill>
                  <a:schemeClr val="dk1"/>
                </a:solidFill>
              </a:rPr>
              <a:t>База данных, Docker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" sz="2000">
                <a:solidFill>
                  <a:schemeClr val="dk1"/>
                </a:solidFill>
              </a:rPr>
              <a:t>CRUD по основным сущностям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" sz="2000">
                <a:solidFill>
                  <a:schemeClr val="dk1"/>
                </a:solidFill>
              </a:rPr>
              <a:t>Вёрстка Frontend и Mobile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" sz="2000">
                <a:solidFill>
                  <a:schemeClr val="dk1"/>
                </a:solidFill>
              </a:rPr>
              <a:t>Автодеплой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4664550" y="1389425"/>
            <a:ext cx="29796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" sz="2000">
                <a:solidFill>
                  <a:schemeClr val="dk1"/>
                </a:solidFill>
              </a:rPr>
              <a:t>FreeKassa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" sz="2000">
                <a:solidFill>
                  <a:schemeClr val="dk1"/>
                </a:solidFill>
              </a:rPr>
              <a:t>Логирование действий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" sz="2000">
                <a:solidFill>
                  <a:schemeClr val="dk1"/>
                </a:solidFill>
              </a:rPr>
              <a:t>Корзина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" sz="2000">
                <a:solidFill>
                  <a:schemeClr val="dk1"/>
                </a:solidFill>
              </a:rPr>
              <a:t>Связать остаток функционала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ru" sz="2000">
                <a:solidFill>
                  <a:schemeClr val="dk1"/>
                </a:solidFill>
              </a:rPr>
              <a:t>Тестирование новых функций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178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PM-отчет</a:t>
            </a:r>
            <a:endParaRPr/>
          </a:p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311700" y="1570550"/>
            <a:ext cx="6721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3F3F3"/>
                </a:solidFill>
              </a:rPr>
              <a:t>Основные блокеры:</a:t>
            </a:r>
            <a:endParaRPr sz="3000">
              <a:solidFill>
                <a:srgbClr val="F3F3F3"/>
              </a:solidFill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526550" y="2154300"/>
            <a:ext cx="6164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Char char="●"/>
            </a:pPr>
            <a:r>
              <a:rPr lang="ru" sz="3000">
                <a:solidFill>
                  <a:srgbClr val="F3F3F3"/>
                </a:solidFill>
              </a:rPr>
              <a:t>Ошибка с Git Workflow</a:t>
            </a:r>
            <a:endParaRPr sz="3000">
              <a:solidFill>
                <a:srgbClr val="F3F3F3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Char char="●"/>
            </a:pPr>
            <a:r>
              <a:rPr lang="ru" sz="3000">
                <a:solidFill>
                  <a:srgbClr val="F3F3F3"/>
                </a:solidFill>
              </a:rPr>
              <a:t>Интеграция с FreeKassa</a:t>
            </a:r>
            <a:endParaRPr sz="3000">
              <a:solidFill>
                <a:srgbClr val="F3F3F3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Char char="●"/>
            </a:pPr>
            <a:r>
              <a:rPr lang="ru" sz="3000">
                <a:solidFill>
                  <a:srgbClr val="F3F3F3"/>
                </a:solidFill>
              </a:rPr>
              <a:t>Настройка CORS</a:t>
            </a:r>
            <a:endParaRPr sz="30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178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pic>
        <p:nvPicPr>
          <p:cNvPr id="141" name="Google Shape;141;p24" title="qr-co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2600" y="1630000"/>
            <a:ext cx="2819400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/>
        </p:nvSpPr>
        <p:spPr>
          <a:xfrm>
            <a:off x="6232250" y="1033000"/>
            <a:ext cx="1520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</a:rPr>
              <a:t>GitHub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43" name="Google Shape;1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44" name="Google Shape;144;p24"/>
          <p:cNvSpPr txBox="1"/>
          <p:nvPr>
            <p:ph idx="4294967295" type="ctrTitle"/>
          </p:nvPr>
        </p:nvSpPr>
        <p:spPr>
          <a:xfrm>
            <a:off x="906450" y="1339475"/>
            <a:ext cx="36117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/>
              <a:t>QWality</a:t>
            </a:r>
            <a:endParaRPr sz="6000"/>
          </a:p>
        </p:txBody>
      </p:sp>
      <p:sp>
        <p:nvSpPr>
          <p:cNvPr id="145" name="Google Shape;145;p24"/>
          <p:cNvSpPr txBox="1"/>
          <p:nvPr/>
        </p:nvSpPr>
        <p:spPr>
          <a:xfrm>
            <a:off x="906450" y="2497050"/>
            <a:ext cx="5656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chemeClr val="dk1"/>
                </a:solidFill>
              </a:rPr>
              <a:t>Контакты: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906450" y="3180475"/>
            <a:ext cx="565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dk1"/>
                </a:solidFill>
              </a:rPr>
              <a:t>+7-919-231-29-98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906450" y="3703200"/>
            <a:ext cx="565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dk1"/>
                </a:solidFill>
              </a:rPr>
              <a:t>wupsen1703@mail.ru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78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Ньюансы</a:t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1139025" y="1501425"/>
            <a:ext cx="2813700" cy="2677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Клиент</a:t>
            </a:r>
            <a:endParaRPr sz="3700"/>
          </a:p>
        </p:txBody>
      </p:sp>
      <p:sp>
        <p:nvSpPr>
          <p:cNvPr id="64" name="Google Shape;64;p14"/>
          <p:cNvSpPr/>
          <p:nvPr/>
        </p:nvSpPr>
        <p:spPr>
          <a:xfrm>
            <a:off x="4994300" y="1501425"/>
            <a:ext cx="2813700" cy="2677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Пользователь</a:t>
            </a:r>
            <a:endParaRPr sz="3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178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Архитектура</a:t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1030" r="-4048" t="-3018"/>
          <a:stretch/>
        </p:blipFill>
        <p:spPr>
          <a:xfrm>
            <a:off x="2049238" y="987550"/>
            <a:ext cx="4884175" cy="367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178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MVP</a:t>
            </a:r>
            <a:endParaRPr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78" name="Google Shape;78;p16" title="qwality_web_2at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275" y="1355075"/>
            <a:ext cx="5182248" cy="291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 title="qwality_mobile_att2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70948" y="527863"/>
            <a:ext cx="1890585" cy="4087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178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База данных</a:t>
            </a:r>
            <a:endParaRPr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5889" y="992849"/>
            <a:ext cx="6312201" cy="3670375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178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API </a:t>
            </a:r>
            <a:endParaRPr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311700" y="1570550"/>
            <a:ext cx="6721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3F3F3"/>
                </a:solidFill>
              </a:rPr>
              <a:t>Реализованы CRUD-операции по:</a:t>
            </a:r>
            <a:endParaRPr sz="3000">
              <a:solidFill>
                <a:srgbClr val="F3F3F3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526550" y="2154300"/>
            <a:ext cx="6164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Char char="●"/>
            </a:pPr>
            <a:r>
              <a:rPr lang="ru" sz="3000">
                <a:solidFill>
                  <a:srgbClr val="F3F3F3"/>
                </a:solidFill>
              </a:rPr>
              <a:t>Client, User</a:t>
            </a:r>
            <a:endParaRPr sz="3000">
              <a:solidFill>
                <a:srgbClr val="F3F3F3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Char char="●"/>
            </a:pPr>
            <a:r>
              <a:rPr lang="ru" sz="3000">
                <a:solidFill>
                  <a:srgbClr val="F3F3F3"/>
                </a:solidFill>
              </a:rPr>
              <a:t>Camera</a:t>
            </a:r>
            <a:endParaRPr sz="3000">
              <a:solidFill>
                <a:srgbClr val="F3F3F3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Char char="●"/>
            </a:pPr>
            <a:r>
              <a:rPr lang="ru" sz="3000">
                <a:solidFill>
                  <a:srgbClr val="F3F3F3"/>
                </a:solidFill>
              </a:rPr>
              <a:t>Product, Defect</a:t>
            </a:r>
            <a:endParaRPr sz="3000">
              <a:solidFill>
                <a:srgbClr val="F3F3F3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Char char="●"/>
            </a:pPr>
            <a:r>
              <a:rPr lang="ru" sz="3000">
                <a:solidFill>
                  <a:srgbClr val="F3F3F3"/>
                </a:solidFill>
              </a:rPr>
              <a:t>License</a:t>
            </a:r>
            <a:endParaRPr sz="30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178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CI/CD</a:t>
            </a:r>
            <a:endParaRPr/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5568775" y="1438950"/>
            <a:ext cx="2265600" cy="2265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 title="Untitled 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6475" y="1576650"/>
            <a:ext cx="1990200" cy="19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475" y="1319525"/>
            <a:ext cx="3451100" cy="250445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178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AI модель</a:t>
            </a:r>
            <a:endParaRPr/>
          </a:p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77" y="1619138"/>
            <a:ext cx="8714449" cy="21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178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Тестирование</a:t>
            </a:r>
            <a:endParaRPr/>
          </a:p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117" name="Google Shape;117;p21" title="Получено очков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100" y="1146725"/>
            <a:ext cx="5597799" cy="346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