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70" r:id="rId7"/>
    <p:sldId id="280" r:id="rId8"/>
    <p:sldId id="271" r:id="rId9"/>
    <p:sldId id="259" r:id="rId10"/>
    <p:sldId id="260" r:id="rId11"/>
    <p:sldId id="261" r:id="rId12"/>
    <p:sldId id="262" r:id="rId13"/>
    <p:sldId id="264" r:id="rId14"/>
    <p:sldId id="278" r:id="rId15"/>
    <p:sldId id="281" r:id="rId16"/>
    <p:sldId id="273" r:id="rId17"/>
    <p:sldId id="274" r:id="rId18"/>
    <p:sldId id="265" r:id="rId19"/>
    <p:sldId id="279" r:id="rId20"/>
    <p:sldId id="282" r:id="rId21"/>
    <p:sldId id="267" r:id="rId22"/>
    <p:sldId id="269"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1"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94660"/>
  </p:normalViewPr>
  <p:slideViewPr>
    <p:cSldViewPr snapToGrid="0">
      <p:cViewPr varScale="1">
        <p:scale>
          <a:sx n="79" d="100"/>
          <a:sy n="79" d="100"/>
        </p:scale>
        <p:origin x="1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487A8-29BF-4C20-9C31-CCD44401EAE9}" type="datetimeFigureOut">
              <a:rPr lang="en-CA" smtClean="0"/>
              <a:t>2014-09-24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6C89E-FE48-4E50-8502-9EC269FEC7A1}" type="slidenum">
              <a:rPr lang="en-CA" smtClean="0"/>
              <a:t>‹#›</a:t>
            </a:fld>
            <a:endParaRPr lang="en-CA"/>
          </a:p>
        </p:txBody>
      </p:sp>
    </p:spTree>
    <p:extLst>
      <p:ext uri="{BB962C8B-B14F-4D97-AF65-F5344CB8AC3E}">
        <p14:creationId xmlns:p14="http://schemas.microsoft.com/office/powerpoint/2010/main" val="205299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a:t>
            </a:r>
            <a:r>
              <a:rPr lang="en-CA" baseline="0" dirty="0" smtClean="0"/>
              <a:t> you want to use a file from another directory you will need to do the following:</a:t>
            </a:r>
          </a:p>
          <a:p>
            <a:r>
              <a:rPr lang="en-CA" dirty="0" smtClean="0"/>
              <a:t>Import </a:t>
            </a:r>
            <a:r>
              <a:rPr lang="en-CA" dirty="0" err="1" smtClean="0"/>
              <a:t>os</a:t>
            </a:r>
            <a:endParaRPr lang="en-CA" dirty="0" smtClean="0"/>
          </a:p>
          <a:p>
            <a:endParaRPr lang="en-CA" dirty="0" smtClean="0"/>
          </a:p>
          <a:p>
            <a:r>
              <a:rPr lang="en-CA" dirty="0" smtClean="0"/>
              <a:t>Then</a:t>
            </a:r>
            <a:r>
              <a:rPr lang="en-CA" baseline="0" dirty="0" smtClean="0"/>
              <a:t> verify if the path exists:</a:t>
            </a:r>
          </a:p>
          <a:p>
            <a:r>
              <a:rPr lang="en-CA" dirty="0" err="1" smtClean="0"/>
              <a:t>os.getcwd</a:t>
            </a:r>
            <a:r>
              <a:rPr lang="en-CA" dirty="0" smtClean="0"/>
              <a:t>() </a:t>
            </a:r>
          </a:p>
          <a:p>
            <a:r>
              <a:rPr lang="en-CA" dirty="0" err="1" smtClean="0"/>
              <a:t>os.path.exists</a:t>
            </a:r>
            <a:r>
              <a:rPr lang="en-CA" dirty="0" smtClean="0"/>
              <a:t>(direct)</a:t>
            </a:r>
          </a:p>
          <a:p>
            <a:endParaRPr lang="en-CA" dirty="0" smtClean="0"/>
          </a:p>
          <a:p>
            <a:r>
              <a:rPr lang="en-CA" dirty="0" smtClean="0"/>
              <a:t>Then</a:t>
            </a:r>
            <a:r>
              <a:rPr lang="en-CA" baseline="0" dirty="0" smtClean="0"/>
              <a:t> read the file:</a:t>
            </a:r>
          </a:p>
          <a:p>
            <a:r>
              <a:rPr lang="en-CA" dirty="0" err="1" smtClean="0"/>
              <a:t>x_file</a:t>
            </a:r>
            <a:r>
              <a:rPr lang="en-CA" dirty="0" smtClean="0"/>
              <a:t> = open(</a:t>
            </a:r>
            <a:r>
              <a:rPr lang="en-CA" dirty="0" err="1" smtClean="0"/>
              <a:t>os.path.join</a:t>
            </a:r>
            <a:r>
              <a:rPr lang="en-CA" dirty="0" smtClean="0"/>
              <a:t>(direct, "5_1.txt"), "r") </a:t>
            </a:r>
          </a:p>
        </p:txBody>
      </p:sp>
      <p:sp>
        <p:nvSpPr>
          <p:cNvPr id="4" name="Slide Number Placeholder 3"/>
          <p:cNvSpPr>
            <a:spLocks noGrp="1"/>
          </p:cNvSpPr>
          <p:nvPr>
            <p:ph type="sldNum" sz="quarter" idx="10"/>
          </p:nvPr>
        </p:nvSpPr>
        <p:spPr/>
        <p:txBody>
          <a:bodyPr/>
          <a:lstStyle/>
          <a:p>
            <a:fld id="{338A4D85-E449-4E7F-8A74-66A26455A406}" type="slidenum">
              <a:rPr lang="en-CA" smtClean="0"/>
              <a:t>7</a:t>
            </a:fld>
            <a:endParaRPr lang="en-CA"/>
          </a:p>
        </p:txBody>
      </p:sp>
    </p:spTree>
    <p:extLst>
      <p:ext uri="{BB962C8B-B14F-4D97-AF65-F5344CB8AC3E}">
        <p14:creationId xmlns:p14="http://schemas.microsoft.com/office/powerpoint/2010/main" val="287979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9</a:t>
            </a:fld>
            <a:endParaRPr lang="en-CA"/>
          </a:p>
        </p:txBody>
      </p:sp>
    </p:spTree>
    <p:extLst>
      <p:ext uri="{BB962C8B-B14F-4D97-AF65-F5344CB8AC3E}">
        <p14:creationId xmlns:p14="http://schemas.microsoft.com/office/powerpoint/2010/main" val="422900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10</a:t>
            </a:fld>
            <a:endParaRPr lang="en-CA"/>
          </a:p>
        </p:txBody>
      </p:sp>
    </p:spTree>
    <p:extLst>
      <p:ext uri="{BB962C8B-B14F-4D97-AF65-F5344CB8AC3E}">
        <p14:creationId xmlns:p14="http://schemas.microsoft.com/office/powerpoint/2010/main" val="100955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13</a:t>
            </a:fld>
            <a:endParaRPr lang="en-CA"/>
          </a:p>
        </p:txBody>
      </p:sp>
    </p:spTree>
    <p:extLst>
      <p:ext uri="{BB962C8B-B14F-4D97-AF65-F5344CB8AC3E}">
        <p14:creationId xmlns:p14="http://schemas.microsoft.com/office/powerpoint/2010/main" val="343550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information at the following link: </a:t>
            </a:r>
            <a:r>
              <a:rPr lang="en-CA" dirty="0" smtClean="0">
                <a:cs typeface="Consolas" panose="020B0609020204030204" pitchFamily="49" charset="0"/>
                <a:hlinkClick r:id="rId3"/>
              </a:rPr>
              <a:t>https://docs.python.org/3/library/functions.html#open</a:t>
            </a:r>
            <a:endParaRPr lang="en-CA" dirty="0" smtClean="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3702115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18</a:t>
            </a:fld>
            <a:endParaRPr lang="en-CA"/>
          </a:p>
        </p:txBody>
      </p:sp>
    </p:spTree>
    <p:extLst>
      <p:ext uri="{BB962C8B-B14F-4D97-AF65-F5344CB8AC3E}">
        <p14:creationId xmlns:p14="http://schemas.microsoft.com/office/powerpoint/2010/main" val="334311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19</a:t>
            </a:fld>
            <a:endParaRPr lang="en-CA"/>
          </a:p>
        </p:txBody>
      </p:sp>
    </p:spTree>
    <p:extLst>
      <p:ext uri="{BB962C8B-B14F-4D97-AF65-F5344CB8AC3E}">
        <p14:creationId xmlns:p14="http://schemas.microsoft.com/office/powerpoint/2010/main" val="209283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20</a:t>
            </a:fld>
            <a:endParaRPr lang="en-CA"/>
          </a:p>
        </p:txBody>
      </p:sp>
    </p:spTree>
    <p:extLst>
      <p:ext uri="{BB962C8B-B14F-4D97-AF65-F5344CB8AC3E}">
        <p14:creationId xmlns:p14="http://schemas.microsoft.com/office/powerpoint/2010/main" val="386398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98738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183177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39248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080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54219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9649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72639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670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6138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877242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CA" dirty="0"/>
          </a:p>
        </p:txBody>
      </p:sp>
      <p:sp>
        <p:nvSpPr>
          <p:cNvPr id="2" name="Title 1"/>
          <p:cNvSpPr>
            <a:spLocks noGrp="1"/>
          </p:cNvSpPr>
          <p:nvPr>
            <p:ph type="ctrTitle"/>
          </p:nvPr>
        </p:nvSpPr>
        <p:spPr/>
        <p:txBody>
          <a:bodyPr/>
          <a:lstStyle/>
          <a:p>
            <a:r>
              <a:rPr lang="en-CA" dirty="0" smtClean="0"/>
              <a:t>How to save information in </a:t>
            </a:r>
            <a:r>
              <a:rPr lang="en-CA" dirty="0"/>
              <a:t>files</a:t>
            </a:r>
            <a:br>
              <a:rPr lang="en-CA" dirty="0"/>
            </a:br>
            <a:r>
              <a:rPr lang="en-CA" sz="2400" dirty="0"/>
              <a:t>open, write, </a:t>
            </a:r>
            <a:r>
              <a:rPr lang="en-CA" sz="2400" dirty="0" smtClean="0"/>
              <a:t>close</a:t>
            </a:r>
            <a:endParaRPr lang="en-CA" sz="2400" dirty="0"/>
          </a:p>
        </p:txBody>
      </p:sp>
    </p:spTree>
    <p:extLst>
      <p:ext uri="{BB962C8B-B14F-4D97-AF65-F5344CB8AC3E}">
        <p14:creationId xmlns:p14="http://schemas.microsoft.com/office/powerpoint/2010/main" val="39291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So how does that look when we put it all together?</a:t>
            </a:r>
            <a:endParaRPr lang="en-CA" sz="3700"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pPr marL="0" indent="0">
              <a:buNone/>
            </a:pPr>
            <a:endParaRPr lang="en-CA" dirty="0" smtClean="0"/>
          </a:p>
        </p:txBody>
      </p:sp>
    </p:spTree>
    <p:extLst>
      <p:ext uri="{BB962C8B-B14F-4D97-AF65-F5344CB8AC3E}">
        <p14:creationId xmlns:p14="http://schemas.microsoft.com/office/powerpoint/2010/main" val="13756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 file and looking up the current folder in Visual Studio</a:t>
            </a:r>
            <a:endParaRPr lang="en-US" dirty="0"/>
          </a:p>
        </p:txBody>
      </p:sp>
    </p:spTree>
    <p:extLst>
      <p:ext uri="{BB962C8B-B14F-4D97-AF65-F5344CB8AC3E}">
        <p14:creationId xmlns:p14="http://schemas.microsoft.com/office/powerpoint/2010/main" val="193056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Writing to files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156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Now that we have a file, how do we write to it?</a:t>
            </a:r>
            <a:endParaRPr lang="en-CA" sz="3700"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b="1" dirty="0" smtClean="0"/>
              <a:t>write</a:t>
            </a:r>
            <a:r>
              <a:rPr lang="en-CA" dirty="0" smtClean="0"/>
              <a:t> function</a:t>
            </a:r>
          </a:p>
          <a:p>
            <a:pPr marL="0" indent="0">
              <a:buNone/>
            </a:pPr>
            <a:endParaRPr lang="en-CA" dirty="0" smtClean="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a:latin typeface="Arial" panose="020B0604020202020204" pitchFamily="34" charset="0"/>
            </a:endParaRPr>
          </a:p>
          <a:p>
            <a:pPr marL="0" indent="0">
              <a:buNone/>
            </a:pPr>
            <a:endParaRPr lang="en-CA" dirty="0"/>
          </a:p>
        </p:txBody>
      </p:sp>
      <p:pic>
        <p:nvPicPr>
          <p:cNvPr id="9" name="Picture 8"/>
          <p:cNvPicPr>
            <a:picLocks noChangeAspect="1"/>
          </p:cNvPicPr>
          <p:nvPr/>
        </p:nvPicPr>
        <p:blipFill>
          <a:blip r:embed="rId3"/>
          <a:stretch>
            <a:fillRect/>
          </a:stretch>
        </p:blipFill>
        <p:spPr>
          <a:xfrm>
            <a:off x="6959464" y="4300375"/>
            <a:ext cx="7567152" cy="3030324"/>
          </a:xfrm>
          <a:prstGeom prst="rect">
            <a:avLst/>
          </a:prstGeom>
        </p:spPr>
      </p:pic>
    </p:spTree>
    <p:extLst>
      <p:ext uri="{BB962C8B-B14F-4D97-AF65-F5344CB8AC3E}">
        <p14:creationId xmlns:p14="http://schemas.microsoft.com/office/powerpoint/2010/main" val="36093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can you start a new line?</a:t>
            </a:r>
            <a:endParaRPr lang="en-US" dirty="0"/>
          </a:p>
        </p:txBody>
      </p:sp>
      <p:sp>
        <p:nvSpPr>
          <p:cNvPr id="3" name="Content Placeholder 2"/>
          <p:cNvSpPr>
            <a:spLocks noGrp="1"/>
          </p:cNvSpPr>
          <p:nvPr>
            <p:ph sz="quarter" idx="10"/>
          </p:nvPr>
        </p:nvSpPr>
        <p:spPr>
          <a:xfrm>
            <a:off x="379413" y="1388225"/>
            <a:ext cx="11525250" cy="5167557"/>
          </a:xfrm>
        </p:spPr>
        <p:txBody>
          <a:bodyPr/>
          <a:lstStyle/>
          <a:p>
            <a:r>
              <a:rPr lang="en-CA" dirty="0" smtClean="0"/>
              <a:t>Think back to the print statement.</a:t>
            </a:r>
            <a:endParaRPr lang="en-US" dirty="0" smtClean="0"/>
          </a:p>
          <a:p>
            <a:r>
              <a:rPr lang="en-CA" dirty="0" smtClean="0"/>
              <a:t>How did we specify to display text over multiple lines?</a:t>
            </a:r>
          </a:p>
          <a:p>
            <a:pPr marL="399915" lvl="1" indent="0">
              <a:buNone/>
            </a:pPr>
            <a:r>
              <a:rPr lang="en-CA" sz="3600" b="1" dirty="0" smtClean="0">
                <a:latin typeface="Consolas" panose="020B0609020204030204" pitchFamily="49" charset="0"/>
                <a:cs typeface="Consolas" panose="020B0609020204030204" pitchFamily="49" charset="0"/>
              </a:rPr>
              <a:t>\n</a:t>
            </a:r>
          </a:p>
          <a:p>
            <a:pPr marL="0" indent="0">
              <a:buNone/>
            </a:pPr>
            <a:endParaRPr lang="en-CA" dirty="0" smtClean="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!\n"</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a:buNone/>
            </a:pPr>
            <a:endParaRPr lang="en-CA" dirty="0" smtClean="0"/>
          </a:p>
        </p:txBody>
      </p:sp>
      <p:pic>
        <p:nvPicPr>
          <p:cNvPr id="6" name="Picture 5"/>
          <p:cNvPicPr>
            <a:picLocks noChangeAspect="1"/>
          </p:cNvPicPr>
          <p:nvPr/>
        </p:nvPicPr>
        <p:blipFill>
          <a:blip r:embed="rId2"/>
          <a:stretch>
            <a:fillRect/>
          </a:stretch>
        </p:blipFill>
        <p:spPr>
          <a:xfrm>
            <a:off x="6959464" y="4329813"/>
            <a:ext cx="6584873" cy="2971447"/>
          </a:xfrm>
          <a:prstGeom prst="rect">
            <a:avLst/>
          </a:prstGeom>
        </p:spPr>
      </p:pic>
    </p:spTree>
    <p:extLst>
      <p:ext uri="{BB962C8B-B14F-4D97-AF65-F5344CB8AC3E}">
        <p14:creationId xmlns:p14="http://schemas.microsoft.com/office/powerpoint/2010/main" val="30575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When you are finished you should always close the file</a:t>
            </a:r>
            <a:endParaRPr lang="en-CA" sz="3700"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b="1" dirty="0" smtClean="0"/>
              <a:t>close</a:t>
            </a:r>
            <a:r>
              <a:rPr lang="en-CA" dirty="0" smtClean="0"/>
              <a:t> method</a:t>
            </a:r>
          </a:p>
          <a:p>
            <a:pPr marL="0" indent="0">
              <a:buNone/>
            </a:pPr>
            <a:endParaRPr lang="en-CA"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myFile.close</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eaLnBrk="0" fontAlgn="base" hangingPunct="0">
              <a:spcBef>
                <a:spcPct val="0"/>
              </a:spcBef>
              <a:spcAft>
                <a:spcPct val="0"/>
              </a:spcAft>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15525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Write information to a file</a:t>
            </a:r>
            <a:endParaRPr lang="en-US" dirty="0"/>
          </a:p>
        </p:txBody>
      </p:sp>
    </p:spTree>
    <p:extLst>
      <p:ext uri="{BB962C8B-B14F-4D97-AF65-F5344CB8AC3E}">
        <p14:creationId xmlns:p14="http://schemas.microsoft.com/office/powerpoint/2010/main" val="167030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CSV files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687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92500" lnSpcReduction="10000"/>
          </a:bodyPr>
          <a:lstStyle/>
          <a:p>
            <a:r>
              <a:rPr lang="en-CA" b="0" dirty="0" smtClean="0"/>
              <a:t>A CSV file contains data </a:t>
            </a:r>
            <a:r>
              <a:rPr lang="en-CA" b="0" dirty="0"/>
              <a:t>separated by a character (usually a </a:t>
            </a:r>
            <a:r>
              <a:rPr lang="en-CA" b="0" dirty="0" smtClean="0"/>
              <a:t>comma). </a:t>
            </a:r>
          </a:p>
          <a:p>
            <a:r>
              <a:rPr lang="en-CA" b="0" dirty="0" smtClean="0"/>
              <a:t>Each row represents one record of data</a:t>
            </a:r>
          </a:p>
          <a:p>
            <a:r>
              <a:rPr lang="en-CA" b="0" dirty="0" smtClean="0"/>
              <a:t>It is sometimes called a Character </a:t>
            </a:r>
            <a:r>
              <a:rPr lang="en-CA" b="0" dirty="0"/>
              <a:t>Separated </a:t>
            </a:r>
            <a:r>
              <a:rPr lang="en-CA" b="0" dirty="0" smtClean="0"/>
              <a:t>Values file </a:t>
            </a:r>
            <a:r>
              <a:rPr lang="en-CA" b="0" dirty="0"/>
              <a:t>because the separating character </a:t>
            </a:r>
            <a:r>
              <a:rPr lang="en-CA" b="0" dirty="0" smtClean="0"/>
              <a:t>could be a different character such as a semi colon ‘;’</a:t>
            </a:r>
          </a:p>
        </p:txBody>
      </p:sp>
      <p:sp>
        <p:nvSpPr>
          <p:cNvPr id="2" name="Title 1"/>
          <p:cNvSpPr>
            <a:spLocks noGrp="1"/>
          </p:cNvSpPr>
          <p:nvPr>
            <p:ph type="title"/>
          </p:nvPr>
        </p:nvSpPr>
        <p:spPr/>
        <p:txBody>
          <a:bodyPr>
            <a:normAutofit fontScale="90000"/>
          </a:bodyPr>
          <a:lstStyle/>
          <a:p>
            <a:r>
              <a:rPr lang="en-CA" dirty="0"/>
              <a:t>A common format for storing information in a file is Comma Separated (CSV)</a:t>
            </a:r>
            <a:endParaRPr lang="en-US" dirty="0"/>
          </a:p>
        </p:txBody>
      </p:sp>
      <p:pic>
        <p:nvPicPr>
          <p:cNvPr id="5" name="Content Placeholder 4"/>
          <p:cNvPicPr>
            <a:picLocks noGrp="1" noChangeAspect="1"/>
          </p:cNvPicPr>
          <p:nvPr>
            <p:ph sz="quarter" idx="4"/>
          </p:nvPr>
        </p:nvPicPr>
        <p:blipFill>
          <a:blip r:embed="rId3"/>
          <a:stretch>
            <a:fillRect/>
          </a:stretch>
        </p:blipFill>
        <p:spPr>
          <a:xfrm>
            <a:off x="6284196" y="1533090"/>
            <a:ext cx="5619750" cy="3080192"/>
          </a:xfrm>
          <a:prstGeom prst="rect">
            <a:avLst/>
          </a:prstGeom>
        </p:spPr>
      </p:pic>
    </p:spTree>
    <p:extLst>
      <p:ext uri="{BB962C8B-B14F-4D97-AF65-F5344CB8AC3E}">
        <p14:creationId xmlns:p14="http://schemas.microsoft.com/office/powerpoint/2010/main" val="325055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 create the CSV file below!</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3723867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Have you ever needed to jot something down to remember it later?</a:t>
            </a:r>
            <a:endParaRPr lang="en-CA" dirty="0"/>
          </a:p>
        </p:txBody>
      </p:sp>
      <p:sp>
        <p:nvSpPr>
          <p:cNvPr id="4" name="Content Placeholder 3"/>
          <p:cNvSpPr>
            <a:spLocks noGrp="1"/>
          </p:cNvSpPr>
          <p:nvPr>
            <p:ph sz="quarter" idx="10"/>
          </p:nvPr>
        </p:nvSpPr>
        <p:spPr/>
        <p:txBody>
          <a:bodyPr/>
          <a:lstStyle/>
          <a:p>
            <a:r>
              <a:rPr lang="en-CA" dirty="0" smtClean="0"/>
              <a:t>A list of ingredients to buy for a recipe?</a:t>
            </a:r>
          </a:p>
          <a:p>
            <a:r>
              <a:rPr lang="en-CA" dirty="0" smtClean="0"/>
              <a:t>A guest list?</a:t>
            </a:r>
          </a:p>
          <a:p>
            <a:r>
              <a:rPr lang="en-CA" dirty="0" smtClean="0"/>
              <a:t>A phone number?</a:t>
            </a:r>
          </a:p>
          <a:p>
            <a:pPr marL="0" indent="0">
              <a:buNone/>
            </a:pPr>
            <a:endParaRPr lang="en-CA" dirty="0" smtClean="0"/>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12663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Extra credit!  Ask your user to enter names and ages for 5 different guests, then save each name and age to your CSV file</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2509477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marL="0" indent="0">
              <a:buNone/>
            </a:pPr>
            <a:r>
              <a:rPr lang="en-CA" dirty="0" smtClean="0"/>
              <a:t>You can now write a program that will write information to a file so we can look it up later!</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121780" y="1782305"/>
            <a:ext cx="4285546" cy="3812583"/>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95231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999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even programs need to jot something down so they can remember it later</a:t>
            </a:r>
            <a:endParaRPr lang="en-US" dirty="0"/>
          </a:p>
        </p:txBody>
      </p:sp>
      <p:sp>
        <p:nvSpPr>
          <p:cNvPr id="3" name="Content Placeholder 2"/>
          <p:cNvSpPr>
            <a:spLocks noGrp="1"/>
          </p:cNvSpPr>
          <p:nvPr>
            <p:ph sz="quarter" idx="10"/>
          </p:nvPr>
        </p:nvSpPr>
        <p:spPr/>
        <p:txBody>
          <a:bodyPr/>
          <a:lstStyle/>
          <a:p>
            <a:r>
              <a:rPr lang="en-CA" dirty="0" smtClean="0"/>
              <a:t>Remember what page I was reading in my e-book</a:t>
            </a:r>
          </a:p>
          <a:p>
            <a:r>
              <a:rPr lang="en-CA" dirty="0" smtClean="0"/>
              <a:t>Remember what treasures I had collected when I took a break from the game</a:t>
            </a:r>
            <a:endParaRPr lang="en-US" dirty="0" smtClean="0"/>
          </a:p>
          <a:p>
            <a:endParaRPr lang="en-CA" dirty="0" smtClean="0"/>
          </a:p>
        </p:txBody>
      </p:sp>
    </p:spTree>
    <p:extLst>
      <p:ext uri="{BB962C8B-B14F-4D97-AF65-F5344CB8AC3E}">
        <p14:creationId xmlns:p14="http://schemas.microsoft.com/office/powerpoint/2010/main" val="29562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Working with files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819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ways a program can make a note of something is to write it to a file</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212775" y="1933290"/>
            <a:ext cx="3857910" cy="3857910"/>
          </a:xfrm>
        </p:spPr>
      </p:pic>
    </p:spTree>
    <p:extLst>
      <p:ext uri="{BB962C8B-B14F-4D97-AF65-F5344CB8AC3E}">
        <p14:creationId xmlns:p14="http://schemas.microsoft.com/office/powerpoint/2010/main" val="2584194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you write to a file with code?</a:t>
            </a:r>
            <a:endParaRPr lang="en-CA" dirty="0"/>
          </a:p>
        </p:txBody>
      </p:sp>
      <p:sp>
        <p:nvSpPr>
          <p:cNvPr id="3" name="Content Placeholder 2"/>
          <p:cNvSpPr>
            <a:spLocks noGrp="1"/>
          </p:cNvSpPr>
          <p:nvPr>
            <p:ph sz="quarter" idx="10"/>
          </p:nvPr>
        </p:nvSpPr>
        <p:spPr/>
        <p:txBody>
          <a:bodyPr>
            <a:normAutofit/>
          </a:bodyPr>
          <a:lstStyle/>
          <a:p>
            <a:r>
              <a:rPr lang="en-CA" dirty="0" smtClean="0">
                <a:cs typeface="Consolas" panose="020B0609020204030204" pitchFamily="49" charset="0"/>
              </a:rPr>
              <a:t>Use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 to create and open a file</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You must specify</a:t>
            </a:r>
            <a:endParaRPr lang="en-CA" dirty="0">
              <a:cs typeface="Consolas" panose="020B0609020204030204" pitchFamily="49" charset="0"/>
            </a:endParaRPr>
          </a:p>
          <a:p>
            <a:pPr lvl="1"/>
            <a:r>
              <a:rPr lang="en-CA" dirty="0" smtClean="0">
                <a:cs typeface="Consolas" panose="020B0609020204030204" pitchFamily="49" charset="0"/>
              </a:rPr>
              <a:t>file </a:t>
            </a:r>
            <a:r>
              <a:rPr lang="en-CA" dirty="0">
                <a:cs typeface="Consolas" panose="020B0609020204030204" pitchFamily="49" charset="0"/>
              </a:rPr>
              <a:t>name</a:t>
            </a:r>
          </a:p>
          <a:p>
            <a:pPr lvl="1"/>
            <a:r>
              <a:rPr lang="en-CA" dirty="0" smtClean="0">
                <a:cs typeface="Consolas" panose="020B0609020204030204" pitchFamily="49" charset="0"/>
              </a:rPr>
              <a:t>access </a:t>
            </a:r>
            <a:r>
              <a:rPr lang="en-CA" dirty="0">
                <a:cs typeface="Consolas" panose="020B0609020204030204" pitchFamily="49" charset="0"/>
              </a:rPr>
              <a:t>mode </a:t>
            </a:r>
          </a:p>
        </p:txBody>
      </p:sp>
    </p:spTree>
    <p:extLst>
      <p:ext uri="{BB962C8B-B14F-4D97-AF65-F5344CB8AC3E}">
        <p14:creationId xmlns:p14="http://schemas.microsoft.com/office/powerpoint/2010/main" val="39576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cs typeface="Consolas" panose="020B0609020204030204" pitchFamily="49" charset="0"/>
              </a:rPr>
              <a:t>What is the file name?</a:t>
            </a:r>
            <a:endParaRPr lang="en-CA" sz="4000" dirty="0"/>
          </a:p>
        </p:txBody>
      </p:sp>
      <p:sp>
        <p:nvSpPr>
          <p:cNvPr id="3" name="Content Placeholder 2"/>
          <p:cNvSpPr>
            <a:spLocks noGrp="1"/>
          </p:cNvSpPr>
          <p:nvPr>
            <p:ph sz="quarter" idx="10"/>
          </p:nvPr>
        </p:nvSpPr>
        <p:spPr/>
        <p:txBody>
          <a:bodyPr/>
          <a:lstStyle/>
          <a:p>
            <a:r>
              <a:rPr lang="en-CA" dirty="0" smtClean="0">
                <a:cs typeface="Consolas" panose="020B0609020204030204" pitchFamily="49" charset="0"/>
              </a:rPr>
              <a:t>The file name is the name of your file including the extension</a:t>
            </a:r>
          </a:p>
          <a:p>
            <a:pPr lvl="1"/>
            <a:r>
              <a:rPr lang="en-CA" dirty="0" smtClean="0">
                <a:cs typeface="Consolas" panose="020B0609020204030204" pitchFamily="49" charset="0"/>
              </a:rPr>
              <a:t>data.txt, mytimes.csv</a:t>
            </a:r>
          </a:p>
          <a:p>
            <a:r>
              <a:rPr lang="en-CA" dirty="0" smtClean="0">
                <a:cs typeface="Consolas" panose="020B0609020204030204" pitchFamily="49" charset="0"/>
              </a:rPr>
              <a:t>The file will be created in the same folder as your program </a:t>
            </a:r>
          </a:p>
          <a:p>
            <a:r>
              <a:rPr lang="en-CA" dirty="0" smtClean="0">
                <a:cs typeface="Consolas" panose="020B0609020204030204" pitchFamily="49" charset="0"/>
              </a:rPr>
              <a:t>By default that directory is </a:t>
            </a:r>
          </a:p>
          <a:p>
            <a:pPr lvl="1"/>
            <a:r>
              <a:rPr lang="en-CA" dirty="0" smtClean="0">
                <a:cs typeface="Consolas" panose="020B0609020204030204" pitchFamily="49" charset="0"/>
              </a:rPr>
              <a:t> </a:t>
            </a:r>
            <a:r>
              <a:rPr lang="en-CA" sz="2200" dirty="0" smtClean="0">
                <a:solidFill>
                  <a:schemeClr val="accent1">
                    <a:lumMod val="50000"/>
                  </a:schemeClr>
                </a:solidFill>
                <a:cs typeface="Consolas" panose="020B0609020204030204" pitchFamily="49" charset="0"/>
              </a:rPr>
              <a:t>C:/Users/&lt;user name&gt;/Documents/Visual Studio 2013/Projects/&lt;project name&gt;/</a:t>
            </a:r>
            <a:endParaRPr lang="en-CA" sz="2200" dirty="0" smtClean="0">
              <a:solidFill>
                <a:schemeClr val="accent1">
                  <a:lumMod val="50000"/>
                </a:schemeClr>
              </a:solidFill>
            </a:endParaRPr>
          </a:p>
          <a:p>
            <a:pPr marL="0" indent="0">
              <a:buNone/>
            </a:pPr>
            <a:endParaRPr lang="en-CA" dirty="0"/>
          </a:p>
        </p:txBody>
      </p:sp>
    </p:spTree>
    <p:extLst>
      <p:ext uri="{BB962C8B-B14F-4D97-AF65-F5344CB8AC3E}">
        <p14:creationId xmlns:p14="http://schemas.microsoft.com/office/powerpoint/2010/main" val="11488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0" indent="0">
              <a:buNone/>
            </a:pPr>
            <a:r>
              <a:rPr lang="en-CA" dirty="0" smtClean="0"/>
              <a:t>If you aren’t sure what directory your project is using, you can right click on the tab for your code window and select </a:t>
            </a:r>
            <a:r>
              <a:rPr lang="en-CA" b="1" dirty="0" smtClean="0"/>
              <a:t>Open </a:t>
            </a:r>
            <a:r>
              <a:rPr lang="en-CA" b="1" dirty="0"/>
              <a:t>C</a:t>
            </a:r>
            <a:r>
              <a:rPr lang="en-CA" b="1" dirty="0" smtClean="0"/>
              <a:t>ontaining </a:t>
            </a:r>
            <a:r>
              <a:rPr lang="en-CA" b="1" dirty="0"/>
              <a:t>F</a:t>
            </a:r>
            <a:r>
              <a:rPr lang="en-CA" b="1" dirty="0" smtClean="0"/>
              <a:t>older </a:t>
            </a:r>
            <a:r>
              <a:rPr lang="en-CA" dirty="0" smtClean="0"/>
              <a:t>to see the folder in Windows Explorer</a:t>
            </a:r>
            <a:endParaRPr lang="en-US" dirty="0"/>
          </a:p>
        </p:txBody>
      </p:sp>
      <p:sp>
        <p:nvSpPr>
          <p:cNvPr id="5" name="Content Placeholder 4"/>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CA" dirty="0" smtClean="0"/>
              <a:t>Geek Tip!</a:t>
            </a:r>
            <a:endParaRPr lang="en-US" dirty="0"/>
          </a:p>
        </p:txBody>
      </p:sp>
      <p:pic>
        <p:nvPicPr>
          <p:cNvPr id="4" name="Picture 3"/>
          <p:cNvPicPr>
            <a:picLocks noChangeAspect="1"/>
          </p:cNvPicPr>
          <p:nvPr/>
        </p:nvPicPr>
        <p:blipFill>
          <a:blip r:embed="rId2"/>
          <a:stretch>
            <a:fillRect/>
          </a:stretch>
        </p:blipFill>
        <p:spPr>
          <a:xfrm>
            <a:off x="6275742" y="1371601"/>
            <a:ext cx="5218084" cy="3610762"/>
          </a:xfrm>
          <a:prstGeom prst="rect">
            <a:avLst/>
          </a:prstGeom>
        </p:spPr>
      </p:pic>
    </p:spTree>
    <p:extLst>
      <p:ext uri="{BB962C8B-B14F-4D97-AF65-F5344CB8AC3E}">
        <p14:creationId xmlns:p14="http://schemas.microsoft.com/office/powerpoint/2010/main" val="31776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What is the </a:t>
            </a:r>
            <a:r>
              <a:rPr lang="en-CA" sz="3700" b="1" dirty="0">
                <a:cs typeface="Consolas" panose="020B0609020204030204" pitchFamily="49" charset="0"/>
              </a:rPr>
              <a:t>a</a:t>
            </a:r>
            <a:r>
              <a:rPr lang="en-CA" sz="3700" b="1" dirty="0" smtClean="0">
                <a:cs typeface="Consolas" panose="020B0609020204030204" pitchFamily="49" charset="0"/>
              </a:rPr>
              <a:t>ccess mode</a:t>
            </a:r>
            <a:r>
              <a:rPr lang="en-CA" sz="3700" dirty="0" smtClean="0">
                <a:cs typeface="Consolas" panose="020B0609020204030204" pitchFamily="49" charset="0"/>
              </a:rPr>
              <a:t>?</a:t>
            </a:r>
            <a:endParaRPr lang="en-CA" sz="3700" dirty="0"/>
          </a:p>
        </p:txBody>
      </p:sp>
      <p:sp>
        <p:nvSpPr>
          <p:cNvPr id="3" name="Content Placeholder 2"/>
          <p:cNvSpPr>
            <a:spLocks noGrp="1"/>
          </p:cNvSpPr>
          <p:nvPr>
            <p:ph sz="quarter" idx="10"/>
          </p:nvPr>
        </p:nvSpPr>
        <p:spPr/>
        <p:txBody>
          <a:bodyPr/>
          <a:lstStyle/>
          <a:p>
            <a:r>
              <a:rPr lang="en-CA" dirty="0" smtClean="0"/>
              <a:t>The access mode specifies what you will do with the file after you open it.</a:t>
            </a:r>
          </a:p>
          <a:p>
            <a:r>
              <a:rPr lang="en-CA" dirty="0" smtClean="0"/>
              <a:t>You can specify any of the following:</a:t>
            </a:r>
          </a:p>
          <a:p>
            <a:pPr marL="0" indent="0">
              <a:buNone/>
            </a:pP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4151748738"/>
              </p:ext>
            </p:extLst>
          </p:nvPr>
        </p:nvGraphicFramePr>
        <p:xfrm>
          <a:off x="2427785" y="3353684"/>
          <a:ext cx="6061122" cy="1981200"/>
        </p:xfrm>
        <a:graphic>
          <a:graphicData uri="http://schemas.openxmlformats.org/drawingml/2006/table">
            <a:tbl>
              <a:tblPr firstRow="1" bandRow="1">
                <a:tableStyleId>{5C22544A-7EE6-4342-B048-85BDC9FD1C3A}</a:tableStyleId>
              </a:tblPr>
              <a:tblGrid>
                <a:gridCol w="1668354"/>
                <a:gridCol w="4392768"/>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0133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99A55D44437645BA88C35459AE25EC" ma:contentTypeVersion="0" ma:contentTypeDescription="Create a new document." ma:contentTypeScope="" ma:versionID="d5c36b261ec0c04e0b9356eb80e89d74">
  <xsd:schema xmlns:xsd="http://www.w3.org/2001/XMLSchema" xmlns:xs="http://www.w3.org/2001/XMLSchema" xmlns:p="http://schemas.microsoft.com/office/2006/metadata/properties" targetNamespace="http://schemas.microsoft.com/office/2006/metadata/properties" ma:root="true" ma:fieldsID="0c194e022d6be3c546241b54ccb9885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C7E466-D5A1-4C29-8BF5-9E0E100C3687}">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C48CAF3-B134-40A1-84A0-ED8FCFEA9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5527F45-D875-4AC4-AB17-BC55C8C640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193</TotalTime>
  <Words>592</Words>
  <Application>Microsoft Office PowerPoint</Application>
  <PresentationFormat>Widescreen</PresentationFormat>
  <Paragraphs>104</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Segoe UI</vt:lpstr>
      <vt:lpstr>Segoe UI Light</vt:lpstr>
      <vt:lpstr>MVA</vt:lpstr>
      <vt:lpstr>How to save information in files open, write, close</vt:lpstr>
      <vt:lpstr>Have you ever needed to jot something down to remember it later?</vt:lpstr>
      <vt:lpstr>Sometimes even programs need to jot something down so they can remember it later</vt:lpstr>
      <vt:lpstr>PowerPoint Presentation</vt:lpstr>
      <vt:lpstr>One of the ways a program can make a note of something is to write it to a file</vt:lpstr>
      <vt:lpstr>How do you write to a file with code?</vt:lpstr>
      <vt:lpstr>What is the file name?</vt:lpstr>
      <vt:lpstr>Geek Tip!</vt:lpstr>
      <vt:lpstr>What is the access mode?</vt:lpstr>
      <vt:lpstr>So how does that look when we put it all together?</vt:lpstr>
      <vt:lpstr>Creating a file and looking up the current folder in Visual Studio</vt:lpstr>
      <vt:lpstr>PowerPoint Presentation</vt:lpstr>
      <vt:lpstr>Now that we have a file, how do we write to it?</vt:lpstr>
      <vt:lpstr>How can you start a new line?</vt:lpstr>
      <vt:lpstr>When you are finished you should always close the file</vt:lpstr>
      <vt:lpstr>Write information to a file</vt:lpstr>
      <vt:lpstr>PowerPoint Presentation</vt:lpstr>
      <vt:lpstr>A common format for storing information in a file is Comma Separated (CSV)</vt:lpstr>
      <vt:lpstr>Your challenge, create the CSV file below!</vt:lpstr>
      <vt:lpstr>Extra credit!  Ask your user to enter names and ages for 5 different guests, then save each name and age to your CSV file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files</dc:title>
  <dc:creator>Keshav Sonal Kharangate</dc:creator>
  <cp:lastModifiedBy>Christopher Harrison</cp:lastModifiedBy>
  <cp:revision>28</cp:revision>
  <dcterms:created xsi:type="dcterms:W3CDTF">2014-08-11T03:40:48Z</dcterms:created>
  <dcterms:modified xsi:type="dcterms:W3CDTF">2014-09-24T15:40:42Z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0x0101003199A55D44437645BA88C35459AE25EC</vt:lpwstr>
  </property>
</Properties>
</file>