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56" r:id="rId2"/>
    <p:sldId id="258" r:id="rId3"/>
    <p:sldId id="257"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6" autoAdjust="0"/>
    <p:restoredTop sz="94660"/>
  </p:normalViewPr>
  <p:slideViewPr>
    <p:cSldViewPr>
      <p:cViewPr varScale="1">
        <p:scale>
          <a:sx n="91" d="100"/>
          <a:sy n="91" d="100"/>
        </p:scale>
        <p:origin x="-120" y="-3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emf"/><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Master" Target="../slideMasters/slideMaster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me Screen">
    <p:spTree>
      <p:nvGrpSpPr>
        <p:cNvPr id="1" name=""/>
        <p:cNvGrpSpPr/>
        <p:nvPr/>
      </p:nvGrpSpPr>
      <p:grpSpPr>
        <a:xfrm>
          <a:off x="0" y="0"/>
          <a:ext cx="0" cy="0"/>
          <a:chOff x="0" y="0"/>
          <a:chExt cx="0" cy="0"/>
        </a:xfrm>
      </p:grpSpPr>
      <p:pic>
        <p:nvPicPr>
          <p:cNvPr id="6" name="Picture 5" descr="New Cover Background-51.jpg"/>
          <p:cNvPicPr>
            <a:picLocks noChangeAspect="1"/>
          </p:cNvPicPr>
          <p:nvPr userDrawn="1"/>
        </p:nvPicPr>
        <p:blipFill>
          <a:blip r:embed="rId2"/>
          <a:stretch>
            <a:fillRect/>
          </a:stretch>
        </p:blipFill>
        <p:spPr>
          <a:xfrm>
            <a:off x="1591" y="0"/>
            <a:ext cx="9140825" cy="5143500"/>
          </a:xfrm>
          <a:prstGeom prst="rect">
            <a:avLst/>
          </a:prstGeom>
        </p:spPr>
      </p:pic>
      <p:sp>
        <p:nvSpPr>
          <p:cNvPr id="32" name="TextBox 31"/>
          <p:cNvSpPr txBox="1"/>
          <p:nvPr userDrawn="1"/>
        </p:nvSpPr>
        <p:spPr>
          <a:xfrm>
            <a:off x="6748432" y="4729507"/>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sp>
        <p:nvSpPr>
          <p:cNvPr id="34" name="Title 33"/>
          <p:cNvSpPr>
            <a:spLocks noGrp="1"/>
          </p:cNvSpPr>
          <p:nvPr>
            <p:ph type="title"/>
          </p:nvPr>
        </p:nvSpPr>
        <p:spPr>
          <a:xfrm>
            <a:off x="457200" y="3822362"/>
            <a:ext cx="8229600" cy="696328"/>
          </a:xfrm>
        </p:spPr>
        <p:txBody>
          <a:bodyPr>
            <a:normAutofit/>
          </a:bodyPr>
          <a:lstStyle>
            <a:lvl1pPr algn="ctr">
              <a:defRPr sz="2000" b="0"/>
            </a:lvl1pPr>
          </a:lstStyle>
          <a:p>
            <a:r>
              <a:rPr lang="ja-JP" altLang="en-US" smtClean="0"/>
              <a:t>マスター タイトルの書式設定</a:t>
            </a:r>
            <a:endParaRPr lang="en-US" dirty="0"/>
          </a:p>
        </p:txBody>
      </p:sp>
      <p:pic>
        <p:nvPicPr>
          <p:cNvPr id="15" name="Picture 14" descr="Gracenote_Logo-horiz.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6598" y="326945"/>
            <a:ext cx="3050804" cy="974524"/>
          </a:xfrm>
          <a:prstGeom prst="rect">
            <a:avLst/>
          </a:prstGeom>
        </p:spPr>
      </p:pic>
      <p:pic>
        <p:nvPicPr>
          <p:cNvPr id="8" name="Picture 7" descr="divider-eyeQ.2.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4975" y="2034744"/>
            <a:ext cx="1270000" cy="1270000"/>
          </a:xfrm>
          <a:prstGeom prst="rect">
            <a:avLst/>
          </a:prstGeom>
        </p:spPr>
      </p:pic>
      <p:pic>
        <p:nvPicPr>
          <p:cNvPr id="9" name="Picture 8" descr="divider-auto.2.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65987" y="2034744"/>
            <a:ext cx="1270000" cy="1270000"/>
          </a:xfrm>
          <a:prstGeom prst="rect">
            <a:avLst/>
          </a:prstGeom>
        </p:spPr>
      </p:pic>
      <p:pic>
        <p:nvPicPr>
          <p:cNvPr id="10" name="Picture 9" descr="divider-desktop.2.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937000" y="2034744"/>
            <a:ext cx="1270000" cy="1270000"/>
          </a:xfrm>
          <a:prstGeom prst="rect">
            <a:avLst/>
          </a:prstGeom>
        </p:spPr>
      </p:pic>
      <p:pic>
        <p:nvPicPr>
          <p:cNvPr id="11" name="Picture 10" descr="divider-mobile.2.jp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08012" y="2034744"/>
            <a:ext cx="1270000" cy="1270000"/>
          </a:xfrm>
          <a:prstGeom prst="rect">
            <a:avLst/>
          </a:prstGeom>
        </p:spPr>
      </p:pic>
      <p:pic>
        <p:nvPicPr>
          <p:cNvPr id="12" name="Picture 11" descr="divider-gravity.2.jp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879025" y="2034744"/>
            <a:ext cx="1270000" cy="1270000"/>
          </a:xfrm>
          <a:prstGeom prst="rect">
            <a:avLst/>
          </a:prstGeom>
        </p:spPr>
      </p:pic>
    </p:spTree>
    <p:extLst>
      <p:ext uri="{BB962C8B-B14F-4D97-AF65-F5344CB8AC3E}">
        <p14:creationId xmlns:p14="http://schemas.microsoft.com/office/powerpoint/2010/main" val="29017113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Content - 2 Column">
    <p:spTree>
      <p:nvGrpSpPr>
        <p:cNvPr id="1" name=""/>
        <p:cNvGrpSpPr/>
        <p:nvPr/>
      </p:nvGrpSpPr>
      <p:grpSpPr>
        <a:xfrm>
          <a:off x="0" y="0"/>
          <a:ext cx="0" cy="0"/>
          <a:chOff x="0" y="0"/>
          <a:chExt cx="0" cy="0"/>
        </a:xfrm>
      </p:grpSpPr>
      <p:sp>
        <p:nvSpPr>
          <p:cNvPr id="6" name="Rectangle 5"/>
          <p:cNvSpPr/>
          <p:nvPr userDrawn="1"/>
        </p:nvSpPr>
        <p:spPr>
          <a:xfrm>
            <a:off x="0" y="4570948"/>
            <a:ext cx="9144000" cy="501780"/>
          </a:xfrm>
          <a:prstGeom prst="rect">
            <a:avLst/>
          </a:prstGeom>
          <a:solidFill>
            <a:schemeClr val="bg1"/>
          </a:solidFill>
          <a:ln>
            <a:noFill/>
          </a:ln>
          <a:effectLst>
            <a:outerShdw blurRad="2032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4"/>
          <p:cNvSpPr>
            <a:spLocks noGrp="1"/>
          </p:cNvSpPr>
          <p:nvPr>
            <p:ph sz="quarter" idx="13"/>
          </p:nvPr>
        </p:nvSpPr>
        <p:spPr>
          <a:xfrm>
            <a:off x="457200" y="1063229"/>
            <a:ext cx="4116590" cy="3412494"/>
          </a:xfrm>
        </p:spPr>
        <p:txBody>
          <a:bodyPr>
            <a:normAutofit/>
          </a:bodyPr>
          <a:lstStyle>
            <a:lvl1pPr>
              <a:buClr>
                <a:schemeClr val="accent2"/>
              </a:buClr>
              <a:defRPr sz="2000">
                <a:solidFill>
                  <a:schemeClr val="tx1">
                    <a:lumMod val="75000"/>
                    <a:lumOff val="25000"/>
                  </a:schemeClr>
                </a:solidFill>
              </a:defRPr>
            </a:lvl1pPr>
            <a:lvl2pPr>
              <a:buClr>
                <a:schemeClr val="accent2"/>
              </a:buClr>
              <a:defRPr sz="1800">
                <a:solidFill>
                  <a:schemeClr val="tx1">
                    <a:lumMod val="75000"/>
                    <a:lumOff val="25000"/>
                  </a:schemeClr>
                </a:solidFill>
              </a:defRPr>
            </a:lvl2pPr>
            <a:lvl3pPr>
              <a:buClr>
                <a:schemeClr val="accent2"/>
              </a:buClr>
              <a:defRPr sz="1600">
                <a:solidFill>
                  <a:schemeClr val="tx1">
                    <a:lumMod val="75000"/>
                    <a:lumOff val="25000"/>
                  </a:schemeClr>
                </a:solidFill>
              </a:defRPr>
            </a:lvl3pPr>
            <a:lvl4pPr>
              <a:buClr>
                <a:schemeClr val="accent2"/>
              </a:buClr>
              <a:defRPr sz="1400">
                <a:solidFill>
                  <a:schemeClr val="tx1">
                    <a:lumMod val="75000"/>
                    <a:lumOff val="25000"/>
                  </a:schemeClr>
                </a:solidFill>
              </a:defRPr>
            </a:lvl4pPr>
            <a:lvl5pPr>
              <a:buClr>
                <a:schemeClr val="accent2"/>
              </a:buClr>
              <a:defRPr sz="1400">
                <a:solidFill>
                  <a:schemeClr val="tx1">
                    <a:lumMod val="75000"/>
                    <a:lumOff val="25000"/>
                  </a:schemeClr>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24"/>
          <p:cNvSpPr>
            <a:spLocks noGrp="1"/>
          </p:cNvSpPr>
          <p:nvPr>
            <p:ph sz="quarter" idx="14"/>
          </p:nvPr>
        </p:nvSpPr>
        <p:spPr>
          <a:xfrm>
            <a:off x="4573790" y="1063229"/>
            <a:ext cx="4113010" cy="3412494"/>
          </a:xfrm>
        </p:spPr>
        <p:txBody>
          <a:bodyPr>
            <a:normAutofit/>
          </a:bodyPr>
          <a:lstStyle>
            <a:lvl1pPr>
              <a:buClr>
                <a:schemeClr val="accent2"/>
              </a:buClr>
              <a:defRPr sz="2000">
                <a:solidFill>
                  <a:schemeClr val="tx1">
                    <a:lumMod val="75000"/>
                    <a:lumOff val="25000"/>
                  </a:schemeClr>
                </a:solidFill>
              </a:defRPr>
            </a:lvl1pPr>
            <a:lvl2pPr>
              <a:buClr>
                <a:schemeClr val="accent2"/>
              </a:buClr>
              <a:defRPr sz="1800">
                <a:solidFill>
                  <a:schemeClr val="tx1">
                    <a:lumMod val="75000"/>
                    <a:lumOff val="25000"/>
                  </a:schemeClr>
                </a:solidFill>
              </a:defRPr>
            </a:lvl2pPr>
            <a:lvl3pPr>
              <a:buClr>
                <a:schemeClr val="accent2"/>
              </a:buClr>
              <a:defRPr sz="1600">
                <a:solidFill>
                  <a:schemeClr val="tx1">
                    <a:lumMod val="75000"/>
                    <a:lumOff val="25000"/>
                  </a:schemeClr>
                </a:solidFill>
              </a:defRPr>
            </a:lvl3pPr>
            <a:lvl4pPr>
              <a:buClr>
                <a:schemeClr val="accent2"/>
              </a:buClr>
              <a:defRPr sz="1400">
                <a:solidFill>
                  <a:schemeClr val="tx1">
                    <a:lumMod val="75000"/>
                    <a:lumOff val="25000"/>
                  </a:schemeClr>
                </a:solidFill>
              </a:defRPr>
            </a:lvl4pPr>
            <a:lvl5pPr>
              <a:buClr>
                <a:schemeClr val="accent2"/>
              </a:buClr>
              <a:defRPr sz="1400">
                <a:solidFill>
                  <a:schemeClr val="tx1">
                    <a:lumMod val="75000"/>
                    <a:lumOff val="25000"/>
                  </a:schemeClr>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4" name="Title 19"/>
          <p:cNvSpPr>
            <a:spLocks noGrp="1"/>
          </p:cNvSpPr>
          <p:nvPr>
            <p:ph type="title"/>
          </p:nvPr>
        </p:nvSpPr>
        <p:spPr>
          <a:xfrm>
            <a:off x="457200" y="205979"/>
            <a:ext cx="8229600" cy="696327"/>
          </a:xfrm>
        </p:spPr>
        <p:txBody>
          <a:bodyPr>
            <a:normAutofit/>
          </a:bodyPr>
          <a:lstStyle>
            <a:lvl1pPr algn="l">
              <a:defRPr sz="2000" b="1"/>
            </a:lvl1pPr>
          </a:lstStyle>
          <a:p>
            <a:r>
              <a:rPr lang="ja-JP" altLang="en-US" smtClean="0"/>
              <a:t>マスター タイトルの書式設定</a:t>
            </a:r>
            <a:endParaRPr lang="en-US" dirty="0"/>
          </a:p>
        </p:txBody>
      </p:sp>
      <p:sp>
        <p:nvSpPr>
          <p:cNvPr id="10" name="TextBox 9"/>
          <p:cNvSpPr txBox="1"/>
          <p:nvPr userDrawn="1"/>
        </p:nvSpPr>
        <p:spPr>
          <a:xfrm>
            <a:off x="6748432" y="4704274"/>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7" name="Picture 16"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51" y="4669485"/>
            <a:ext cx="963024" cy="307621"/>
          </a:xfrm>
          <a:prstGeom prst="rect">
            <a:avLst/>
          </a:prstGeom>
        </p:spPr>
      </p:pic>
    </p:spTree>
    <p:extLst>
      <p:ext uri="{BB962C8B-B14F-4D97-AF65-F5344CB8AC3E}">
        <p14:creationId xmlns:p14="http://schemas.microsoft.com/office/powerpoint/2010/main" val="24724549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Content - Half Width">
    <p:spTree>
      <p:nvGrpSpPr>
        <p:cNvPr id="1" name=""/>
        <p:cNvGrpSpPr/>
        <p:nvPr/>
      </p:nvGrpSpPr>
      <p:grpSpPr>
        <a:xfrm>
          <a:off x="0" y="0"/>
          <a:ext cx="0" cy="0"/>
          <a:chOff x="0" y="0"/>
          <a:chExt cx="0" cy="0"/>
        </a:xfrm>
      </p:grpSpPr>
      <p:sp>
        <p:nvSpPr>
          <p:cNvPr id="6" name="Rectangle 5"/>
          <p:cNvSpPr/>
          <p:nvPr userDrawn="1"/>
        </p:nvSpPr>
        <p:spPr>
          <a:xfrm>
            <a:off x="0" y="4570948"/>
            <a:ext cx="9144000" cy="501780"/>
          </a:xfrm>
          <a:prstGeom prst="rect">
            <a:avLst/>
          </a:prstGeom>
          <a:solidFill>
            <a:schemeClr val="bg1"/>
          </a:solidFill>
          <a:ln>
            <a:noFill/>
          </a:ln>
          <a:effectLst>
            <a:outerShdw blurRad="2032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4"/>
          <p:cNvSpPr>
            <a:spLocks noGrp="1"/>
          </p:cNvSpPr>
          <p:nvPr>
            <p:ph sz="quarter" idx="13"/>
          </p:nvPr>
        </p:nvSpPr>
        <p:spPr>
          <a:xfrm>
            <a:off x="457200" y="1063229"/>
            <a:ext cx="4116590" cy="3412494"/>
          </a:xfrm>
        </p:spPr>
        <p:txBody>
          <a:bodyPr>
            <a:normAutofit/>
          </a:bodyPr>
          <a:lstStyle>
            <a:lvl1pPr>
              <a:buClr>
                <a:schemeClr val="accent2"/>
              </a:buClr>
              <a:defRPr sz="2000">
                <a:solidFill>
                  <a:schemeClr val="tx1">
                    <a:lumMod val="75000"/>
                    <a:lumOff val="25000"/>
                  </a:schemeClr>
                </a:solidFill>
              </a:defRPr>
            </a:lvl1pPr>
            <a:lvl2pPr>
              <a:buClr>
                <a:schemeClr val="accent2"/>
              </a:buClr>
              <a:defRPr sz="1800">
                <a:solidFill>
                  <a:schemeClr val="tx1">
                    <a:lumMod val="75000"/>
                    <a:lumOff val="25000"/>
                  </a:schemeClr>
                </a:solidFill>
              </a:defRPr>
            </a:lvl2pPr>
            <a:lvl3pPr>
              <a:buClr>
                <a:schemeClr val="accent2"/>
              </a:buClr>
              <a:defRPr sz="1600">
                <a:solidFill>
                  <a:schemeClr val="tx1">
                    <a:lumMod val="75000"/>
                    <a:lumOff val="25000"/>
                  </a:schemeClr>
                </a:solidFill>
              </a:defRPr>
            </a:lvl3pPr>
            <a:lvl4pPr>
              <a:buClr>
                <a:schemeClr val="accent2"/>
              </a:buClr>
              <a:defRPr sz="1400">
                <a:solidFill>
                  <a:schemeClr val="tx1">
                    <a:lumMod val="75000"/>
                    <a:lumOff val="25000"/>
                  </a:schemeClr>
                </a:solidFill>
              </a:defRPr>
            </a:lvl4pPr>
            <a:lvl5pPr>
              <a:buClr>
                <a:schemeClr val="accent2"/>
              </a:buClr>
              <a:defRPr sz="1400">
                <a:solidFill>
                  <a:schemeClr val="tx1">
                    <a:lumMod val="75000"/>
                    <a:lumOff val="25000"/>
                  </a:schemeClr>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Title 19"/>
          <p:cNvSpPr>
            <a:spLocks noGrp="1"/>
          </p:cNvSpPr>
          <p:nvPr>
            <p:ph type="title"/>
          </p:nvPr>
        </p:nvSpPr>
        <p:spPr>
          <a:xfrm>
            <a:off x="457200" y="205979"/>
            <a:ext cx="4116590" cy="696327"/>
          </a:xfrm>
        </p:spPr>
        <p:txBody>
          <a:bodyPr>
            <a:normAutofit/>
          </a:bodyPr>
          <a:lstStyle>
            <a:lvl1pPr algn="l">
              <a:defRPr sz="2000" b="1"/>
            </a:lvl1pPr>
          </a:lstStyle>
          <a:p>
            <a:r>
              <a:rPr lang="ja-JP" altLang="en-US" smtClean="0"/>
              <a:t>マスター タイトルの書式設定</a:t>
            </a:r>
            <a:endParaRPr lang="en-US" dirty="0"/>
          </a:p>
        </p:txBody>
      </p:sp>
      <p:sp>
        <p:nvSpPr>
          <p:cNvPr id="9" name="TextBox 8"/>
          <p:cNvSpPr txBox="1"/>
          <p:nvPr userDrawn="1"/>
        </p:nvSpPr>
        <p:spPr>
          <a:xfrm>
            <a:off x="6748432" y="4704274"/>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5" name="Picture 14"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51" y="4669485"/>
            <a:ext cx="963024" cy="307621"/>
          </a:xfrm>
          <a:prstGeom prst="rect">
            <a:avLst/>
          </a:prstGeom>
        </p:spPr>
      </p:pic>
    </p:spTree>
    <p:extLst>
      <p:ext uri="{BB962C8B-B14F-4D97-AF65-F5344CB8AC3E}">
        <p14:creationId xmlns:p14="http://schemas.microsoft.com/office/powerpoint/2010/main" val="29007791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White Back">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6748432" y="4704274"/>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1" name="Picture 10"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51" y="4669485"/>
            <a:ext cx="963024" cy="307621"/>
          </a:xfrm>
          <a:prstGeom prst="rect">
            <a:avLst/>
          </a:prstGeom>
        </p:spPr>
      </p:pic>
    </p:spTree>
    <p:extLst>
      <p:ext uri="{BB962C8B-B14F-4D97-AF65-F5344CB8AC3E}">
        <p14:creationId xmlns:p14="http://schemas.microsoft.com/office/powerpoint/2010/main" val="10368644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White Back">
    <p:spTree>
      <p:nvGrpSpPr>
        <p:cNvPr id="1" name=""/>
        <p:cNvGrpSpPr/>
        <p:nvPr/>
      </p:nvGrpSpPr>
      <p:grpSpPr>
        <a:xfrm>
          <a:off x="0" y="0"/>
          <a:ext cx="0" cy="0"/>
          <a:chOff x="0" y="0"/>
          <a:chExt cx="0" cy="0"/>
        </a:xfrm>
      </p:grpSpPr>
      <p:sp>
        <p:nvSpPr>
          <p:cNvPr id="45" name="TextBox 44"/>
          <p:cNvSpPr txBox="1"/>
          <p:nvPr userDrawn="1"/>
        </p:nvSpPr>
        <p:spPr>
          <a:xfrm>
            <a:off x="4654554" y="1186044"/>
            <a:ext cx="2351245" cy="276999"/>
          </a:xfrm>
          <a:prstGeom prst="rect">
            <a:avLst/>
          </a:prstGeom>
          <a:noFill/>
        </p:spPr>
        <p:txBody>
          <a:bodyPr>
            <a:spAutoFit/>
          </a:bodyPr>
          <a:lstStyle/>
          <a:p>
            <a:pPr>
              <a:defRPr/>
            </a:pPr>
            <a:r>
              <a:rPr lang="en-US" sz="1200" b="1" dirty="0">
                <a:solidFill>
                  <a:srgbClr val="E34523"/>
                </a:solidFill>
                <a:latin typeface="Calibri (Body)"/>
                <a:cs typeface="Calibri (Body)"/>
              </a:rPr>
              <a:t>Color Palette</a:t>
            </a:r>
          </a:p>
        </p:txBody>
      </p:sp>
      <p:sp>
        <p:nvSpPr>
          <p:cNvPr id="46" name="Rectangle 45"/>
          <p:cNvSpPr/>
          <p:nvPr userDrawn="1"/>
        </p:nvSpPr>
        <p:spPr>
          <a:xfrm>
            <a:off x="165100" y="2121837"/>
            <a:ext cx="4039855" cy="710994"/>
          </a:xfrm>
          <a:prstGeom prst="rect">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Body)"/>
              <a:cs typeface="Calibri (Body)"/>
            </a:endParaRPr>
          </a:p>
        </p:txBody>
      </p:sp>
      <p:pic>
        <p:nvPicPr>
          <p:cNvPr id="47" name="Picture 24" descr="Gracenote_Logo-horiz [Converted].emf"/>
          <p:cNvPicPr>
            <a:picLocks noChangeAspect="1"/>
          </p:cNvPicPr>
          <p:nvPr userDrawn="1"/>
        </p:nvPicPr>
        <p:blipFill>
          <a:blip r:embed="rId2"/>
          <a:srcRect/>
          <a:stretch>
            <a:fillRect/>
          </a:stretch>
        </p:blipFill>
        <p:spPr bwMode="auto">
          <a:xfrm>
            <a:off x="293183" y="1678773"/>
            <a:ext cx="1116155" cy="356803"/>
          </a:xfrm>
          <a:prstGeom prst="rect">
            <a:avLst/>
          </a:prstGeom>
          <a:noFill/>
          <a:ln w="9525">
            <a:noFill/>
            <a:miter lim="800000"/>
            <a:headEnd/>
            <a:tailEnd/>
          </a:ln>
        </p:spPr>
      </p:pic>
      <p:pic>
        <p:nvPicPr>
          <p:cNvPr id="48" name="Picture 30" descr="gracenote_powered_horiz.emf"/>
          <p:cNvPicPr>
            <a:picLocks noChangeAspect="1"/>
          </p:cNvPicPr>
          <p:nvPr userDrawn="1"/>
        </p:nvPicPr>
        <p:blipFill>
          <a:blip r:embed="rId3"/>
          <a:srcRect/>
          <a:stretch>
            <a:fillRect/>
          </a:stretch>
        </p:blipFill>
        <p:spPr bwMode="auto">
          <a:xfrm>
            <a:off x="2763363" y="1733666"/>
            <a:ext cx="1323965" cy="247018"/>
          </a:xfrm>
          <a:prstGeom prst="rect">
            <a:avLst/>
          </a:prstGeom>
          <a:noFill/>
          <a:ln w="9525">
            <a:noFill/>
            <a:miter lim="800000"/>
            <a:headEnd/>
            <a:tailEnd/>
          </a:ln>
        </p:spPr>
      </p:pic>
      <p:sp>
        <p:nvSpPr>
          <p:cNvPr id="49" name="TextBox 48"/>
          <p:cNvSpPr txBox="1"/>
          <p:nvPr userDrawn="1"/>
        </p:nvSpPr>
        <p:spPr>
          <a:xfrm>
            <a:off x="165100" y="1186044"/>
            <a:ext cx="2351246" cy="276999"/>
          </a:xfrm>
          <a:prstGeom prst="rect">
            <a:avLst/>
          </a:prstGeom>
          <a:noFill/>
        </p:spPr>
        <p:txBody>
          <a:bodyPr>
            <a:spAutoFit/>
          </a:bodyPr>
          <a:lstStyle/>
          <a:p>
            <a:pPr>
              <a:defRPr/>
            </a:pPr>
            <a:r>
              <a:rPr lang="en-US" sz="1200" b="1" dirty="0">
                <a:solidFill>
                  <a:srgbClr val="E34523"/>
                </a:solidFill>
                <a:latin typeface="Calibri (Body)"/>
                <a:cs typeface="Calibri (Body)"/>
              </a:rPr>
              <a:t> Logos</a:t>
            </a:r>
            <a:endParaRPr lang="en-US" sz="1200" b="1" dirty="0">
              <a:latin typeface="Calibri (Body)"/>
              <a:cs typeface="Calibri (Body)"/>
            </a:endParaRPr>
          </a:p>
        </p:txBody>
      </p:sp>
      <p:sp>
        <p:nvSpPr>
          <p:cNvPr id="50" name="TextBox 49"/>
          <p:cNvSpPr txBox="1"/>
          <p:nvPr userDrawn="1"/>
        </p:nvSpPr>
        <p:spPr>
          <a:xfrm>
            <a:off x="165099" y="167912"/>
            <a:ext cx="8599463" cy="400110"/>
          </a:xfrm>
          <a:prstGeom prst="rect">
            <a:avLst/>
          </a:prstGeom>
          <a:noFill/>
        </p:spPr>
        <p:txBody>
          <a:bodyPr wrap="square">
            <a:spAutoFit/>
          </a:bodyPr>
          <a:lstStyle/>
          <a:p>
            <a:pPr>
              <a:defRPr/>
            </a:pPr>
            <a:r>
              <a:rPr lang="en-US" sz="2000" b="1" dirty="0">
                <a:solidFill>
                  <a:srgbClr val="E34523"/>
                </a:solidFill>
                <a:latin typeface="Calibri (Body)"/>
                <a:cs typeface="Calibri (Body)"/>
              </a:rPr>
              <a:t>Select…  View &gt; Master &gt; Slide Master       </a:t>
            </a:r>
            <a:r>
              <a:rPr lang="en-US" sz="2000" b="1" dirty="0">
                <a:solidFill>
                  <a:srgbClr val="503E31"/>
                </a:solidFill>
                <a:latin typeface="Calibri (Body)"/>
                <a:cs typeface="Calibri (Body)"/>
              </a:rPr>
              <a:t>…to access these items</a:t>
            </a:r>
          </a:p>
        </p:txBody>
      </p:sp>
      <p:cxnSp>
        <p:nvCxnSpPr>
          <p:cNvPr id="51" name="Straight Connector 50"/>
          <p:cNvCxnSpPr/>
          <p:nvPr userDrawn="1"/>
        </p:nvCxnSpPr>
        <p:spPr>
          <a:xfrm>
            <a:off x="226528" y="597906"/>
            <a:ext cx="7151759" cy="1307"/>
          </a:xfrm>
          <a:prstGeom prst="line">
            <a:avLst/>
          </a:prstGeom>
          <a:ln w="76200" cap="rnd" cmpd="sng">
            <a:solidFill>
              <a:schemeClr val="bg1">
                <a:lumMod val="50000"/>
              </a:schemeClr>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226528" y="1438290"/>
            <a:ext cx="7151759" cy="1307"/>
          </a:xfrm>
          <a:prstGeom prst="line">
            <a:avLst/>
          </a:prstGeom>
          <a:ln w="25400" cap="rnd" cmpd="sng">
            <a:solidFill>
              <a:schemeClr val="bg1">
                <a:lumMod val="50000"/>
              </a:schemeClr>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pic>
        <p:nvPicPr>
          <p:cNvPr id="53" name="Picture 30" descr="poweredby_square_black.emf"/>
          <p:cNvPicPr>
            <a:picLocks noChangeAspect="1"/>
          </p:cNvPicPr>
          <p:nvPr userDrawn="1"/>
        </p:nvPicPr>
        <p:blipFill>
          <a:blip r:embed="rId4"/>
          <a:srcRect/>
          <a:stretch>
            <a:fillRect/>
          </a:stretch>
        </p:blipFill>
        <p:spPr bwMode="auto">
          <a:xfrm>
            <a:off x="2219662" y="2983133"/>
            <a:ext cx="393399" cy="368567"/>
          </a:xfrm>
          <a:prstGeom prst="rect">
            <a:avLst/>
          </a:prstGeom>
          <a:noFill/>
          <a:ln w="9525">
            <a:noFill/>
            <a:miter lim="800000"/>
            <a:headEnd/>
            <a:tailEnd/>
          </a:ln>
        </p:spPr>
      </p:pic>
      <p:pic>
        <p:nvPicPr>
          <p:cNvPr id="54" name="Picture 31" descr="poweredby_square_white.emf"/>
          <p:cNvPicPr>
            <a:picLocks noChangeAspect="1"/>
          </p:cNvPicPr>
          <p:nvPr userDrawn="1"/>
        </p:nvPicPr>
        <p:blipFill>
          <a:blip r:embed="rId5"/>
          <a:srcRect/>
          <a:stretch>
            <a:fillRect/>
          </a:stretch>
        </p:blipFill>
        <p:spPr bwMode="auto">
          <a:xfrm>
            <a:off x="2219662" y="2293051"/>
            <a:ext cx="393399" cy="368567"/>
          </a:xfrm>
          <a:prstGeom prst="rect">
            <a:avLst/>
          </a:prstGeom>
          <a:noFill/>
          <a:ln w="9525">
            <a:noFill/>
            <a:miter lim="800000"/>
            <a:headEnd/>
            <a:tailEnd/>
          </a:ln>
        </p:spPr>
      </p:pic>
      <p:pic>
        <p:nvPicPr>
          <p:cNvPr id="55" name="Picture 32" descr="poweredby_square.emf"/>
          <p:cNvPicPr>
            <a:picLocks noChangeAspect="1"/>
          </p:cNvPicPr>
          <p:nvPr userDrawn="1"/>
        </p:nvPicPr>
        <p:blipFill>
          <a:blip r:embed="rId6"/>
          <a:srcRect/>
          <a:stretch>
            <a:fillRect/>
          </a:stretch>
        </p:blipFill>
        <p:spPr bwMode="auto">
          <a:xfrm>
            <a:off x="2219662" y="1672238"/>
            <a:ext cx="393399" cy="368567"/>
          </a:xfrm>
          <a:prstGeom prst="rect">
            <a:avLst/>
          </a:prstGeom>
          <a:noFill/>
          <a:ln w="9525">
            <a:noFill/>
            <a:miter lim="800000"/>
            <a:headEnd/>
            <a:tailEnd/>
          </a:ln>
        </p:spPr>
      </p:pic>
      <p:pic>
        <p:nvPicPr>
          <p:cNvPr id="56" name="Picture 33" descr="gracenote_powered_horiz_black.emf"/>
          <p:cNvPicPr>
            <a:picLocks noChangeAspect="1"/>
          </p:cNvPicPr>
          <p:nvPr userDrawn="1"/>
        </p:nvPicPr>
        <p:blipFill>
          <a:blip r:embed="rId7"/>
          <a:srcRect/>
          <a:stretch>
            <a:fillRect/>
          </a:stretch>
        </p:blipFill>
        <p:spPr bwMode="auto">
          <a:xfrm>
            <a:off x="2760749" y="3043254"/>
            <a:ext cx="1329192" cy="248325"/>
          </a:xfrm>
          <a:prstGeom prst="rect">
            <a:avLst/>
          </a:prstGeom>
          <a:noFill/>
          <a:ln w="9525">
            <a:noFill/>
            <a:miter lim="800000"/>
            <a:headEnd/>
            <a:tailEnd/>
          </a:ln>
        </p:spPr>
      </p:pic>
      <p:pic>
        <p:nvPicPr>
          <p:cNvPr id="57" name="Picture 34" descr="gracenote_powered_horiz_white.emf"/>
          <p:cNvPicPr>
            <a:picLocks noChangeAspect="1"/>
          </p:cNvPicPr>
          <p:nvPr userDrawn="1"/>
        </p:nvPicPr>
        <p:blipFill>
          <a:blip r:embed="rId8"/>
          <a:srcRect/>
          <a:stretch>
            <a:fillRect/>
          </a:stretch>
        </p:blipFill>
        <p:spPr bwMode="auto">
          <a:xfrm>
            <a:off x="2760749" y="2353172"/>
            <a:ext cx="1329192" cy="248325"/>
          </a:xfrm>
          <a:prstGeom prst="rect">
            <a:avLst/>
          </a:prstGeom>
          <a:noFill/>
          <a:ln w="9525">
            <a:noFill/>
            <a:miter lim="800000"/>
            <a:headEnd/>
            <a:tailEnd/>
          </a:ln>
        </p:spPr>
      </p:pic>
      <p:pic>
        <p:nvPicPr>
          <p:cNvPr id="58" name="Picture 35" descr="poweredby_square_black.emf"/>
          <p:cNvPicPr>
            <a:picLocks noChangeAspect="1"/>
          </p:cNvPicPr>
          <p:nvPr userDrawn="1"/>
        </p:nvPicPr>
        <p:blipFill>
          <a:blip r:embed="rId4"/>
          <a:srcRect l="26488" t="12706" r="29578" b="22588"/>
          <a:stretch>
            <a:fillRect/>
          </a:stretch>
        </p:blipFill>
        <p:spPr bwMode="auto">
          <a:xfrm>
            <a:off x="1696873" y="3006658"/>
            <a:ext cx="232641" cy="321515"/>
          </a:xfrm>
          <a:prstGeom prst="rect">
            <a:avLst/>
          </a:prstGeom>
          <a:noFill/>
          <a:ln w="9525">
            <a:noFill/>
            <a:miter lim="800000"/>
            <a:headEnd/>
            <a:tailEnd/>
          </a:ln>
        </p:spPr>
      </p:pic>
      <p:pic>
        <p:nvPicPr>
          <p:cNvPr id="59" name="Picture 36" descr="poweredby_square_white.emf"/>
          <p:cNvPicPr>
            <a:picLocks noChangeAspect="1"/>
          </p:cNvPicPr>
          <p:nvPr userDrawn="1"/>
        </p:nvPicPr>
        <p:blipFill>
          <a:blip r:embed="rId5"/>
          <a:srcRect l="26488" t="12706" r="29578" b="22588"/>
          <a:stretch>
            <a:fillRect/>
          </a:stretch>
        </p:blipFill>
        <p:spPr bwMode="auto">
          <a:xfrm>
            <a:off x="1696873" y="2316576"/>
            <a:ext cx="232641" cy="321515"/>
          </a:xfrm>
          <a:prstGeom prst="rect">
            <a:avLst/>
          </a:prstGeom>
          <a:noFill/>
          <a:ln w="9525">
            <a:noFill/>
            <a:miter lim="800000"/>
            <a:headEnd/>
            <a:tailEnd/>
          </a:ln>
        </p:spPr>
      </p:pic>
      <p:pic>
        <p:nvPicPr>
          <p:cNvPr id="60" name="Picture 37" descr="poweredby_square.emf"/>
          <p:cNvPicPr>
            <a:picLocks noChangeAspect="1"/>
          </p:cNvPicPr>
          <p:nvPr userDrawn="1"/>
        </p:nvPicPr>
        <p:blipFill>
          <a:blip r:embed="rId6"/>
          <a:srcRect l="26488" t="12706" r="29578" b="22588"/>
          <a:stretch>
            <a:fillRect/>
          </a:stretch>
        </p:blipFill>
        <p:spPr bwMode="auto">
          <a:xfrm>
            <a:off x="1691645" y="1687922"/>
            <a:ext cx="244404" cy="337199"/>
          </a:xfrm>
          <a:prstGeom prst="rect">
            <a:avLst/>
          </a:prstGeom>
          <a:noFill/>
          <a:ln w="9525">
            <a:noFill/>
            <a:miter lim="800000"/>
            <a:headEnd/>
            <a:tailEnd/>
          </a:ln>
        </p:spPr>
      </p:pic>
      <p:pic>
        <p:nvPicPr>
          <p:cNvPr id="61" name="Picture 38" descr="gracenote_powered_horiz_black.emf"/>
          <p:cNvPicPr>
            <a:picLocks noChangeAspect="1"/>
          </p:cNvPicPr>
          <p:nvPr userDrawn="1"/>
        </p:nvPicPr>
        <p:blipFill>
          <a:blip r:embed="rId7"/>
          <a:srcRect l="40990"/>
          <a:stretch>
            <a:fillRect/>
          </a:stretch>
        </p:blipFill>
        <p:spPr bwMode="auto">
          <a:xfrm>
            <a:off x="293183" y="2990975"/>
            <a:ext cx="1117463" cy="354189"/>
          </a:xfrm>
          <a:prstGeom prst="rect">
            <a:avLst/>
          </a:prstGeom>
          <a:noFill/>
          <a:ln w="9525">
            <a:noFill/>
            <a:miter lim="800000"/>
            <a:headEnd/>
            <a:tailEnd/>
          </a:ln>
        </p:spPr>
      </p:pic>
      <p:pic>
        <p:nvPicPr>
          <p:cNvPr id="62" name="Picture 39" descr="gracenote_powered_horiz_white.emf"/>
          <p:cNvPicPr>
            <a:picLocks noChangeAspect="1"/>
          </p:cNvPicPr>
          <p:nvPr userDrawn="1"/>
        </p:nvPicPr>
        <p:blipFill>
          <a:blip r:embed="rId8"/>
          <a:srcRect l="40990"/>
          <a:stretch>
            <a:fillRect/>
          </a:stretch>
        </p:blipFill>
        <p:spPr bwMode="auto">
          <a:xfrm>
            <a:off x="293183" y="2300893"/>
            <a:ext cx="1117463" cy="352883"/>
          </a:xfrm>
          <a:prstGeom prst="rect">
            <a:avLst/>
          </a:prstGeom>
          <a:noFill/>
          <a:ln w="9525">
            <a:noFill/>
            <a:miter lim="800000"/>
            <a:headEnd/>
            <a:tailEnd/>
          </a:ln>
        </p:spPr>
      </p:pic>
      <p:sp>
        <p:nvSpPr>
          <p:cNvPr id="63" name="TextBox 3"/>
          <p:cNvSpPr txBox="1">
            <a:spLocks noChangeArrowheads="1"/>
          </p:cNvSpPr>
          <p:nvPr userDrawn="1"/>
        </p:nvSpPr>
        <p:spPr bwMode="auto">
          <a:xfrm>
            <a:off x="539108" y="3589998"/>
            <a:ext cx="3474155" cy="1200329"/>
          </a:xfrm>
          <a:prstGeom prst="rect">
            <a:avLst/>
          </a:prstGeom>
          <a:noFill/>
          <a:ln w="9525">
            <a:noFill/>
            <a:miter lim="800000"/>
            <a:headEnd/>
            <a:tailEnd/>
          </a:ln>
        </p:spPr>
        <p:txBody>
          <a:bodyPr wrap="square">
            <a:prstTxWarp prst="textNoShape">
              <a:avLst/>
            </a:prstTxWarp>
            <a:spAutoFit/>
          </a:bodyPr>
          <a:lstStyle/>
          <a:p>
            <a:r>
              <a:rPr lang="en-US" sz="1200" b="1" dirty="0" smtClean="0">
                <a:latin typeface="Calibri (Body)"/>
                <a:cs typeface="Calibri (Body)"/>
              </a:rPr>
              <a:t>We have imported vector format logos into the toolkit.  </a:t>
            </a:r>
          </a:p>
          <a:p>
            <a:endParaRPr lang="en-US" sz="1200" b="1" dirty="0" smtClean="0">
              <a:latin typeface="Calibri (Body)"/>
              <a:cs typeface="Calibri (Body)"/>
            </a:endParaRPr>
          </a:p>
          <a:p>
            <a:r>
              <a:rPr lang="en-US" sz="1200" b="1" dirty="0" smtClean="0">
                <a:latin typeface="Calibri (Body)"/>
                <a:cs typeface="Calibri (Body)"/>
              </a:rPr>
              <a:t>Use these logos in your presentations and they will always be crisp and clear looking at any size (i.e. - not pixilated or blurry)</a:t>
            </a:r>
            <a:endParaRPr lang="en-US" sz="1200" b="1" dirty="0">
              <a:latin typeface="Calibri (Body)"/>
              <a:cs typeface="Calibri (Body)"/>
            </a:endParaRPr>
          </a:p>
        </p:txBody>
      </p:sp>
      <p:sp>
        <p:nvSpPr>
          <p:cNvPr id="64" name="Rectangle 63"/>
          <p:cNvSpPr/>
          <p:nvPr userDrawn="1"/>
        </p:nvSpPr>
        <p:spPr>
          <a:xfrm>
            <a:off x="4736893" y="1771568"/>
            <a:ext cx="228721" cy="228721"/>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65" name="TextBox 3"/>
          <p:cNvSpPr txBox="1">
            <a:spLocks noChangeArrowheads="1"/>
          </p:cNvSpPr>
          <p:nvPr userDrawn="1"/>
        </p:nvSpPr>
        <p:spPr bwMode="auto">
          <a:xfrm>
            <a:off x="4965614" y="1792480"/>
            <a:ext cx="3115090" cy="230832"/>
          </a:xfrm>
          <a:prstGeom prst="rect">
            <a:avLst/>
          </a:prstGeom>
          <a:noFill/>
          <a:ln w="9525">
            <a:noFill/>
            <a:miter lim="800000"/>
            <a:headEnd/>
            <a:tailEnd/>
          </a:ln>
        </p:spPr>
        <p:txBody>
          <a:bodyPr wrap="square">
            <a:prstTxWarp prst="textNoShape">
              <a:avLst/>
            </a:prstTxWarp>
            <a:spAutoFit/>
          </a:bodyPr>
          <a:lstStyle/>
          <a:p>
            <a:r>
              <a:rPr lang="en-US" sz="900" b="1" dirty="0" smtClean="0">
                <a:latin typeface="Calibri (Body)"/>
                <a:cs typeface="Calibri (Body)"/>
              </a:rPr>
              <a:t>Black –</a:t>
            </a:r>
            <a:r>
              <a:rPr lang="en-US" sz="900" b="1" dirty="0">
                <a:latin typeface="Calibri (Body)"/>
                <a:cs typeface="Calibri (Body)"/>
              </a:rPr>
              <a:t>	 </a:t>
            </a:r>
            <a:r>
              <a:rPr lang="en-US" sz="900" b="1" dirty="0" smtClean="0">
                <a:latin typeface="Calibri (Body)"/>
                <a:cs typeface="Calibri (Body)"/>
              </a:rPr>
              <a:t>	Red</a:t>
            </a:r>
            <a:r>
              <a:rPr lang="en-US" sz="900" b="1" dirty="0">
                <a:latin typeface="Calibri (Body)"/>
                <a:cs typeface="Calibri (Body)"/>
              </a:rPr>
              <a:t>: </a:t>
            </a:r>
            <a:r>
              <a:rPr lang="en-US" sz="900" b="1" dirty="0" smtClean="0">
                <a:latin typeface="Calibri (Body)"/>
                <a:cs typeface="Calibri (Body)"/>
              </a:rPr>
              <a:t>0</a:t>
            </a:r>
            <a:r>
              <a:rPr lang="en-US" sz="900" b="1" dirty="0">
                <a:latin typeface="Calibri (Body)"/>
                <a:cs typeface="Calibri (Body)"/>
              </a:rPr>
              <a:t>, Green: </a:t>
            </a:r>
            <a:r>
              <a:rPr lang="en-US" sz="900" b="1" dirty="0" smtClean="0">
                <a:latin typeface="Calibri (Body)"/>
                <a:cs typeface="Calibri (Body)"/>
              </a:rPr>
              <a:t>0, </a:t>
            </a:r>
            <a:r>
              <a:rPr lang="en-US" sz="900" b="1" dirty="0">
                <a:latin typeface="Calibri (Body)"/>
                <a:cs typeface="Calibri (Body)"/>
              </a:rPr>
              <a:t>Blue: </a:t>
            </a:r>
            <a:r>
              <a:rPr lang="en-US" sz="900" b="1" dirty="0" smtClean="0">
                <a:latin typeface="Calibri (Body)"/>
                <a:cs typeface="Calibri (Body)"/>
              </a:rPr>
              <a:t>0</a:t>
            </a:r>
            <a:endParaRPr lang="en-US" sz="900" b="1" dirty="0">
              <a:latin typeface="Calibri (Body)"/>
              <a:cs typeface="Calibri (Body)"/>
            </a:endParaRPr>
          </a:p>
        </p:txBody>
      </p:sp>
      <p:sp>
        <p:nvSpPr>
          <p:cNvPr id="66" name="Rectangle 65"/>
          <p:cNvSpPr/>
          <p:nvPr userDrawn="1"/>
        </p:nvSpPr>
        <p:spPr>
          <a:xfrm>
            <a:off x="4736893" y="2117916"/>
            <a:ext cx="228721" cy="228720"/>
          </a:xfrm>
          <a:prstGeom prst="rect">
            <a:avLst/>
          </a:prstGeom>
          <a:solidFill>
            <a:srgbClr val="EEECE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67" name="TextBox 5"/>
          <p:cNvSpPr txBox="1">
            <a:spLocks noChangeArrowheads="1"/>
          </p:cNvSpPr>
          <p:nvPr userDrawn="1"/>
        </p:nvSpPr>
        <p:spPr bwMode="auto">
          <a:xfrm>
            <a:off x="4965614" y="2136214"/>
            <a:ext cx="3115090" cy="230832"/>
          </a:xfrm>
          <a:prstGeom prst="rect">
            <a:avLst/>
          </a:prstGeom>
          <a:noFill/>
          <a:ln w="9525">
            <a:noFill/>
            <a:miter lim="800000"/>
            <a:headEnd/>
            <a:tailEnd/>
          </a:ln>
        </p:spPr>
        <p:txBody>
          <a:bodyPr wrap="square">
            <a:prstTxWarp prst="textNoShape">
              <a:avLst/>
            </a:prstTxWarp>
            <a:spAutoFit/>
          </a:bodyPr>
          <a:lstStyle/>
          <a:p>
            <a:r>
              <a:rPr lang="en-US" sz="900" b="1">
                <a:latin typeface="Calibri (Body)"/>
                <a:cs typeface="Calibri (Body)"/>
              </a:rPr>
              <a:t>Light Tan  – 	Red: 238, Green: 236, Blue: 225</a:t>
            </a:r>
          </a:p>
        </p:txBody>
      </p:sp>
      <p:sp>
        <p:nvSpPr>
          <p:cNvPr id="68" name="Rectangle 67"/>
          <p:cNvSpPr/>
          <p:nvPr userDrawn="1"/>
        </p:nvSpPr>
        <p:spPr>
          <a:xfrm>
            <a:off x="4736893" y="2462957"/>
            <a:ext cx="228721" cy="228720"/>
          </a:xfrm>
          <a:prstGeom prst="rect">
            <a:avLst/>
          </a:prstGeom>
          <a:solidFill>
            <a:srgbClr val="556B6B"/>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69" name="TextBox 7"/>
          <p:cNvSpPr txBox="1">
            <a:spLocks noChangeArrowheads="1"/>
          </p:cNvSpPr>
          <p:nvPr userDrawn="1"/>
        </p:nvSpPr>
        <p:spPr bwMode="auto">
          <a:xfrm>
            <a:off x="4965614" y="2483869"/>
            <a:ext cx="3115090" cy="230832"/>
          </a:xfrm>
          <a:prstGeom prst="rect">
            <a:avLst/>
          </a:prstGeom>
          <a:noFill/>
          <a:ln w="9525">
            <a:noFill/>
            <a:miter lim="800000"/>
            <a:headEnd/>
            <a:tailEnd/>
          </a:ln>
        </p:spPr>
        <p:txBody>
          <a:bodyPr wrap="square">
            <a:prstTxWarp prst="textNoShape">
              <a:avLst/>
            </a:prstTxWarp>
            <a:spAutoFit/>
          </a:bodyPr>
          <a:lstStyle/>
          <a:p>
            <a:r>
              <a:rPr lang="en-US" sz="900" b="1">
                <a:latin typeface="Calibri (Body)"/>
                <a:cs typeface="Calibri (Body)"/>
              </a:rPr>
              <a:t>Blue-Gray – 	Red: 85, Green: 107, Blue: 107</a:t>
            </a:r>
          </a:p>
        </p:txBody>
      </p:sp>
      <p:sp>
        <p:nvSpPr>
          <p:cNvPr id="70" name="Rectangle 69"/>
          <p:cNvSpPr/>
          <p:nvPr userDrawn="1"/>
        </p:nvSpPr>
        <p:spPr>
          <a:xfrm>
            <a:off x="4736893" y="3166109"/>
            <a:ext cx="228721" cy="230027"/>
          </a:xfrm>
          <a:prstGeom prst="rect">
            <a:avLst/>
          </a:prstGeom>
          <a:solidFill>
            <a:srgbClr val="E34523"/>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71" name="TextBox 9"/>
          <p:cNvSpPr txBox="1">
            <a:spLocks noChangeArrowheads="1"/>
          </p:cNvSpPr>
          <p:nvPr userDrawn="1"/>
        </p:nvSpPr>
        <p:spPr bwMode="auto">
          <a:xfrm>
            <a:off x="4965614" y="3180485"/>
            <a:ext cx="3115090" cy="230832"/>
          </a:xfrm>
          <a:prstGeom prst="rect">
            <a:avLst/>
          </a:prstGeom>
          <a:noFill/>
          <a:ln w="9525">
            <a:noFill/>
            <a:miter lim="800000"/>
            <a:headEnd/>
            <a:tailEnd/>
          </a:ln>
        </p:spPr>
        <p:txBody>
          <a:bodyPr wrap="square">
            <a:prstTxWarp prst="textNoShape">
              <a:avLst/>
            </a:prstTxWarp>
            <a:spAutoFit/>
          </a:bodyPr>
          <a:lstStyle/>
          <a:p>
            <a:r>
              <a:rPr lang="en-US" sz="900" b="1">
                <a:latin typeface="Calibri (Body)"/>
                <a:cs typeface="Calibri (Body)"/>
              </a:rPr>
              <a:t>Red-Orange – 	Red: 227, Green: 69, Blue: 35</a:t>
            </a:r>
          </a:p>
        </p:txBody>
      </p:sp>
      <p:sp>
        <p:nvSpPr>
          <p:cNvPr id="72" name="Rectangle 71"/>
          <p:cNvSpPr/>
          <p:nvPr userDrawn="1"/>
        </p:nvSpPr>
        <p:spPr>
          <a:xfrm>
            <a:off x="4736893" y="3512457"/>
            <a:ext cx="228721" cy="228721"/>
          </a:xfrm>
          <a:prstGeom prst="rect">
            <a:avLst/>
          </a:prstGeom>
          <a:solidFill>
            <a:srgbClr val="F39F1A"/>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73" name="TextBox 11"/>
          <p:cNvSpPr txBox="1">
            <a:spLocks noChangeArrowheads="1"/>
          </p:cNvSpPr>
          <p:nvPr userDrawn="1"/>
        </p:nvSpPr>
        <p:spPr bwMode="auto">
          <a:xfrm>
            <a:off x="4965614" y="3539904"/>
            <a:ext cx="3115090" cy="230832"/>
          </a:xfrm>
          <a:prstGeom prst="rect">
            <a:avLst/>
          </a:prstGeom>
          <a:noFill/>
          <a:ln w="9525">
            <a:noFill/>
            <a:miter lim="800000"/>
            <a:headEnd/>
            <a:tailEnd/>
          </a:ln>
        </p:spPr>
        <p:txBody>
          <a:bodyPr wrap="square">
            <a:prstTxWarp prst="textNoShape">
              <a:avLst/>
            </a:prstTxWarp>
            <a:spAutoFit/>
          </a:bodyPr>
          <a:lstStyle/>
          <a:p>
            <a:r>
              <a:rPr lang="en-US" sz="900" b="1">
                <a:latin typeface="Calibri (Body)"/>
                <a:cs typeface="Calibri (Body)"/>
              </a:rPr>
              <a:t>Orange –	Red: 243, Green: 159, Blue: 26</a:t>
            </a:r>
          </a:p>
        </p:txBody>
      </p:sp>
      <p:sp>
        <p:nvSpPr>
          <p:cNvPr id="74" name="Rectangle 73"/>
          <p:cNvSpPr/>
          <p:nvPr userDrawn="1"/>
        </p:nvSpPr>
        <p:spPr>
          <a:xfrm>
            <a:off x="4735587" y="4203846"/>
            <a:ext cx="230027" cy="228720"/>
          </a:xfrm>
          <a:prstGeom prst="rect">
            <a:avLst/>
          </a:prstGeom>
          <a:solidFill>
            <a:schemeClr val="accent6"/>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75" name="TextBox 13"/>
          <p:cNvSpPr txBox="1">
            <a:spLocks noChangeArrowheads="1"/>
          </p:cNvSpPr>
          <p:nvPr userDrawn="1"/>
        </p:nvSpPr>
        <p:spPr bwMode="auto">
          <a:xfrm>
            <a:off x="4965614" y="4223450"/>
            <a:ext cx="3115090" cy="230832"/>
          </a:xfrm>
          <a:prstGeom prst="rect">
            <a:avLst/>
          </a:prstGeom>
          <a:noFill/>
          <a:ln w="9525">
            <a:noFill/>
            <a:miter lim="800000"/>
            <a:headEnd/>
            <a:tailEnd/>
          </a:ln>
        </p:spPr>
        <p:txBody>
          <a:bodyPr wrap="square">
            <a:prstTxWarp prst="textNoShape">
              <a:avLst/>
            </a:prstTxWarp>
            <a:spAutoFit/>
          </a:bodyPr>
          <a:lstStyle/>
          <a:p>
            <a:r>
              <a:rPr lang="en-US" sz="900" b="1">
                <a:latin typeface="Calibri (Body)"/>
                <a:cs typeface="Calibri (Body)"/>
              </a:rPr>
              <a:t>Tan  – 		Red: 196, Green: 189, Blue: 151</a:t>
            </a:r>
          </a:p>
        </p:txBody>
      </p:sp>
      <p:sp>
        <p:nvSpPr>
          <p:cNvPr id="76" name="Rectangle 75"/>
          <p:cNvSpPr/>
          <p:nvPr userDrawn="1"/>
        </p:nvSpPr>
        <p:spPr>
          <a:xfrm>
            <a:off x="4736893" y="4548887"/>
            <a:ext cx="228721" cy="228720"/>
          </a:xfrm>
          <a:prstGeom prst="rect">
            <a:avLst/>
          </a:prstGeom>
          <a:solidFill>
            <a:schemeClr val="accent4"/>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77" name="TextBox 15"/>
          <p:cNvSpPr txBox="1">
            <a:spLocks noChangeArrowheads="1"/>
          </p:cNvSpPr>
          <p:nvPr userDrawn="1"/>
        </p:nvSpPr>
        <p:spPr bwMode="auto">
          <a:xfrm>
            <a:off x="4965614" y="4569799"/>
            <a:ext cx="3115090" cy="230832"/>
          </a:xfrm>
          <a:prstGeom prst="rect">
            <a:avLst/>
          </a:prstGeom>
          <a:noFill/>
          <a:ln w="9525">
            <a:noFill/>
            <a:miter lim="800000"/>
            <a:headEnd/>
            <a:tailEnd/>
          </a:ln>
        </p:spPr>
        <p:txBody>
          <a:bodyPr wrap="square">
            <a:prstTxWarp prst="textNoShape">
              <a:avLst/>
            </a:prstTxWarp>
            <a:spAutoFit/>
          </a:bodyPr>
          <a:lstStyle/>
          <a:p>
            <a:r>
              <a:rPr lang="en-US" sz="900" b="1">
                <a:latin typeface="Calibri (Body)"/>
                <a:cs typeface="Calibri (Body)"/>
              </a:rPr>
              <a:t>Gray-Brown – 	Red: 89, Green: 86, Blue: 74</a:t>
            </a:r>
          </a:p>
        </p:txBody>
      </p:sp>
      <p:sp>
        <p:nvSpPr>
          <p:cNvPr id="78" name="Rectangle 77"/>
          <p:cNvSpPr/>
          <p:nvPr userDrawn="1"/>
        </p:nvSpPr>
        <p:spPr>
          <a:xfrm>
            <a:off x="4736893" y="3858805"/>
            <a:ext cx="228721" cy="228720"/>
          </a:xfrm>
          <a:prstGeom prst="rect">
            <a:avLst/>
          </a:prstGeom>
          <a:solidFill>
            <a:schemeClr val="accent3"/>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79" name="TextBox 17"/>
          <p:cNvSpPr txBox="1">
            <a:spLocks noChangeArrowheads="1"/>
          </p:cNvSpPr>
          <p:nvPr userDrawn="1"/>
        </p:nvSpPr>
        <p:spPr bwMode="auto">
          <a:xfrm>
            <a:off x="4965614" y="3878409"/>
            <a:ext cx="3115090" cy="230832"/>
          </a:xfrm>
          <a:prstGeom prst="rect">
            <a:avLst/>
          </a:prstGeom>
          <a:noFill/>
          <a:ln w="9525">
            <a:noFill/>
            <a:miter lim="800000"/>
            <a:headEnd/>
            <a:tailEnd/>
          </a:ln>
        </p:spPr>
        <p:txBody>
          <a:bodyPr wrap="square">
            <a:prstTxWarp prst="textNoShape">
              <a:avLst/>
            </a:prstTxWarp>
            <a:spAutoFit/>
          </a:bodyPr>
          <a:lstStyle/>
          <a:p>
            <a:r>
              <a:rPr lang="en-US" sz="900" b="1">
                <a:latin typeface="Calibri (Body)"/>
                <a:cs typeface="Calibri (Body)"/>
              </a:rPr>
              <a:t>Yellow – 	Red: 241, Green: 228, Blue: 8</a:t>
            </a:r>
          </a:p>
        </p:txBody>
      </p:sp>
      <p:sp>
        <p:nvSpPr>
          <p:cNvPr id="80" name="Rectangle 79"/>
          <p:cNvSpPr/>
          <p:nvPr userDrawn="1"/>
        </p:nvSpPr>
        <p:spPr>
          <a:xfrm>
            <a:off x="4736893" y="2808870"/>
            <a:ext cx="228721" cy="228720"/>
          </a:xfrm>
          <a:prstGeom prst="rect">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Body)"/>
              <a:cs typeface="Calibri (Body)"/>
            </a:endParaRPr>
          </a:p>
        </p:txBody>
      </p:sp>
      <p:sp>
        <p:nvSpPr>
          <p:cNvPr id="81" name="TextBox 7"/>
          <p:cNvSpPr txBox="1">
            <a:spLocks noChangeArrowheads="1"/>
          </p:cNvSpPr>
          <p:nvPr userDrawn="1"/>
        </p:nvSpPr>
        <p:spPr bwMode="auto">
          <a:xfrm>
            <a:off x="4965614" y="2829782"/>
            <a:ext cx="3115090" cy="230832"/>
          </a:xfrm>
          <a:prstGeom prst="rect">
            <a:avLst/>
          </a:prstGeom>
          <a:noFill/>
          <a:ln w="9525">
            <a:noFill/>
            <a:miter lim="800000"/>
            <a:headEnd/>
            <a:tailEnd/>
          </a:ln>
        </p:spPr>
        <p:txBody>
          <a:bodyPr wrap="square">
            <a:prstTxWarp prst="textNoShape">
              <a:avLst/>
            </a:prstTxWarp>
            <a:spAutoFit/>
          </a:bodyPr>
          <a:lstStyle/>
          <a:p>
            <a:r>
              <a:rPr lang="en-US" sz="900" b="1" dirty="0">
                <a:latin typeface="Calibri (Body)"/>
                <a:cs typeface="Calibri (Body)"/>
              </a:rPr>
              <a:t>Blue-Gray – 	Red:</a:t>
            </a:r>
            <a:r>
              <a:rPr lang="en-US" sz="900" b="1" dirty="0" smtClean="0">
                <a:latin typeface="Calibri (Body)"/>
                <a:cs typeface="Calibri (Body)"/>
              </a:rPr>
              <a:t> 58, </a:t>
            </a:r>
            <a:r>
              <a:rPr lang="en-US" sz="900" b="1" dirty="0">
                <a:latin typeface="Calibri (Body)"/>
                <a:cs typeface="Calibri (Body)"/>
              </a:rPr>
              <a:t>Green: </a:t>
            </a:r>
            <a:r>
              <a:rPr lang="en-US" sz="900" b="1" dirty="0" smtClean="0">
                <a:latin typeface="Calibri (Body)"/>
                <a:cs typeface="Calibri (Body)"/>
              </a:rPr>
              <a:t>115, </a:t>
            </a:r>
            <a:r>
              <a:rPr lang="en-US" sz="900" b="1" dirty="0">
                <a:latin typeface="Calibri (Body)"/>
                <a:cs typeface="Calibri (Body)"/>
              </a:rPr>
              <a:t>Blue: </a:t>
            </a:r>
            <a:r>
              <a:rPr lang="en-US" sz="900" b="1" dirty="0" smtClean="0">
                <a:latin typeface="Calibri (Body)"/>
                <a:cs typeface="Calibri (Body)"/>
              </a:rPr>
              <a:t>153</a:t>
            </a:r>
            <a:endParaRPr lang="en-US" sz="900" b="1" dirty="0">
              <a:latin typeface="Calibri (Body)"/>
              <a:cs typeface="Calibri (Body)"/>
            </a:endParaRPr>
          </a:p>
        </p:txBody>
      </p:sp>
    </p:spTree>
    <p:extLst>
      <p:ext uri="{BB962C8B-B14F-4D97-AF65-F5344CB8AC3E}">
        <p14:creationId xmlns:p14="http://schemas.microsoft.com/office/powerpoint/2010/main" val="1682760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4" name="Rectangle 3"/>
          <p:cNvSpPr/>
          <p:nvPr userDrawn="1"/>
        </p:nvSpPr>
        <p:spPr>
          <a:xfrm>
            <a:off x="159288" y="4033210"/>
            <a:ext cx="2005882" cy="1018707"/>
          </a:xfrm>
          <a:prstGeom prst="rect">
            <a:avLst/>
          </a:prstGeom>
          <a:gradFill>
            <a:gsLst>
              <a:gs pos="0">
                <a:schemeClr val="bg1">
                  <a:lumMod val="75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182880" anchor="ctr">
            <a:prstTxWarp prst="textNoShape">
              <a:avLst/>
            </a:prstTxWarp>
          </a:bodyPr>
          <a:lstStyle/>
          <a:p>
            <a:pPr eaLnBrk="0" hangingPunct="0">
              <a:defRPr/>
            </a:pPr>
            <a:r>
              <a:rPr lang="en-US" sz="1100" b="1" dirty="0">
                <a:solidFill>
                  <a:schemeClr val="tx1"/>
                </a:solidFill>
                <a:latin typeface="Calibri"/>
                <a:ea typeface="Arial" charset="0"/>
                <a:cs typeface="Calibri"/>
              </a:rPr>
              <a:t>Application Profile: </a:t>
            </a:r>
          </a:p>
          <a:p>
            <a:pPr eaLnBrk="0" hangingPunct="0">
              <a:buFontTx/>
              <a:buChar char="•"/>
              <a:defRPr/>
            </a:pPr>
            <a:r>
              <a:rPr lang="en-US" sz="1100" b="1" dirty="0">
                <a:solidFill>
                  <a:schemeClr val="tx1"/>
                </a:solidFill>
                <a:latin typeface="Calibri"/>
                <a:ea typeface="Arial" charset="0"/>
                <a:cs typeface="Calibri"/>
              </a:rPr>
              <a:t> Premier brand</a:t>
            </a:r>
          </a:p>
          <a:p>
            <a:pPr eaLnBrk="0" hangingPunct="0">
              <a:buFontTx/>
              <a:buChar char="•"/>
              <a:defRPr/>
            </a:pPr>
            <a:r>
              <a:rPr lang="en-US" sz="1100" b="1" dirty="0">
                <a:solidFill>
                  <a:schemeClr val="tx1"/>
                </a:solidFill>
                <a:latin typeface="Calibri"/>
                <a:ea typeface="Arial" charset="0"/>
                <a:cs typeface="Calibri"/>
              </a:rPr>
              <a:t> Full catalog with </a:t>
            </a:r>
            <a:r>
              <a:rPr lang="en-US" sz="1100" b="1" dirty="0" smtClean="0">
                <a:solidFill>
                  <a:schemeClr val="tx1"/>
                </a:solidFill>
                <a:latin typeface="Calibri"/>
                <a:ea typeface="Arial" charset="0"/>
                <a:cs typeface="Calibri"/>
              </a:rPr>
              <a:t>metadata</a:t>
            </a:r>
          </a:p>
          <a:p>
            <a:pPr eaLnBrk="0" hangingPunct="0">
              <a:buFontTx/>
              <a:buChar char="•"/>
              <a:defRPr/>
            </a:pPr>
            <a:r>
              <a:rPr lang="en-US" sz="1100" b="1" dirty="0">
                <a:solidFill>
                  <a:schemeClr val="tx1"/>
                </a:solidFill>
                <a:latin typeface="Calibri"/>
                <a:ea typeface="Arial" charset="0"/>
                <a:cs typeface="Calibri"/>
              </a:rPr>
              <a:t> Ship PC application</a:t>
            </a:r>
          </a:p>
          <a:p>
            <a:pPr eaLnBrk="0" hangingPunct="0">
              <a:buFontTx/>
              <a:buChar char="•"/>
              <a:defRPr/>
            </a:pPr>
            <a:r>
              <a:rPr lang="en-US" sz="1100" b="1" dirty="0">
                <a:solidFill>
                  <a:schemeClr val="tx1"/>
                </a:solidFill>
                <a:latin typeface="Calibri"/>
                <a:ea typeface="Arial" charset="0"/>
                <a:cs typeface="Calibri"/>
              </a:rPr>
              <a:t> 8% market share, Q1’07</a:t>
            </a:r>
          </a:p>
        </p:txBody>
      </p:sp>
      <p:sp>
        <p:nvSpPr>
          <p:cNvPr id="5" name="Rectangle 2"/>
          <p:cNvSpPr>
            <a:spLocks noChangeArrowheads="1"/>
          </p:cNvSpPr>
          <p:nvPr userDrawn="1"/>
        </p:nvSpPr>
        <p:spPr bwMode="auto">
          <a:xfrm>
            <a:off x="2181745" y="3257053"/>
            <a:ext cx="313293" cy="299549"/>
          </a:xfrm>
          <a:prstGeom prst="rect">
            <a:avLst/>
          </a:prstGeom>
          <a:noFill/>
          <a:ln w="38100">
            <a:solidFill>
              <a:schemeClr val="accent2"/>
            </a:solidFill>
            <a:prstDash val="sysDot"/>
            <a:miter lim="800000"/>
            <a:headEnd/>
            <a:tailEnd/>
          </a:ln>
        </p:spPr>
        <p:txBody>
          <a:bodyPr wrap="none" anchor="ctr">
            <a:prstTxWarp prst="textNoShape">
              <a:avLst/>
            </a:prstTxWarp>
          </a:bodyPr>
          <a:lstStyle/>
          <a:p>
            <a:endParaRPr lang="en-US" sz="1600">
              <a:solidFill>
                <a:schemeClr val="tx1"/>
              </a:solidFill>
              <a:latin typeface="Calibri"/>
              <a:ea typeface="Arial" charset="0"/>
              <a:cs typeface="Calibri"/>
            </a:endParaRPr>
          </a:p>
        </p:txBody>
      </p:sp>
      <p:sp>
        <p:nvSpPr>
          <p:cNvPr id="6" name="Can 5"/>
          <p:cNvSpPr/>
          <p:nvPr userDrawn="1"/>
        </p:nvSpPr>
        <p:spPr>
          <a:xfrm>
            <a:off x="6233535" y="1258446"/>
            <a:ext cx="677926" cy="597884"/>
          </a:xfrm>
          <a:prstGeom prst="can">
            <a:avLst/>
          </a:prstGeom>
          <a:gradFill>
            <a:gsLst>
              <a:gs pos="0">
                <a:schemeClr val="accent6"/>
              </a:gs>
              <a:gs pos="100000">
                <a:schemeClr val="bg1"/>
              </a:gs>
            </a:gsLst>
          </a:gradFill>
          <a:ln>
            <a:solidFill>
              <a:schemeClr val="tx1"/>
            </a:solidFill>
          </a:ln>
          <a:effectLst>
            <a:outerShdw blurRad="40005" dist="22987" dir="540000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91440" anchor="ctr"/>
          <a:lstStyle/>
          <a:p>
            <a:pPr algn="ctr" fontAlgn="auto">
              <a:spcBef>
                <a:spcPts val="0"/>
              </a:spcBef>
              <a:spcAft>
                <a:spcPts val="0"/>
              </a:spcAft>
              <a:defRPr/>
            </a:pPr>
            <a:r>
              <a:rPr lang="en-US" sz="900" b="1" dirty="0">
                <a:solidFill>
                  <a:schemeClr val="tx1"/>
                </a:solidFill>
                <a:latin typeface="Calibri"/>
                <a:cs typeface="Calibri"/>
              </a:rPr>
              <a:t>Gracenote Media</a:t>
            </a:r>
          </a:p>
          <a:p>
            <a:pPr algn="ctr" fontAlgn="auto">
              <a:spcBef>
                <a:spcPts val="0"/>
              </a:spcBef>
              <a:spcAft>
                <a:spcPts val="0"/>
              </a:spcAft>
              <a:defRPr/>
            </a:pPr>
            <a:r>
              <a:rPr lang="en-US" sz="900" b="1" dirty="0">
                <a:solidFill>
                  <a:schemeClr val="tx1"/>
                </a:solidFill>
                <a:latin typeface="Calibri"/>
                <a:cs typeface="Calibri"/>
              </a:rPr>
              <a:t>Database</a:t>
            </a:r>
          </a:p>
        </p:txBody>
      </p:sp>
      <p:sp>
        <p:nvSpPr>
          <p:cNvPr id="7" name="Can 6"/>
          <p:cNvSpPr/>
          <p:nvPr userDrawn="1"/>
        </p:nvSpPr>
        <p:spPr>
          <a:xfrm>
            <a:off x="6233535" y="1946073"/>
            <a:ext cx="677926" cy="596671"/>
          </a:xfrm>
          <a:prstGeom prst="can">
            <a:avLst/>
          </a:prstGeom>
          <a:gradFill>
            <a:gsLst>
              <a:gs pos="0">
                <a:schemeClr val="accent3">
                  <a:lumMod val="60000"/>
                  <a:lumOff val="40000"/>
                </a:schemeClr>
              </a:gs>
              <a:gs pos="100000">
                <a:schemeClr val="bg1"/>
              </a:gs>
            </a:gsLst>
          </a:gradFill>
          <a:ln>
            <a:solidFill>
              <a:schemeClr val="tx1"/>
            </a:solidFill>
          </a:ln>
          <a:effectLst>
            <a:outerShdw blurRad="40005" dist="22987" dir="540000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91440" anchor="ctr"/>
          <a:lstStyle/>
          <a:p>
            <a:pPr algn="ctr" fontAlgn="auto">
              <a:spcBef>
                <a:spcPts val="0"/>
              </a:spcBef>
              <a:spcAft>
                <a:spcPts val="0"/>
              </a:spcAft>
              <a:defRPr/>
            </a:pPr>
            <a:r>
              <a:rPr lang="en-US" sz="900" b="1" dirty="0">
                <a:solidFill>
                  <a:schemeClr val="tx1"/>
                </a:solidFill>
                <a:latin typeface="Calibri"/>
                <a:cs typeface="Calibri"/>
              </a:rPr>
              <a:t>Gracenote Media</a:t>
            </a:r>
          </a:p>
          <a:p>
            <a:pPr algn="ctr" fontAlgn="auto">
              <a:spcBef>
                <a:spcPts val="0"/>
              </a:spcBef>
              <a:spcAft>
                <a:spcPts val="0"/>
              </a:spcAft>
              <a:defRPr/>
            </a:pPr>
            <a:r>
              <a:rPr lang="en-US" sz="900" b="1" dirty="0">
                <a:solidFill>
                  <a:schemeClr val="tx1"/>
                </a:solidFill>
                <a:latin typeface="Calibri"/>
                <a:cs typeface="Calibri"/>
              </a:rPr>
              <a:t>Database</a:t>
            </a:r>
          </a:p>
        </p:txBody>
      </p:sp>
      <p:sp>
        <p:nvSpPr>
          <p:cNvPr id="8" name="Rectangle 7"/>
          <p:cNvSpPr/>
          <p:nvPr userDrawn="1"/>
        </p:nvSpPr>
        <p:spPr>
          <a:xfrm rot="5400000">
            <a:off x="2797894" y="2080834"/>
            <a:ext cx="3339213" cy="335123"/>
          </a:xfrm>
          <a:prstGeom prst="rect">
            <a:avLst/>
          </a:prstGeom>
          <a:gradFill>
            <a:gsLst>
              <a:gs pos="0">
                <a:schemeClr val="bg1">
                  <a:lumMod val="75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anchor="ctr"/>
          <a:lstStyle/>
          <a:p>
            <a:pPr algn="ctr" fontAlgn="auto">
              <a:spcBef>
                <a:spcPts val="0"/>
              </a:spcBef>
              <a:spcAft>
                <a:spcPts val="0"/>
              </a:spcAft>
              <a:defRPr/>
            </a:pPr>
            <a:r>
              <a:rPr lang="en-US" sz="1100" b="1" dirty="0">
                <a:solidFill>
                  <a:schemeClr val="tx1"/>
                </a:solidFill>
                <a:latin typeface="Calibri"/>
                <a:cs typeface="Calibri"/>
              </a:rPr>
              <a:t>G</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A</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N</a:t>
            </a:r>
          </a:p>
          <a:p>
            <a:pPr algn="ctr" fontAlgn="auto">
              <a:spcBef>
                <a:spcPts val="0"/>
              </a:spcBef>
              <a:spcAft>
                <a:spcPts val="0"/>
              </a:spcAft>
              <a:defRPr/>
            </a:pPr>
            <a:r>
              <a:rPr lang="en-US" sz="1100" b="1" dirty="0">
                <a:solidFill>
                  <a:schemeClr val="tx1"/>
                </a:solidFill>
                <a:latin typeface="Calibri"/>
                <a:cs typeface="Calibri"/>
              </a:rPr>
              <a:t>O</a:t>
            </a:r>
          </a:p>
          <a:p>
            <a:pPr algn="ctr" fontAlgn="auto">
              <a:spcBef>
                <a:spcPts val="0"/>
              </a:spcBef>
              <a:spcAft>
                <a:spcPts val="0"/>
              </a:spcAft>
              <a:defRPr/>
            </a:pPr>
            <a:r>
              <a:rPr lang="en-US" sz="1100" b="1" dirty="0">
                <a:solidFill>
                  <a:schemeClr val="tx1"/>
                </a:solidFill>
                <a:latin typeface="Calibri"/>
                <a:cs typeface="Calibri"/>
              </a:rPr>
              <a:t>T</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endParaRPr lang="en-US" sz="1100" b="1" dirty="0">
              <a:solidFill>
                <a:schemeClr val="tx1"/>
              </a:solidFill>
              <a:latin typeface="Calibri"/>
              <a:cs typeface="Calibri"/>
            </a:endParaRPr>
          </a:p>
          <a:p>
            <a:pPr algn="ctr" fontAlgn="auto">
              <a:spcBef>
                <a:spcPts val="0"/>
              </a:spcBef>
              <a:spcAft>
                <a:spcPts val="0"/>
              </a:spcAft>
              <a:defRPr/>
            </a:pPr>
            <a:r>
              <a:rPr lang="en-US" sz="1100" b="1" dirty="0">
                <a:solidFill>
                  <a:schemeClr val="tx1"/>
                </a:solidFill>
                <a:latin typeface="Calibri"/>
                <a:cs typeface="Calibri"/>
              </a:rPr>
              <a:t>S</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V</a:t>
            </a:r>
          </a:p>
          <a:p>
            <a:pPr algn="ctr" fontAlgn="auto">
              <a:spcBef>
                <a:spcPts val="0"/>
              </a:spcBef>
              <a:spcAft>
                <a:spcPts val="0"/>
              </a:spcAft>
              <a:defRPr/>
            </a:pPr>
            <a:r>
              <a:rPr lang="en-US" sz="1100" b="1" dirty="0">
                <a:solidFill>
                  <a:schemeClr val="tx1"/>
                </a:solidFill>
                <a:latin typeface="Calibri"/>
                <a:cs typeface="Calibri"/>
              </a:rPr>
              <a:t>I</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p:txBody>
      </p:sp>
      <p:cxnSp>
        <p:nvCxnSpPr>
          <p:cNvPr id="9" name="Straight Connector 8"/>
          <p:cNvCxnSpPr/>
          <p:nvPr userDrawn="1"/>
        </p:nvCxnSpPr>
        <p:spPr>
          <a:xfrm rot="16200000" flipV="1">
            <a:off x="4211073" y="4643222"/>
            <a:ext cx="710669" cy="0"/>
          </a:xfrm>
          <a:prstGeom prst="line">
            <a:avLst/>
          </a:prstGeom>
          <a:ln w="25400" cap="rnd" cmpd="sng" algn="ctr">
            <a:solidFill>
              <a:schemeClr val="bg1">
                <a:lumMod val="75000"/>
              </a:schemeClr>
            </a:solidFill>
            <a:prstDash val="sysDash"/>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3278472" y="1599228"/>
            <a:ext cx="956857" cy="352910"/>
          </a:xfrm>
          <a:prstGeom prst="rect">
            <a:avLst/>
          </a:prstGeom>
          <a:gradFill>
            <a:gsLst>
              <a:gs pos="0">
                <a:schemeClr val="accent5">
                  <a:lumMod val="40000"/>
                  <a:lumOff val="6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cxnSp>
        <p:nvCxnSpPr>
          <p:cNvPr id="11" name="Straight Connector 10"/>
          <p:cNvCxnSpPr/>
          <p:nvPr userDrawn="1"/>
        </p:nvCxnSpPr>
        <p:spPr>
          <a:xfrm rot="10800000" flipV="1">
            <a:off x="1122209" y="3039574"/>
            <a:ext cx="800413" cy="1"/>
          </a:xfrm>
          <a:prstGeom prst="line">
            <a:avLst/>
          </a:prstGeom>
          <a:ln w="31750" cap="rnd" cmpd="sng" algn="ctr">
            <a:solidFill>
              <a:schemeClr val="accent2"/>
            </a:solidFill>
            <a:prstDash val="solid"/>
            <a:bevel/>
            <a:headEnd type="stealth" w="med" len="med"/>
            <a:tailEnd type="stealth" w="med" len="med"/>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1216803" y="1216000"/>
            <a:ext cx="948368" cy="232847"/>
          </a:xfrm>
          <a:prstGeom prst="rect">
            <a:avLst/>
          </a:prstGeom>
          <a:gradFill>
            <a:gsLst>
              <a:gs pos="0">
                <a:schemeClr val="accent3">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13" name="Rectangle 12"/>
          <p:cNvSpPr/>
          <p:nvPr userDrawn="1"/>
        </p:nvSpPr>
        <p:spPr>
          <a:xfrm>
            <a:off x="2247638" y="1216000"/>
            <a:ext cx="948368" cy="232847"/>
          </a:xfrm>
          <a:prstGeom prst="rect">
            <a:avLst/>
          </a:prstGeom>
          <a:gradFill>
            <a:gsLst>
              <a:gs pos="0">
                <a:schemeClr val="accent1">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cxnSp>
        <p:nvCxnSpPr>
          <p:cNvPr id="14" name="Straight Connector 13"/>
          <p:cNvCxnSpPr/>
          <p:nvPr userDrawn="1"/>
        </p:nvCxnSpPr>
        <p:spPr>
          <a:xfrm rot="16200000" flipH="1">
            <a:off x="467933" y="3040181"/>
            <a:ext cx="274081" cy="1212"/>
          </a:xfrm>
          <a:prstGeom prst="line">
            <a:avLst/>
          </a:prstGeom>
          <a:ln w="31750" cap="rnd" cmpd="sng" algn="ctr">
            <a:solidFill>
              <a:schemeClr val="accent2"/>
            </a:solidFill>
            <a:prstDash val="solid"/>
            <a:bevel/>
            <a:headEnd type="stealth"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rot="10800000" flipV="1">
            <a:off x="688046" y="3040787"/>
            <a:ext cx="327441" cy="0"/>
          </a:xfrm>
          <a:prstGeom prst="line">
            <a:avLst/>
          </a:prstGeom>
          <a:ln w="31750" cap="rnd" cmpd="sng" algn="ctr">
            <a:solidFill>
              <a:schemeClr val="accent2"/>
            </a:solidFill>
            <a:prstDash val="solid"/>
            <a:bevel/>
            <a:headEnd type="stealth" w="med" len="med"/>
            <a:tailEnd type="stealth" w="med" len="med"/>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178692" y="867942"/>
            <a:ext cx="1986478" cy="214656"/>
          </a:xfrm>
          <a:prstGeom prst="rect">
            <a:avLst/>
          </a:prstGeom>
          <a:gradFill>
            <a:gsLst>
              <a:gs pos="0">
                <a:schemeClr val="bg1">
                  <a:lumMod val="75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17" name="Rectangle 16"/>
          <p:cNvSpPr/>
          <p:nvPr userDrawn="1"/>
        </p:nvSpPr>
        <p:spPr>
          <a:xfrm>
            <a:off x="177480" y="1216000"/>
            <a:ext cx="956856" cy="232847"/>
          </a:xfrm>
          <a:prstGeom prst="rect">
            <a:avLst/>
          </a:prstGeom>
          <a:gradFill>
            <a:gsLst>
              <a:gs pos="0">
                <a:schemeClr val="bg1">
                  <a:lumMod val="75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cxnSp>
        <p:nvCxnSpPr>
          <p:cNvPr id="18" name="Straight Connector 17"/>
          <p:cNvCxnSpPr/>
          <p:nvPr userDrawn="1"/>
        </p:nvCxnSpPr>
        <p:spPr>
          <a:xfrm rot="5400000" flipH="1" flipV="1">
            <a:off x="122300" y="3038968"/>
            <a:ext cx="177061" cy="1213"/>
          </a:xfrm>
          <a:prstGeom prst="line">
            <a:avLst/>
          </a:prstGeom>
          <a:ln w="31750" cap="rnd" cmpd="sng" algn="ctr">
            <a:solidFill>
              <a:schemeClr val="accent2"/>
            </a:solidFill>
            <a:prstDash val="solid"/>
            <a:bevel/>
            <a:headEnd type="stealth" w="med" len="med"/>
            <a:tailEnd type="stealth" w="med" len="med"/>
          </a:ln>
          <a:effectLst/>
        </p:spPr>
        <p:style>
          <a:lnRef idx="2">
            <a:schemeClr val="accent1"/>
          </a:lnRef>
          <a:fillRef idx="0">
            <a:schemeClr val="accent1"/>
          </a:fillRef>
          <a:effectRef idx="1">
            <a:schemeClr val="accent1"/>
          </a:effectRef>
          <a:fontRef idx="minor">
            <a:schemeClr val="tx1"/>
          </a:fontRef>
        </p:style>
      </p:cxnSp>
      <p:sp>
        <p:nvSpPr>
          <p:cNvPr id="19" name="Rectangle 18"/>
          <p:cNvSpPr/>
          <p:nvPr userDrawn="1"/>
        </p:nvSpPr>
        <p:spPr>
          <a:xfrm>
            <a:off x="3278472" y="1216000"/>
            <a:ext cx="948368" cy="232847"/>
          </a:xfrm>
          <a:prstGeom prst="rect">
            <a:avLst/>
          </a:prstGeom>
          <a:gradFill>
            <a:gsLst>
              <a:gs pos="0">
                <a:schemeClr val="accent5">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20" name="Rectangle 19"/>
          <p:cNvSpPr/>
          <p:nvPr userDrawn="1"/>
        </p:nvSpPr>
        <p:spPr>
          <a:xfrm>
            <a:off x="1216803" y="1599228"/>
            <a:ext cx="948368" cy="352910"/>
          </a:xfrm>
          <a:prstGeom prst="rect">
            <a:avLst/>
          </a:prstGeom>
          <a:gradFill>
            <a:gsLst>
              <a:gs pos="0">
                <a:schemeClr val="accent3">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21" name="Rectangle 20"/>
          <p:cNvSpPr/>
          <p:nvPr userDrawn="1"/>
        </p:nvSpPr>
        <p:spPr>
          <a:xfrm>
            <a:off x="2247638" y="1599228"/>
            <a:ext cx="948368" cy="352910"/>
          </a:xfrm>
          <a:prstGeom prst="rect">
            <a:avLst/>
          </a:prstGeom>
          <a:gradFill>
            <a:gsLst>
              <a:gs pos="0">
                <a:schemeClr val="accent1">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22" name="Rectangle 21"/>
          <p:cNvSpPr/>
          <p:nvPr userDrawn="1"/>
        </p:nvSpPr>
        <p:spPr>
          <a:xfrm>
            <a:off x="179501" y="1599228"/>
            <a:ext cx="948368" cy="352910"/>
          </a:xfrm>
          <a:prstGeom prst="rect">
            <a:avLst/>
          </a:prstGeom>
          <a:gradFill>
            <a:gsLst>
              <a:gs pos="0">
                <a:schemeClr val="bg1">
                  <a:lumMod val="75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cxnSp>
        <p:nvCxnSpPr>
          <p:cNvPr id="23" name="Straight Connector 22"/>
          <p:cNvCxnSpPr/>
          <p:nvPr userDrawn="1"/>
        </p:nvCxnSpPr>
        <p:spPr>
          <a:xfrm rot="10800000">
            <a:off x="278138" y="3038362"/>
            <a:ext cx="195253" cy="1213"/>
          </a:xfrm>
          <a:prstGeom prst="line">
            <a:avLst/>
          </a:prstGeom>
          <a:ln w="31750" cap="rnd" cmpd="sng" algn="ctr">
            <a:solidFill>
              <a:schemeClr val="accent2"/>
            </a:solidFill>
            <a:prstDash val="solid"/>
            <a:bevel/>
            <a:headEnd type="stealth"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4611280" y="4033210"/>
            <a:ext cx="2212049" cy="0"/>
          </a:xfrm>
          <a:prstGeom prst="line">
            <a:avLst/>
          </a:prstGeom>
          <a:ln w="25400" cap="rnd" cmpd="sng" algn="ctr">
            <a:solidFill>
              <a:schemeClr val="bg1">
                <a:lumMod val="75000"/>
              </a:schemeClr>
            </a:solidFill>
            <a:prstDash val="sysDash"/>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Rectangle 24"/>
          <p:cNvSpPr/>
          <p:nvPr userDrawn="1"/>
        </p:nvSpPr>
        <p:spPr>
          <a:xfrm rot="5400000">
            <a:off x="3179510" y="2080836"/>
            <a:ext cx="3339213" cy="335123"/>
          </a:xfrm>
          <a:prstGeom prst="rect">
            <a:avLst/>
          </a:prstGeom>
          <a:gradFill>
            <a:gsLst>
              <a:gs pos="0">
                <a:schemeClr val="accent3">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anchor="ctr"/>
          <a:lstStyle/>
          <a:p>
            <a:pPr algn="ctr" fontAlgn="auto">
              <a:spcBef>
                <a:spcPts val="0"/>
              </a:spcBef>
              <a:spcAft>
                <a:spcPts val="0"/>
              </a:spcAft>
              <a:defRPr/>
            </a:pPr>
            <a:r>
              <a:rPr lang="en-US" sz="1100" b="1" dirty="0">
                <a:solidFill>
                  <a:schemeClr val="tx1"/>
                </a:solidFill>
                <a:latin typeface="Calibri"/>
                <a:cs typeface="Calibri"/>
              </a:rPr>
              <a:t>G</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A</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N</a:t>
            </a:r>
          </a:p>
          <a:p>
            <a:pPr algn="ctr" fontAlgn="auto">
              <a:spcBef>
                <a:spcPts val="0"/>
              </a:spcBef>
              <a:spcAft>
                <a:spcPts val="0"/>
              </a:spcAft>
              <a:defRPr/>
            </a:pPr>
            <a:r>
              <a:rPr lang="en-US" sz="1100" b="1" dirty="0">
                <a:solidFill>
                  <a:schemeClr val="tx1"/>
                </a:solidFill>
                <a:latin typeface="Calibri"/>
                <a:cs typeface="Calibri"/>
              </a:rPr>
              <a:t>O</a:t>
            </a:r>
          </a:p>
          <a:p>
            <a:pPr algn="ctr" fontAlgn="auto">
              <a:spcBef>
                <a:spcPts val="0"/>
              </a:spcBef>
              <a:spcAft>
                <a:spcPts val="0"/>
              </a:spcAft>
              <a:defRPr/>
            </a:pPr>
            <a:r>
              <a:rPr lang="en-US" sz="1100" b="1" dirty="0">
                <a:solidFill>
                  <a:schemeClr val="tx1"/>
                </a:solidFill>
                <a:latin typeface="Calibri"/>
                <a:cs typeface="Calibri"/>
              </a:rPr>
              <a:t>T</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endParaRPr lang="en-US" sz="1100" b="1" dirty="0">
              <a:solidFill>
                <a:schemeClr val="tx1"/>
              </a:solidFill>
              <a:latin typeface="Calibri"/>
              <a:cs typeface="Calibri"/>
            </a:endParaRPr>
          </a:p>
          <a:p>
            <a:pPr algn="ctr" fontAlgn="auto">
              <a:spcBef>
                <a:spcPts val="0"/>
              </a:spcBef>
              <a:spcAft>
                <a:spcPts val="0"/>
              </a:spcAft>
              <a:defRPr/>
            </a:pPr>
            <a:r>
              <a:rPr lang="en-US" sz="1100" b="1" dirty="0">
                <a:solidFill>
                  <a:schemeClr val="tx1"/>
                </a:solidFill>
                <a:latin typeface="Calibri"/>
                <a:cs typeface="Calibri"/>
              </a:rPr>
              <a:t>S</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V</a:t>
            </a:r>
          </a:p>
          <a:p>
            <a:pPr algn="ctr" fontAlgn="auto">
              <a:spcBef>
                <a:spcPts val="0"/>
              </a:spcBef>
              <a:spcAft>
                <a:spcPts val="0"/>
              </a:spcAft>
              <a:defRPr/>
            </a:pPr>
            <a:r>
              <a:rPr lang="en-US" sz="1100" b="1" dirty="0">
                <a:solidFill>
                  <a:schemeClr val="tx1"/>
                </a:solidFill>
                <a:latin typeface="Calibri"/>
                <a:cs typeface="Calibri"/>
              </a:rPr>
              <a:t>I</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p:txBody>
      </p:sp>
      <p:sp>
        <p:nvSpPr>
          <p:cNvPr id="26" name="Can 25"/>
          <p:cNvSpPr/>
          <p:nvPr userDrawn="1"/>
        </p:nvSpPr>
        <p:spPr>
          <a:xfrm>
            <a:off x="6233535" y="2633701"/>
            <a:ext cx="677926" cy="596671"/>
          </a:xfrm>
          <a:prstGeom prst="can">
            <a:avLst/>
          </a:prstGeom>
          <a:gradFill>
            <a:gsLst>
              <a:gs pos="0">
                <a:schemeClr val="accent1">
                  <a:lumMod val="60000"/>
                  <a:lumOff val="40000"/>
                </a:schemeClr>
              </a:gs>
              <a:gs pos="100000">
                <a:schemeClr val="bg1"/>
              </a:gs>
            </a:gsLst>
          </a:gradFill>
          <a:ln>
            <a:solidFill>
              <a:schemeClr val="tx1"/>
            </a:solidFill>
          </a:ln>
          <a:effectLst>
            <a:outerShdw blurRad="40005" dist="22987" dir="540000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91440" anchor="ctr"/>
          <a:lstStyle/>
          <a:p>
            <a:pPr algn="ctr" fontAlgn="auto">
              <a:spcBef>
                <a:spcPts val="0"/>
              </a:spcBef>
              <a:spcAft>
                <a:spcPts val="0"/>
              </a:spcAft>
              <a:defRPr/>
            </a:pPr>
            <a:r>
              <a:rPr lang="en-US" sz="900" b="1" dirty="0">
                <a:solidFill>
                  <a:schemeClr val="tx1"/>
                </a:solidFill>
                <a:latin typeface="Calibri"/>
                <a:cs typeface="Calibri"/>
              </a:rPr>
              <a:t>Gracenote Media</a:t>
            </a:r>
          </a:p>
          <a:p>
            <a:pPr algn="ctr" fontAlgn="auto">
              <a:spcBef>
                <a:spcPts val="0"/>
              </a:spcBef>
              <a:spcAft>
                <a:spcPts val="0"/>
              </a:spcAft>
              <a:defRPr/>
            </a:pPr>
            <a:r>
              <a:rPr lang="en-US" sz="900" b="1" dirty="0">
                <a:solidFill>
                  <a:schemeClr val="tx1"/>
                </a:solidFill>
                <a:latin typeface="Calibri"/>
                <a:cs typeface="Calibri"/>
              </a:rPr>
              <a:t>Database</a:t>
            </a:r>
          </a:p>
        </p:txBody>
      </p:sp>
      <p:sp>
        <p:nvSpPr>
          <p:cNvPr id="27" name="Can 26"/>
          <p:cNvSpPr/>
          <p:nvPr userDrawn="1"/>
        </p:nvSpPr>
        <p:spPr>
          <a:xfrm>
            <a:off x="6233535" y="3321328"/>
            <a:ext cx="677926" cy="596671"/>
          </a:xfrm>
          <a:prstGeom prst="can">
            <a:avLst/>
          </a:prstGeom>
          <a:gradFill>
            <a:gsLst>
              <a:gs pos="0">
                <a:schemeClr val="accent5">
                  <a:lumMod val="60000"/>
                  <a:lumOff val="40000"/>
                </a:schemeClr>
              </a:gs>
              <a:gs pos="100000">
                <a:schemeClr val="bg1"/>
              </a:gs>
            </a:gsLst>
          </a:gradFill>
          <a:ln>
            <a:solidFill>
              <a:schemeClr val="tx1"/>
            </a:solidFill>
          </a:ln>
          <a:effectLst>
            <a:outerShdw blurRad="40005" dist="22987" dir="540000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91440" anchor="ctr"/>
          <a:lstStyle/>
          <a:p>
            <a:pPr algn="ctr" fontAlgn="auto">
              <a:spcBef>
                <a:spcPts val="0"/>
              </a:spcBef>
              <a:spcAft>
                <a:spcPts val="0"/>
              </a:spcAft>
              <a:defRPr/>
            </a:pPr>
            <a:r>
              <a:rPr lang="en-US" sz="900" b="1" dirty="0">
                <a:solidFill>
                  <a:schemeClr val="tx1"/>
                </a:solidFill>
                <a:latin typeface="Calibri"/>
                <a:cs typeface="Calibri"/>
              </a:rPr>
              <a:t>Gracenote Media</a:t>
            </a:r>
          </a:p>
          <a:p>
            <a:pPr algn="ctr" fontAlgn="auto">
              <a:spcBef>
                <a:spcPts val="0"/>
              </a:spcBef>
              <a:spcAft>
                <a:spcPts val="0"/>
              </a:spcAft>
              <a:defRPr/>
            </a:pPr>
            <a:r>
              <a:rPr lang="en-US" sz="900" b="1" dirty="0">
                <a:solidFill>
                  <a:schemeClr val="tx1"/>
                </a:solidFill>
                <a:latin typeface="Calibri"/>
                <a:cs typeface="Calibri"/>
              </a:rPr>
              <a:t>Database</a:t>
            </a:r>
          </a:p>
        </p:txBody>
      </p:sp>
      <p:sp>
        <p:nvSpPr>
          <p:cNvPr id="28" name="Rectangle 27"/>
          <p:cNvSpPr/>
          <p:nvPr userDrawn="1"/>
        </p:nvSpPr>
        <p:spPr>
          <a:xfrm rot="5400000">
            <a:off x="3561128" y="2080837"/>
            <a:ext cx="3339212" cy="335123"/>
          </a:xfrm>
          <a:prstGeom prst="rect">
            <a:avLst/>
          </a:prstGeom>
          <a:gradFill>
            <a:gsLst>
              <a:gs pos="0">
                <a:schemeClr val="accent1">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anchor="ctr"/>
          <a:lstStyle/>
          <a:p>
            <a:pPr algn="ctr" fontAlgn="auto">
              <a:spcBef>
                <a:spcPts val="0"/>
              </a:spcBef>
              <a:spcAft>
                <a:spcPts val="0"/>
              </a:spcAft>
              <a:defRPr/>
            </a:pPr>
            <a:r>
              <a:rPr lang="en-US" sz="1100" b="1" dirty="0">
                <a:solidFill>
                  <a:schemeClr val="tx1"/>
                </a:solidFill>
                <a:latin typeface="Calibri"/>
                <a:cs typeface="Calibri"/>
              </a:rPr>
              <a:t>G</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A</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N</a:t>
            </a:r>
          </a:p>
          <a:p>
            <a:pPr algn="ctr" fontAlgn="auto">
              <a:spcBef>
                <a:spcPts val="0"/>
              </a:spcBef>
              <a:spcAft>
                <a:spcPts val="0"/>
              </a:spcAft>
              <a:defRPr/>
            </a:pPr>
            <a:r>
              <a:rPr lang="en-US" sz="1100" b="1" dirty="0">
                <a:solidFill>
                  <a:schemeClr val="tx1"/>
                </a:solidFill>
                <a:latin typeface="Calibri"/>
                <a:cs typeface="Calibri"/>
              </a:rPr>
              <a:t>O</a:t>
            </a:r>
          </a:p>
          <a:p>
            <a:pPr algn="ctr" fontAlgn="auto">
              <a:spcBef>
                <a:spcPts val="0"/>
              </a:spcBef>
              <a:spcAft>
                <a:spcPts val="0"/>
              </a:spcAft>
              <a:defRPr/>
            </a:pPr>
            <a:r>
              <a:rPr lang="en-US" sz="1100" b="1" dirty="0">
                <a:solidFill>
                  <a:schemeClr val="tx1"/>
                </a:solidFill>
                <a:latin typeface="Calibri"/>
                <a:cs typeface="Calibri"/>
              </a:rPr>
              <a:t>T</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endParaRPr lang="en-US" sz="1100" b="1" dirty="0">
              <a:solidFill>
                <a:schemeClr val="tx1"/>
              </a:solidFill>
              <a:latin typeface="Calibri"/>
              <a:cs typeface="Calibri"/>
            </a:endParaRPr>
          </a:p>
          <a:p>
            <a:pPr algn="ctr" fontAlgn="auto">
              <a:spcBef>
                <a:spcPts val="0"/>
              </a:spcBef>
              <a:spcAft>
                <a:spcPts val="0"/>
              </a:spcAft>
              <a:defRPr/>
            </a:pPr>
            <a:r>
              <a:rPr lang="en-US" sz="1100" b="1" dirty="0">
                <a:solidFill>
                  <a:schemeClr val="tx1"/>
                </a:solidFill>
                <a:latin typeface="Calibri"/>
                <a:cs typeface="Calibri"/>
              </a:rPr>
              <a:t>S</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V</a:t>
            </a:r>
          </a:p>
          <a:p>
            <a:pPr algn="ctr" fontAlgn="auto">
              <a:spcBef>
                <a:spcPts val="0"/>
              </a:spcBef>
              <a:spcAft>
                <a:spcPts val="0"/>
              </a:spcAft>
              <a:defRPr/>
            </a:pPr>
            <a:r>
              <a:rPr lang="en-US" sz="1100" b="1" dirty="0">
                <a:solidFill>
                  <a:schemeClr val="tx1"/>
                </a:solidFill>
                <a:latin typeface="Calibri"/>
                <a:cs typeface="Calibri"/>
              </a:rPr>
              <a:t>I</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p:txBody>
      </p:sp>
      <p:sp>
        <p:nvSpPr>
          <p:cNvPr id="29" name="Rectangle 28"/>
          <p:cNvSpPr/>
          <p:nvPr userDrawn="1"/>
        </p:nvSpPr>
        <p:spPr>
          <a:xfrm rot="5400000">
            <a:off x="3942745" y="2080838"/>
            <a:ext cx="3339212" cy="335123"/>
          </a:xfrm>
          <a:prstGeom prst="rect">
            <a:avLst/>
          </a:prstGeom>
          <a:gradFill>
            <a:gsLst>
              <a:gs pos="0">
                <a:schemeClr val="accent5">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anchor="ctr"/>
          <a:lstStyle/>
          <a:p>
            <a:pPr algn="ctr" fontAlgn="auto">
              <a:spcBef>
                <a:spcPts val="0"/>
              </a:spcBef>
              <a:spcAft>
                <a:spcPts val="0"/>
              </a:spcAft>
              <a:defRPr/>
            </a:pPr>
            <a:r>
              <a:rPr lang="en-US" sz="1100" b="1" dirty="0">
                <a:solidFill>
                  <a:schemeClr val="tx1"/>
                </a:solidFill>
                <a:latin typeface="Calibri"/>
                <a:cs typeface="Calibri"/>
              </a:rPr>
              <a:t>G</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A</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N</a:t>
            </a:r>
          </a:p>
          <a:p>
            <a:pPr algn="ctr" fontAlgn="auto">
              <a:spcBef>
                <a:spcPts val="0"/>
              </a:spcBef>
              <a:spcAft>
                <a:spcPts val="0"/>
              </a:spcAft>
              <a:defRPr/>
            </a:pPr>
            <a:r>
              <a:rPr lang="en-US" sz="1100" b="1" dirty="0">
                <a:solidFill>
                  <a:schemeClr val="tx1"/>
                </a:solidFill>
                <a:latin typeface="Calibri"/>
                <a:cs typeface="Calibri"/>
              </a:rPr>
              <a:t>O</a:t>
            </a:r>
          </a:p>
          <a:p>
            <a:pPr algn="ctr" fontAlgn="auto">
              <a:spcBef>
                <a:spcPts val="0"/>
              </a:spcBef>
              <a:spcAft>
                <a:spcPts val="0"/>
              </a:spcAft>
              <a:defRPr/>
            </a:pPr>
            <a:r>
              <a:rPr lang="en-US" sz="1100" b="1" dirty="0">
                <a:solidFill>
                  <a:schemeClr val="tx1"/>
                </a:solidFill>
                <a:latin typeface="Calibri"/>
                <a:cs typeface="Calibri"/>
              </a:rPr>
              <a:t>T</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endParaRPr lang="en-US" sz="1100" b="1" dirty="0">
              <a:solidFill>
                <a:schemeClr val="tx1"/>
              </a:solidFill>
              <a:latin typeface="Calibri"/>
              <a:cs typeface="Calibri"/>
            </a:endParaRPr>
          </a:p>
          <a:p>
            <a:pPr algn="ctr" fontAlgn="auto">
              <a:spcBef>
                <a:spcPts val="0"/>
              </a:spcBef>
              <a:spcAft>
                <a:spcPts val="0"/>
              </a:spcAft>
              <a:defRPr/>
            </a:pPr>
            <a:r>
              <a:rPr lang="en-US" sz="1100" b="1" dirty="0">
                <a:solidFill>
                  <a:schemeClr val="tx1"/>
                </a:solidFill>
                <a:latin typeface="Calibri"/>
                <a:cs typeface="Calibri"/>
              </a:rPr>
              <a:t>S</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V</a:t>
            </a:r>
          </a:p>
          <a:p>
            <a:pPr algn="ctr" fontAlgn="auto">
              <a:spcBef>
                <a:spcPts val="0"/>
              </a:spcBef>
              <a:spcAft>
                <a:spcPts val="0"/>
              </a:spcAft>
              <a:defRPr/>
            </a:pPr>
            <a:r>
              <a:rPr lang="en-US" sz="1100" b="1" dirty="0">
                <a:solidFill>
                  <a:schemeClr val="tx1"/>
                </a:solidFill>
                <a:latin typeface="Calibri"/>
                <a:cs typeface="Calibri"/>
              </a:rPr>
              <a:t>I</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p:txBody>
      </p:sp>
      <p:cxnSp>
        <p:nvCxnSpPr>
          <p:cNvPr id="30" name="Straight Connector 29"/>
          <p:cNvCxnSpPr/>
          <p:nvPr userDrawn="1"/>
        </p:nvCxnSpPr>
        <p:spPr>
          <a:xfrm rot="5400000" flipH="1" flipV="1">
            <a:off x="2023886" y="2549415"/>
            <a:ext cx="619714" cy="0"/>
          </a:xfrm>
          <a:prstGeom prst="line">
            <a:avLst/>
          </a:prstGeom>
          <a:ln w="57150" cap="rnd" cmpd="sng" algn="ctr">
            <a:solidFill>
              <a:schemeClr val="accent1"/>
            </a:solidFill>
            <a:prstDash val="solid"/>
            <a:bevel/>
            <a:headEnd type="stealth"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rot="10800000">
            <a:off x="2528995" y="2240771"/>
            <a:ext cx="750690" cy="0"/>
          </a:xfrm>
          <a:prstGeom prst="line">
            <a:avLst/>
          </a:prstGeom>
          <a:ln w="57150" cap="rnd" cmpd="sng" algn="ctr">
            <a:solidFill>
              <a:schemeClr val="accent1"/>
            </a:solidFill>
            <a:prstDash val="solid"/>
            <a:bevel/>
            <a:headEnd type="stealth"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rot="5400000" flipH="1" flipV="1">
            <a:off x="122300" y="3290812"/>
            <a:ext cx="177061" cy="1213"/>
          </a:xfrm>
          <a:prstGeom prst="line">
            <a:avLst/>
          </a:prstGeom>
          <a:ln w="31750" cap="rnd" cmpd="sng" algn="ctr">
            <a:solidFill>
              <a:schemeClr val="accent2"/>
            </a:solidFill>
            <a:prstDash val="solid"/>
            <a:bevel/>
            <a:headEnd type="stealth"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rot="10800000">
            <a:off x="694110" y="3284142"/>
            <a:ext cx="195252" cy="1213"/>
          </a:xfrm>
          <a:prstGeom prst="line">
            <a:avLst/>
          </a:prstGeom>
          <a:ln w="31750" cap="rnd" cmpd="sng" algn="ctr">
            <a:solidFill>
              <a:schemeClr val="accent2"/>
            </a:solidFill>
            <a:prstDash val="solid"/>
            <a:bevel/>
            <a:headEnd type="stealth"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rot="10800000">
            <a:off x="410327" y="3284142"/>
            <a:ext cx="195252" cy="1213"/>
          </a:xfrm>
          <a:prstGeom prst="line">
            <a:avLst/>
          </a:prstGeom>
          <a:ln w="31750" cap="rnd" cmpd="sng" algn="ctr">
            <a:solidFill>
              <a:schemeClr val="accent2"/>
            </a:solidFill>
            <a:prstDash val="solid"/>
            <a:beve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rot="5400000" flipH="1" flipV="1">
            <a:off x="243574" y="3278685"/>
            <a:ext cx="177061" cy="1213"/>
          </a:xfrm>
          <a:prstGeom prst="line">
            <a:avLst/>
          </a:prstGeom>
          <a:ln w="31750" cap="rnd" cmpd="sng" algn="ctr">
            <a:solidFill>
              <a:schemeClr val="accent2"/>
            </a:solidFill>
            <a:prstDash val="solid"/>
            <a:beve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10800000" flipV="1">
            <a:off x="1122209" y="3285354"/>
            <a:ext cx="800413" cy="1"/>
          </a:xfrm>
          <a:prstGeom prst="line">
            <a:avLst/>
          </a:prstGeom>
          <a:ln w="31750" cap="rnd" cmpd="sng" algn="ctr">
            <a:solidFill>
              <a:schemeClr val="accent2"/>
            </a:solidFill>
            <a:prstDash val="solid"/>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userDrawn="1"/>
        </p:nvCxnSpPr>
        <p:spPr>
          <a:xfrm>
            <a:off x="3396109" y="2239558"/>
            <a:ext cx="751903" cy="1213"/>
          </a:xfrm>
          <a:prstGeom prst="straightConnector1">
            <a:avLst/>
          </a:prstGeom>
          <a:ln w="57150" cap="rnd" cmpd="sng">
            <a:solidFill>
              <a:schemeClr val="tx1"/>
            </a:solidFill>
            <a:prstDash val="solid"/>
            <a:bevel/>
            <a:tailEnd type="stealth"/>
          </a:ln>
          <a:effectLst/>
        </p:spPr>
        <p:style>
          <a:lnRef idx="2">
            <a:schemeClr val="accent1"/>
          </a:lnRef>
          <a:fillRef idx="0">
            <a:schemeClr val="accent1"/>
          </a:fillRef>
          <a:effectRef idx="1">
            <a:schemeClr val="accent1"/>
          </a:effectRef>
          <a:fontRef idx="minor">
            <a:schemeClr val="tx1"/>
          </a:fontRef>
        </p:style>
      </p:cxnSp>
      <p:sp>
        <p:nvSpPr>
          <p:cNvPr id="38" name="Rectangle 37"/>
          <p:cNvSpPr/>
          <p:nvPr userDrawn="1"/>
        </p:nvSpPr>
        <p:spPr>
          <a:xfrm>
            <a:off x="211437" y="579308"/>
            <a:ext cx="881666" cy="141891"/>
          </a:xfrm>
          <a:prstGeom prst="rect">
            <a:avLst/>
          </a:prstGeom>
          <a:gradFill>
            <a:gsLst>
              <a:gs pos="0">
                <a:schemeClr val="bg1">
                  <a:lumMod val="75000"/>
                </a:schemeClr>
              </a:gs>
              <a:gs pos="100000">
                <a:schemeClr val="bg1">
                  <a:lumMod val="95000"/>
                </a:schemeClr>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Calibri"/>
                <a:cs typeface="Calibri"/>
              </a:rPr>
              <a:t>Link</a:t>
            </a:r>
          </a:p>
        </p:txBody>
      </p:sp>
      <p:sp>
        <p:nvSpPr>
          <p:cNvPr id="39" name="Rectangle 38"/>
          <p:cNvSpPr/>
          <p:nvPr userDrawn="1"/>
        </p:nvSpPr>
        <p:spPr>
          <a:xfrm>
            <a:off x="1307760" y="579308"/>
            <a:ext cx="1597186" cy="141891"/>
          </a:xfrm>
          <a:prstGeom prst="rect">
            <a:avLst/>
          </a:prstGeom>
          <a:gradFill>
            <a:gsLst>
              <a:gs pos="0">
                <a:schemeClr val="bg1">
                  <a:lumMod val="75000"/>
                </a:schemeClr>
              </a:gs>
              <a:gs pos="100000">
                <a:schemeClr val="bg1">
                  <a:lumMod val="95000"/>
                </a:schemeClr>
              </a:gs>
            </a:gsLs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Calibri"/>
                <a:cs typeface="Calibri"/>
              </a:rPr>
              <a:t>Link</a:t>
            </a:r>
          </a:p>
        </p:txBody>
      </p:sp>
      <p:cxnSp>
        <p:nvCxnSpPr>
          <p:cNvPr id="40" name="Straight Connector 39"/>
          <p:cNvCxnSpPr/>
          <p:nvPr userDrawn="1"/>
        </p:nvCxnSpPr>
        <p:spPr>
          <a:xfrm rot="5400000" flipH="1" flipV="1">
            <a:off x="4096469" y="4642615"/>
            <a:ext cx="710669" cy="1212"/>
          </a:xfrm>
          <a:prstGeom prst="line">
            <a:avLst/>
          </a:prstGeom>
          <a:ln w="12700" cap="rnd" cmpd="sng" algn="ctr">
            <a:solidFill>
              <a:schemeClr val="accent6">
                <a:lumMod val="60000"/>
                <a:lumOff val="40000"/>
              </a:schemeClr>
            </a:solidFill>
            <a:prstDash val="solid"/>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41" name="Group 42"/>
          <p:cNvGrpSpPr>
            <a:grpSpLocks/>
          </p:cNvGrpSpPr>
          <p:nvPr userDrawn="1"/>
        </p:nvGrpSpPr>
        <p:grpSpPr bwMode="auto">
          <a:xfrm>
            <a:off x="3020157" y="3257052"/>
            <a:ext cx="1167874" cy="674287"/>
            <a:chOff x="531695" y="4122162"/>
            <a:chExt cx="1529761" cy="881845"/>
          </a:xfrm>
        </p:grpSpPr>
        <p:cxnSp>
          <p:nvCxnSpPr>
            <p:cNvPr id="74" name="Straight Connector 73"/>
            <p:cNvCxnSpPr/>
            <p:nvPr/>
          </p:nvCxnSpPr>
          <p:spPr>
            <a:xfrm rot="5400000">
              <a:off x="1638773" y="4581323"/>
              <a:ext cx="843780" cy="1588"/>
            </a:xfrm>
            <a:prstGeom prst="line">
              <a:avLst/>
            </a:prstGeom>
            <a:ln w="76200" cap="rnd" cmpd="sng">
              <a:solidFill>
                <a:schemeClr val="accent1"/>
              </a:solidFill>
              <a:prstDash val="solid"/>
              <a:bevel/>
              <a:headEnd type="none"/>
              <a:tailEnd type="stealth" w="med" len="med"/>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531695" y="4122162"/>
              <a:ext cx="1529761" cy="336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tx1"/>
                  </a:solidFill>
                  <a:latin typeface="Calibri"/>
                  <a:cs typeface="Calibri"/>
                </a:rPr>
                <a:t>Link</a:t>
              </a:r>
            </a:p>
          </p:txBody>
        </p:sp>
      </p:grpSp>
      <p:cxnSp>
        <p:nvCxnSpPr>
          <p:cNvPr id="42" name="Straight Connector 41"/>
          <p:cNvCxnSpPr/>
          <p:nvPr userDrawn="1"/>
        </p:nvCxnSpPr>
        <p:spPr>
          <a:xfrm rot="10800000">
            <a:off x="4791979" y="4207846"/>
            <a:ext cx="756754" cy="0"/>
          </a:xfrm>
          <a:prstGeom prst="line">
            <a:avLst/>
          </a:prstGeom>
          <a:ln w="12700" cap="rnd" cmpd="sng" algn="ctr">
            <a:solidFill>
              <a:schemeClr val="tx1"/>
            </a:solidFill>
            <a:prstDash val="solid"/>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3311216" y="2540319"/>
            <a:ext cx="275293" cy="1213"/>
          </a:xfrm>
          <a:prstGeom prst="line">
            <a:avLst/>
          </a:prstGeom>
          <a:ln w="57150" cap="rnd" cmpd="sng">
            <a:solidFill>
              <a:schemeClr val="bg1">
                <a:lumMod val="65000"/>
              </a:schemeClr>
            </a:solidFill>
            <a:prstDash val="solid"/>
            <a:bevel/>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rot="5400000">
            <a:off x="3531330" y="2570031"/>
            <a:ext cx="244975" cy="1212"/>
          </a:xfrm>
          <a:prstGeom prst="line">
            <a:avLst/>
          </a:prstGeom>
          <a:ln w="57150" cap="rnd" cmpd="sng">
            <a:solidFill>
              <a:schemeClr val="bg1">
                <a:lumMod val="65000"/>
              </a:schemeClr>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rot="5400000">
            <a:off x="3025614" y="2577308"/>
            <a:ext cx="259528" cy="1213"/>
          </a:xfrm>
          <a:prstGeom prst="line">
            <a:avLst/>
          </a:prstGeom>
          <a:ln w="57150" cap="rnd" cmpd="sng">
            <a:solidFill>
              <a:schemeClr val="bg1">
                <a:lumMod val="65000"/>
              </a:schemeClr>
            </a:solidFill>
            <a:prstDash val="solid"/>
            <a:bevel/>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3786613" y="2529405"/>
            <a:ext cx="360185" cy="1212"/>
          </a:xfrm>
          <a:prstGeom prst="line">
            <a:avLst/>
          </a:prstGeom>
          <a:ln w="57150" cap="rnd" cmpd="sng">
            <a:solidFill>
              <a:schemeClr val="bg1">
                <a:lumMod val="65000"/>
              </a:schemeClr>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sp>
        <p:nvSpPr>
          <p:cNvPr id="47" name="Rectangle 46"/>
          <p:cNvSpPr/>
          <p:nvPr userDrawn="1"/>
        </p:nvSpPr>
        <p:spPr>
          <a:xfrm>
            <a:off x="5729433" y="4132655"/>
            <a:ext cx="1163023" cy="380802"/>
          </a:xfrm>
          <a:prstGeom prst="rect">
            <a:avLst/>
          </a:prstGeom>
          <a:solidFill>
            <a:schemeClr val="bg2"/>
          </a:solidFill>
          <a:ln w="25400" cmpd="tri">
            <a:solidFill>
              <a:schemeClr val="accent1"/>
            </a:solidFill>
            <a:prstDash val="solid"/>
          </a:ln>
        </p:spPr>
        <p:style>
          <a:lnRef idx="1">
            <a:schemeClr val="accent1"/>
          </a:lnRef>
          <a:fillRef idx="3">
            <a:schemeClr val="accent1"/>
          </a:fillRef>
          <a:effectRef idx="2">
            <a:schemeClr val="accent1"/>
          </a:effectRef>
          <a:fontRef idx="minor">
            <a:schemeClr val="lt1"/>
          </a:fontRef>
        </p:style>
        <p:txBody>
          <a:bodyPr lIns="182880" tIns="91440" rIns="182880" bIns="91440" anchor="ctr"/>
          <a:lstStyle/>
          <a:p>
            <a:pPr algn="ctr" fontAlgn="auto">
              <a:spcBef>
                <a:spcPts val="600"/>
              </a:spcBef>
              <a:spcAft>
                <a:spcPts val="0"/>
              </a:spcAft>
              <a:defRPr/>
            </a:pPr>
            <a:r>
              <a:rPr lang="en-US" sz="1200" b="1" dirty="0">
                <a:solidFill>
                  <a:schemeClr val="tx1"/>
                </a:solidFill>
                <a:latin typeface="Calibri"/>
                <a:cs typeface="Calibri"/>
              </a:rPr>
              <a:t>Link</a:t>
            </a:r>
            <a:endParaRPr lang="en-US" sz="1200" dirty="0">
              <a:solidFill>
                <a:schemeClr val="tx1"/>
              </a:solidFill>
              <a:latin typeface="Calibri"/>
              <a:cs typeface="Calibri"/>
            </a:endParaRPr>
          </a:p>
        </p:txBody>
      </p:sp>
      <p:sp>
        <p:nvSpPr>
          <p:cNvPr id="48" name="TextBox 51"/>
          <p:cNvSpPr txBox="1">
            <a:spLocks noChangeArrowheads="1"/>
          </p:cNvSpPr>
          <p:nvPr userDrawn="1"/>
        </p:nvSpPr>
        <p:spPr bwMode="auto">
          <a:xfrm>
            <a:off x="147161" y="65104"/>
            <a:ext cx="6859293" cy="369332"/>
          </a:xfrm>
          <a:prstGeom prst="rect">
            <a:avLst/>
          </a:prstGeom>
          <a:noFill/>
          <a:ln w="9525">
            <a:noFill/>
            <a:miter lim="800000"/>
            <a:headEnd/>
            <a:tailEnd/>
          </a:ln>
        </p:spPr>
        <p:txBody>
          <a:bodyPr>
            <a:prstTxWarp prst="textNoShape">
              <a:avLst/>
            </a:prstTxWarp>
            <a:spAutoFit/>
          </a:bodyPr>
          <a:lstStyle/>
          <a:p>
            <a:r>
              <a:rPr lang="en-US" sz="1800" b="1" dirty="0">
                <a:solidFill>
                  <a:schemeClr val="tx1"/>
                </a:solidFill>
                <a:latin typeface="Calibri"/>
                <a:cs typeface="Calibri"/>
              </a:rPr>
              <a:t>Select…  View &gt; Master &gt; Slide Master       …to access these items</a:t>
            </a:r>
          </a:p>
        </p:txBody>
      </p:sp>
      <p:cxnSp>
        <p:nvCxnSpPr>
          <p:cNvPr id="49" name="Straight Connector 48"/>
          <p:cNvCxnSpPr/>
          <p:nvPr userDrawn="1"/>
        </p:nvCxnSpPr>
        <p:spPr>
          <a:xfrm>
            <a:off x="204160" y="464097"/>
            <a:ext cx="6636148" cy="1213"/>
          </a:xfrm>
          <a:prstGeom prst="line">
            <a:avLst/>
          </a:prstGeom>
          <a:ln w="76200" cap="rnd" cmpd="sng">
            <a:solidFill>
              <a:schemeClr val="bg1">
                <a:lumMod val="50000"/>
              </a:schemeClr>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2644206" y="2541532"/>
            <a:ext cx="375951" cy="1212"/>
          </a:xfrm>
          <a:prstGeom prst="line">
            <a:avLst/>
          </a:prstGeom>
          <a:ln w="57150" cap="rnd" cmpd="sng">
            <a:solidFill>
              <a:schemeClr val="bg1">
                <a:lumMod val="65000"/>
              </a:schemeClr>
            </a:solidFill>
            <a:prstDash val="solid"/>
            <a:bevel/>
            <a:headEnd type="stealth"/>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rot="5400000" flipH="1" flipV="1">
            <a:off x="2339200" y="2544564"/>
            <a:ext cx="365036" cy="4851"/>
          </a:xfrm>
          <a:prstGeom prst="line">
            <a:avLst/>
          </a:prstGeom>
          <a:ln w="57150" cap="rnd" cmpd="sng">
            <a:solidFill>
              <a:schemeClr val="bg1">
                <a:lumMod val="65000"/>
              </a:schemeClr>
            </a:solidFill>
            <a:prstDash val="solid"/>
            <a:bevel/>
            <a:headEnd type="stealth"/>
            <a:tailEnd type="stealth" w="med" len="med"/>
          </a:ln>
          <a:effectLst/>
        </p:spPr>
        <p:style>
          <a:lnRef idx="2">
            <a:schemeClr val="accent1"/>
          </a:lnRef>
          <a:fillRef idx="0">
            <a:schemeClr val="accent1"/>
          </a:fillRef>
          <a:effectRef idx="1">
            <a:schemeClr val="accent1"/>
          </a:effectRef>
          <a:fontRef idx="minor">
            <a:schemeClr val="tx1"/>
          </a:fontRef>
        </p:style>
      </p:cxnSp>
      <p:sp>
        <p:nvSpPr>
          <p:cNvPr id="52" name="Rectangular Callout 51"/>
          <p:cNvSpPr/>
          <p:nvPr userDrawn="1"/>
        </p:nvSpPr>
        <p:spPr>
          <a:xfrm>
            <a:off x="147161" y="3435326"/>
            <a:ext cx="1458934" cy="482673"/>
          </a:xfrm>
          <a:prstGeom prst="wedgeRectCallout">
            <a:avLst>
              <a:gd name="adj1" fmla="val 82191"/>
              <a:gd name="adj2" fmla="val 5404"/>
            </a:avLst>
          </a:prstGeom>
          <a:solidFill>
            <a:srgbClr val="EEECE1"/>
          </a:solidFill>
          <a:ln w="9525" cap="flat" cmpd="sng" algn="ctr">
            <a:solidFill>
              <a:srgbClr val="503E31"/>
            </a:solidFill>
            <a:prstDash val="solid"/>
          </a:ln>
          <a:effectLst>
            <a:outerShdw blurRad="40000" dist="23000" dir="5400000" rotWithShape="0">
              <a:srgbClr val="000000">
                <a:alpha val="35000"/>
              </a:srgbClr>
            </a:outerShdw>
          </a:effectLst>
        </p:spPr>
        <p:txBody>
          <a:bodyPr anchor="ctr"/>
          <a:lstStyle/>
          <a:p>
            <a:pPr algn="ctr" defTabSz="914400" fontAlgn="auto">
              <a:spcBef>
                <a:spcPts val="0"/>
              </a:spcBef>
              <a:spcAft>
                <a:spcPts val="0"/>
              </a:spcAft>
              <a:defRPr/>
            </a:pPr>
            <a:r>
              <a:rPr lang="en-US" sz="1100" b="1" kern="0" dirty="0">
                <a:solidFill>
                  <a:schemeClr val="tx1"/>
                </a:solidFill>
                <a:latin typeface="Calibri"/>
                <a:ea typeface="+mn-ea"/>
                <a:cs typeface="Calibri"/>
              </a:rPr>
              <a:t>Link</a:t>
            </a:r>
          </a:p>
        </p:txBody>
      </p:sp>
      <p:sp>
        <p:nvSpPr>
          <p:cNvPr id="53" name="Can 52"/>
          <p:cNvSpPr/>
          <p:nvPr userDrawn="1"/>
        </p:nvSpPr>
        <p:spPr>
          <a:xfrm>
            <a:off x="6233535" y="568393"/>
            <a:ext cx="676712" cy="599097"/>
          </a:xfrm>
          <a:prstGeom prst="can">
            <a:avLst/>
          </a:prstGeom>
          <a:gradFill>
            <a:gsLst>
              <a:gs pos="0">
                <a:schemeClr val="accent2"/>
              </a:gs>
              <a:gs pos="100000">
                <a:schemeClr val="accent2">
                  <a:lumMod val="50000"/>
                </a:schemeClr>
              </a:gs>
            </a:gsLst>
          </a:gradFill>
          <a:ln>
            <a:solidFill>
              <a:schemeClr val="tx1"/>
            </a:solidFill>
          </a:ln>
          <a:effectLst>
            <a:outerShdw blurRad="40005" dist="22987" dir="270000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91440" anchor="ctr">
            <a:prstTxWarp prst="textNoShape">
              <a:avLst/>
            </a:prstTxWarp>
          </a:bodyPr>
          <a:lstStyle/>
          <a:p>
            <a:pPr algn="ctr">
              <a:defRPr/>
            </a:pPr>
            <a:r>
              <a:rPr lang="en-US" sz="900" b="1" dirty="0">
                <a:solidFill>
                  <a:schemeClr val="bg1"/>
                </a:solidFill>
                <a:latin typeface="Calibri"/>
                <a:ea typeface="Arial" charset="0"/>
                <a:cs typeface="Calibri"/>
              </a:rPr>
              <a:t>Gracenote Media Database</a:t>
            </a:r>
            <a:endParaRPr lang="en-US" sz="900" dirty="0">
              <a:solidFill>
                <a:schemeClr val="bg1"/>
              </a:solidFill>
              <a:latin typeface="Calibri"/>
              <a:ea typeface="Arial" charset="0"/>
              <a:cs typeface="Calibri"/>
            </a:endParaRPr>
          </a:p>
        </p:txBody>
      </p:sp>
      <p:cxnSp>
        <p:nvCxnSpPr>
          <p:cNvPr id="54" name="Straight Connector 53"/>
          <p:cNvCxnSpPr/>
          <p:nvPr userDrawn="1"/>
        </p:nvCxnSpPr>
        <p:spPr>
          <a:xfrm rot="10800000" flipV="1">
            <a:off x="4790767" y="4389757"/>
            <a:ext cx="757966" cy="1212"/>
          </a:xfrm>
          <a:prstGeom prst="line">
            <a:avLst/>
          </a:prstGeom>
          <a:ln w="25400" cap="rnd" cmpd="sng" algn="ctr">
            <a:solidFill>
              <a:schemeClr val="bg1">
                <a:lumMod val="75000"/>
              </a:schemeClr>
            </a:solidFill>
            <a:prstDash val="sysDash"/>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5" name="Rectangle 2"/>
          <p:cNvSpPr>
            <a:spLocks noChangeArrowheads="1"/>
          </p:cNvSpPr>
          <p:nvPr userDrawn="1"/>
        </p:nvSpPr>
        <p:spPr bwMode="auto">
          <a:xfrm>
            <a:off x="2591653" y="3257053"/>
            <a:ext cx="313293" cy="299549"/>
          </a:xfrm>
          <a:prstGeom prst="rect">
            <a:avLst/>
          </a:prstGeom>
          <a:noFill/>
          <a:ln w="38100">
            <a:solidFill>
              <a:schemeClr val="accent1"/>
            </a:solidFill>
            <a:prstDash val="sysDot"/>
            <a:miter lim="800000"/>
            <a:headEnd/>
            <a:tailEnd/>
          </a:ln>
        </p:spPr>
        <p:txBody>
          <a:bodyPr wrap="none" anchor="ctr">
            <a:prstTxWarp prst="textNoShape">
              <a:avLst/>
            </a:prstTxWarp>
          </a:bodyPr>
          <a:lstStyle/>
          <a:p>
            <a:endParaRPr lang="en-US" sz="1600">
              <a:solidFill>
                <a:schemeClr val="tx1"/>
              </a:solidFill>
              <a:latin typeface="Calibri"/>
              <a:ea typeface="Arial" charset="0"/>
              <a:cs typeface="Calibri"/>
            </a:endParaRPr>
          </a:p>
        </p:txBody>
      </p:sp>
      <p:sp>
        <p:nvSpPr>
          <p:cNvPr id="56" name="Rectangle 2"/>
          <p:cNvSpPr>
            <a:spLocks noChangeArrowheads="1"/>
          </p:cNvSpPr>
          <p:nvPr userDrawn="1"/>
        </p:nvSpPr>
        <p:spPr bwMode="auto">
          <a:xfrm>
            <a:off x="2182957" y="3656046"/>
            <a:ext cx="313293" cy="299549"/>
          </a:xfrm>
          <a:prstGeom prst="rect">
            <a:avLst/>
          </a:prstGeom>
          <a:noFill/>
          <a:ln w="38100">
            <a:solidFill>
              <a:schemeClr val="accent5"/>
            </a:solidFill>
            <a:prstDash val="sysDot"/>
            <a:miter lim="800000"/>
            <a:headEnd/>
            <a:tailEnd/>
          </a:ln>
        </p:spPr>
        <p:txBody>
          <a:bodyPr wrap="none" anchor="ctr">
            <a:prstTxWarp prst="textNoShape">
              <a:avLst/>
            </a:prstTxWarp>
          </a:bodyPr>
          <a:lstStyle/>
          <a:p>
            <a:pPr>
              <a:defRPr/>
            </a:pPr>
            <a:endParaRPr lang="en-US" sz="1600">
              <a:solidFill>
                <a:schemeClr val="tx1"/>
              </a:solidFill>
              <a:latin typeface="Calibri"/>
              <a:ea typeface="Arial" charset="0"/>
              <a:cs typeface="Calibri"/>
            </a:endParaRPr>
          </a:p>
        </p:txBody>
      </p:sp>
      <p:cxnSp>
        <p:nvCxnSpPr>
          <p:cNvPr id="57" name="Straight Connector 56"/>
          <p:cNvCxnSpPr/>
          <p:nvPr userDrawn="1"/>
        </p:nvCxnSpPr>
        <p:spPr>
          <a:xfrm>
            <a:off x="3311216" y="2968419"/>
            <a:ext cx="275293" cy="1212"/>
          </a:xfrm>
          <a:prstGeom prst="line">
            <a:avLst/>
          </a:prstGeom>
          <a:ln w="57150" cap="rnd" cmpd="sng">
            <a:solidFill>
              <a:schemeClr val="accent1"/>
            </a:solidFill>
            <a:prstDash val="solid"/>
            <a:bevel/>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rot="5400000">
            <a:off x="3531330" y="2996918"/>
            <a:ext cx="244975" cy="1212"/>
          </a:xfrm>
          <a:prstGeom prst="line">
            <a:avLst/>
          </a:prstGeom>
          <a:ln w="57150" cap="rnd" cmpd="sng">
            <a:solidFill>
              <a:schemeClr val="accent1"/>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rot="5400000">
            <a:off x="3025614" y="3004195"/>
            <a:ext cx="259528" cy="1213"/>
          </a:xfrm>
          <a:prstGeom prst="line">
            <a:avLst/>
          </a:prstGeom>
          <a:ln w="57150" cap="rnd" cmpd="sng">
            <a:solidFill>
              <a:schemeClr val="accent1"/>
            </a:solidFill>
            <a:prstDash val="solid"/>
            <a:bevel/>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3786613" y="2956291"/>
            <a:ext cx="360185" cy="1212"/>
          </a:xfrm>
          <a:prstGeom prst="line">
            <a:avLst/>
          </a:prstGeom>
          <a:ln w="57150" cap="rnd" cmpd="sng">
            <a:solidFill>
              <a:schemeClr val="accent1"/>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2644206" y="2969631"/>
            <a:ext cx="375951" cy="1213"/>
          </a:xfrm>
          <a:prstGeom prst="line">
            <a:avLst/>
          </a:prstGeom>
          <a:ln w="57150" cap="rnd" cmpd="sng">
            <a:solidFill>
              <a:schemeClr val="accent1"/>
            </a:solidFill>
            <a:prstDash val="solid"/>
            <a:bevel/>
            <a:headEnd type="stealth"/>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rot="5400000" flipH="1" flipV="1">
            <a:off x="2339200" y="2971451"/>
            <a:ext cx="365036" cy="4851"/>
          </a:xfrm>
          <a:prstGeom prst="line">
            <a:avLst/>
          </a:prstGeom>
          <a:ln w="57150" cap="rnd" cmpd="sng">
            <a:solidFill>
              <a:schemeClr val="accent1"/>
            </a:solidFill>
            <a:prstDash val="solid"/>
            <a:bevel/>
            <a:headEnd type="stealth"/>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rot="5400000" flipH="1" flipV="1">
            <a:off x="4007939" y="4642615"/>
            <a:ext cx="710669" cy="1213"/>
          </a:xfrm>
          <a:prstGeom prst="line">
            <a:avLst/>
          </a:prstGeom>
          <a:ln w="12700" cap="rnd" cmpd="sng" algn="ctr">
            <a:solidFill>
              <a:schemeClr val="tx1"/>
            </a:solidFill>
            <a:prstDash val="solid"/>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rot="10800000">
            <a:off x="4791979" y="4287887"/>
            <a:ext cx="756754" cy="0"/>
          </a:xfrm>
          <a:prstGeom prst="line">
            <a:avLst/>
          </a:prstGeom>
          <a:ln w="12700" cap="rnd" cmpd="sng" algn="ctr">
            <a:solidFill>
              <a:schemeClr val="accent6">
                <a:lumMod val="60000"/>
                <a:lumOff val="40000"/>
              </a:schemeClr>
            </a:solidFill>
            <a:prstDash val="solid"/>
            <a:beve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5" name="Rectangle 2"/>
          <p:cNvSpPr>
            <a:spLocks noChangeArrowheads="1"/>
          </p:cNvSpPr>
          <p:nvPr userDrawn="1"/>
        </p:nvSpPr>
        <p:spPr bwMode="auto">
          <a:xfrm>
            <a:off x="2591653" y="3656046"/>
            <a:ext cx="313293" cy="299549"/>
          </a:xfrm>
          <a:prstGeom prst="rect">
            <a:avLst/>
          </a:prstGeom>
          <a:noFill/>
          <a:ln w="38100">
            <a:solidFill>
              <a:schemeClr val="tx2"/>
            </a:solidFill>
            <a:prstDash val="sysDot"/>
            <a:miter lim="800000"/>
            <a:headEnd/>
            <a:tailEnd/>
          </a:ln>
        </p:spPr>
        <p:txBody>
          <a:bodyPr wrap="none" anchor="ctr">
            <a:prstTxWarp prst="textNoShape">
              <a:avLst/>
            </a:prstTxWarp>
          </a:bodyPr>
          <a:lstStyle/>
          <a:p>
            <a:pPr>
              <a:defRPr/>
            </a:pPr>
            <a:endParaRPr lang="en-US" sz="1600">
              <a:solidFill>
                <a:schemeClr val="tx1"/>
              </a:solidFill>
              <a:latin typeface="Calibri"/>
              <a:ea typeface="Arial" charset="0"/>
              <a:cs typeface="Calibri"/>
            </a:endParaRPr>
          </a:p>
        </p:txBody>
      </p:sp>
      <p:sp>
        <p:nvSpPr>
          <p:cNvPr id="66" name="Rectangle 65"/>
          <p:cNvSpPr/>
          <p:nvPr userDrawn="1"/>
        </p:nvSpPr>
        <p:spPr>
          <a:xfrm>
            <a:off x="177480" y="2074018"/>
            <a:ext cx="956856" cy="232847"/>
          </a:xfrm>
          <a:prstGeom prst="rect">
            <a:avLst/>
          </a:prstGeom>
          <a:gradFill>
            <a:gsLst>
              <a:gs pos="0">
                <a:schemeClr val="tx2">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67" name="Rectangle 66"/>
          <p:cNvSpPr/>
          <p:nvPr userDrawn="1"/>
        </p:nvSpPr>
        <p:spPr>
          <a:xfrm>
            <a:off x="179501" y="2457246"/>
            <a:ext cx="948368" cy="352910"/>
          </a:xfrm>
          <a:prstGeom prst="rect">
            <a:avLst/>
          </a:prstGeom>
          <a:gradFill>
            <a:gsLst>
              <a:gs pos="0">
                <a:schemeClr val="tx2">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68" name="Rectangle 67"/>
          <p:cNvSpPr/>
          <p:nvPr userDrawn="1"/>
        </p:nvSpPr>
        <p:spPr>
          <a:xfrm>
            <a:off x="1232569" y="2074018"/>
            <a:ext cx="956856" cy="232847"/>
          </a:xfrm>
          <a:prstGeom prst="rect">
            <a:avLst/>
          </a:prstGeom>
          <a:gradFill>
            <a:gsLst>
              <a:gs pos="0">
                <a:schemeClr val="tx2">
                  <a:lumMod val="40000"/>
                  <a:lumOff val="6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69" name="Rectangle 68"/>
          <p:cNvSpPr/>
          <p:nvPr userDrawn="1"/>
        </p:nvSpPr>
        <p:spPr>
          <a:xfrm>
            <a:off x="1234589" y="2457246"/>
            <a:ext cx="948368" cy="352910"/>
          </a:xfrm>
          <a:prstGeom prst="rect">
            <a:avLst/>
          </a:prstGeom>
          <a:gradFill>
            <a:gsLst>
              <a:gs pos="0">
                <a:schemeClr val="tx2">
                  <a:lumMod val="40000"/>
                  <a:lumOff val="6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70" name="Rectangle 69"/>
          <p:cNvSpPr/>
          <p:nvPr userDrawn="1"/>
        </p:nvSpPr>
        <p:spPr>
          <a:xfrm>
            <a:off x="3345173" y="579308"/>
            <a:ext cx="881666" cy="141891"/>
          </a:xfrm>
          <a:prstGeom prst="rect">
            <a:avLst/>
          </a:prstGeom>
          <a:gradFill>
            <a:gsLst>
              <a:gs pos="0">
                <a:schemeClr val="tx2">
                  <a:lumMod val="40000"/>
                  <a:lumOff val="60000"/>
                </a:schemeClr>
              </a:gs>
              <a:gs pos="100000">
                <a:schemeClr val="bg1">
                  <a:lumMod val="95000"/>
                </a:schemeClr>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Calibri"/>
                <a:cs typeface="Calibri"/>
              </a:rPr>
              <a:t>Link</a:t>
            </a:r>
          </a:p>
        </p:txBody>
      </p:sp>
      <p:sp>
        <p:nvSpPr>
          <p:cNvPr id="71" name="Rectangle 70"/>
          <p:cNvSpPr/>
          <p:nvPr userDrawn="1"/>
        </p:nvSpPr>
        <p:spPr>
          <a:xfrm>
            <a:off x="2240361" y="867942"/>
            <a:ext cx="1986478" cy="214656"/>
          </a:xfrm>
          <a:prstGeom prst="rect">
            <a:avLst/>
          </a:prstGeom>
          <a:gradFill>
            <a:gsLst>
              <a:gs pos="0">
                <a:schemeClr val="tx2">
                  <a:lumMod val="40000"/>
                  <a:lumOff val="60000"/>
                </a:schemeClr>
              </a:gs>
              <a:gs pos="100000">
                <a:schemeClr val="bg1">
                  <a:lumMod val="95000"/>
                </a:schemeClr>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Calibri"/>
                <a:cs typeface="Calibri"/>
              </a:rPr>
              <a:t>Link</a:t>
            </a:r>
          </a:p>
        </p:txBody>
      </p:sp>
      <p:sp>
        <p:nvSpPr>
          <p:cNvPr id="72" name="Rectangle 71"/>
          <p:cNvSpPr/>
          <p:nvPr userDrawn="1"/>
        </p:nvSpPr>
        <p:spPr>
          <a:xfrm rot="5400000">
            <a:off x="4323146" y="2080838"/>
            <a:ext cx="3339212" cy="335123"/>
          </a:xfrm>
          <a:prstGeom prst="rect">
            <a:avLst/>
          </a:prstGeom>
          <a:gradFill>
            <a:gsLst>
              <a:gs pos="0">
                <a:schemeClr val="tx2">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anchor="ctr"/>
          <a:lstStyle/>
          <a:p>
            <a:pPr algn="ctr" fontAlgn="auto">
              <a:spcBef>
                <a:spcPts val="0"/>
              </a:spcBef>
              <a:spcAft>
                <a:spcPts val="0"/>
              </a:spcAft>
              <a:defRPr/>
            </a:pPr>
            <a:r>
              <a:rPr lang="en-US" sz="1100" b="1" dirty="0">
                <a:solidFill>
                  <a:schemeClr val="tx1"/>
                </a:solidFill>
                <a:latin typeface="Calibri"/>
                <a:cs typeface="Calibri"/>
              </a:rPr>
              <a:t>G</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A</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N</a:t>
            </a:r>
          </a:p>
          <a:p>
            <a:pPr algn="ctr" fontAlgn="auto">
              <a:spcBef>
                <a:spcPts val="0"/>
              </a:spcBef>
              <a:spcAft>
                <a:spcPts val="0"/>
              </a:spcAft>
              <a:defRPr/>
            </a:pPr>
            <a:r>
              <a:rPr lang="en-US" sz="1100" b="1" dirty="0">
                <a:solidFill>
                  <a:schemeClr val="tx1"/>
                </a:solidFill>
                <a:latin typeface="Calibri"/>
                <a:cs typeface="Calibri"/>
              </a:rPr>
              <a:t>O</a:t>
            </a:r>
          </a:p>
          <a:p>
            <a:pPr algn="ctr" fontAlgn="auto">
              <a:spcBef>
                <a:spcPts val="0"/>
              </a:spcBef>
              <a:spcAft>
                <a:spcPts val="0"/>
              </a:spcAft>
              <a:defRPr/>
            </a:pPr>
            <a:r>
              <a:rPr lang="en-US" sz="1100" b="1" dirty="0">
                <a:solidFill>
                  <a:schemeClr val="tx1"/>
                </a:solidFill>
                <a:latin typeface="Calibri"/>
                <a:cs typeface="Calibri"/>
              </a:rPr>
              <a:t>T</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endParaRPr lang="en-US" sz="1100" b="1" dirty="0">
              <a:solidFill>
                <a:schemeClr val="tx1"/>
              </a:solidFill>
              <a:latin typeface="Calibri"/>
              <a:cs typeface="Calibri"/>
            </a:endParaRPr>
          </a:p>
          <a:p>
            <a:pPr algn="ctr" fontAlgn="auto">
              <a:spcBef>
                <a:spcPts val="0"/>
              </a:spcBef>
              <a:spcAft>
                <a:spcPts val="0"/>
              </a:spcAft>
              <a:defRPr/>
            </a:pPr>
            <a:r>
              <a:rPr lang="en-US" sz="1100" b="1" dirty="0">
                <a:solidFill>
                  <a:schemeClr val="tx1"/>
                </a:solidFill>
                <a:latin typeface="Calibri"/>
                <a:cs typeface="Calibri"/>
              </a:rPr>
              <a:t>S</a:t>
            </a:r>
          </a:p>
          <a:p>
            <a:pPr algn="ctr" fontAlgn="auto">
              <a:spcBef>
                <a:spcPts val="0"/>
              </a:spcBef>
              <a:spcAft>
                <a:spcPts val="0"/>
              </a:spcAft>
              <a:defRPr/>
            </a:pPr>
            <a:r>
              <a:rPr lang="en-US" sz="1100" b="1" dirty="0">
                <a:solidFill>
                  <a:schemeClr val="tx1"/>
                </a:solidFill>
                <a:latin typeface="Calibri"/>
                <a:cs typeface="Calibri"/>
              </a:rPr>
              <a:t>E</a:t>
            </a:r>
          </a:p>
          <a:p>
            <a:pPr algn="ctr" fontAlgn="auto">
              <a:spcBef>
                <a:spcPts val="0"/>
              </a:spcBef>
              <a:spcAft>
                <a:spcPts val="0"/>
              </a:spcAft>
              <a:defRPr/>
            </a:pPr>
            <a:r>
              <a:rPr lang="en-US" sz="1100" b="1" dirty="0">
                <a:solidFill>
                  <a:schemeClr val="tx1"/>
                </a:solidFill>
                <a:latin typeface="Calibri"/>
                <a:cs typeface="Calibri"/>
              </a:rPr>
              <a:t>R</a:t>
            </a:r>
          </a:p>
          <a:p>
            <a:pPr algn="ctr" fontAlgn="auto">
              <a:spcBef>
                <a:spcPts val="0"/>
              </a:spcBef>
              <a:spcAft>
                <a:spcPts val="0"/>
              </a:spcAft>
              <a:defRPr/>
            </a:pPr>
            <a:r>
              <a:rPr lang="en-US" sz="1100" b="1" dirty="0">
                <a:solidFill>
                  <a:schemeClr val="tx1"/>
                </a:solidFill>
                <a:latin typeface="Calibri"/>
                <a:cs typeface="Calibri"/>
              </a:rPr>
              <a:t>V</a:t>
            </a:r>
          </a:p>
          <a:p>
            <a:pPr algn="ctr" fontAlgn="auto">
              <a:spcBef>
                <a:spcPts val="0"/>
              </a:spcBef>
              <a:spcAft>
                <a:spcPts val="0"/>
              </a:spcAft>
              <a:defRPr/>
            </a:pPr>
            <a:r>
              <a:rPr lang="en-US" sz="1100" b="1" dirty="0">
                <a:solidFill>
                  <a:schemeClr val="tx1"/>
                </a:solidFill>
                <a:latin typeface="Calibri"/>
                <a:cs typeface="Calibri"/>
              </a:rPr>
              <a:t>I</a:t>
            </a:r>
          </a:p>
          <a:p>
            <a:pPr algn="ctr" fontAlgn="auto">
              <a:spcBef>
                <a:spcPts val="0"/>
              </a:spcBef>
              <a:spcAft>
                <a:spcPts val="0"/>
              </a:spcAft>
              <a:defRPr/>
            </a:pPr>
            <a:r>
              <a:rPr lang="en-US" sz="1100" b="1" dirty="0">
                <a:solidFill>
                  <a:schemeClr val="tx1"/>
                </a:solidFill>
                <a:latin typeface="Calibri"/>
                <a:cs typeface="Calibri"/>
              </a:rPr>
              <a:t>C</a:t>
            </a:r>
          </a:p>
          <a:p>
            <a:pPr algn="ctr" fontAlgn="auto">
              <a:spcBef>
                <a:spcPts val="0"/>
              </a:spcBef>
              <a:spcAft>
                <a:spcPts val="0"/>
              </a:spcAft>
              <a:defRPr/>
            </a:pPr>
            <a:r>
              <a:rPr lang="en-US" sz="1100" b="1" dirty="0">
                <a:solidFill>
                  <a:schemeClr val="tx1"/>
                </a:solidFill>
                <a:latin typeface="Calibri"/>
                <a:cs typeface="Calibri"/>
              </a:rPr>
              <a:t>E</a:t>
            </a:r>
          </a:p>
        </p:txBody>
      </p:sp>
      <p:sp>
        <p:nvSpPr>
          <p:cNvPr id="73" name="Rectangle 72"/>
          <p:cNvSpPr/>
          <p:nvPr userDrawn="1"/>
        </p:nvSpPr>
        <p:spPr>
          <a:xfrm>
            <a:off x="2240361" y="4033210"/>
            <a:ext cx="2005882" cy="1018707"/>
          </a:xfrm>
          <a:prstGeom prst="rect">
            <a:avLst/>
          </a:prstGeom>
          <a:gradFill>
            <a:gsLst>
              <a:gs pos="0">
                <a:schemeClr val="tx2">
                  <a:lumMod val="60000"/>
                  <a:lumOff val="40000"/>
                </a:schemeClr>
              </a:gs>
              <a:gs pos="100000">
                <a:schemeClr val="bg1">
                  <a:lumMod val="9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182880" anchor="ctr">
            <a:prstTxWarp prst="textNoShape">
              <a:avLst/>
            </a:prstTxWarp>
          </a:bodyPr>
          <a:lstStyle/>
          <a:p>
            <a:pPr eaLnBrk="0" hangingPunct="0">
              <a:defRPr/>
            </a:pPr>
            <a:r>
              <a:rPr lang="en-US" sz="1100" b="1" dirty="0">
                <a:solidFill>
                  <a:schemeClr val="tx1"/>
                </a:solidFill>
                <a:latin typeface="Calibri"/>
                <a:ea typeface="Arial" charset="0"/>
                <a:cs typeface="Calibri"/>
              </a:rPr>
              <a:t>Application Profile: </a:t>
            </a:r>
          </a:p>
          <a:p>
            <a:pPr eaLnBrk="0" hangingPunct="0">
              <a:buFontTx/>
              <a:buChar char="•"/>
              <a:defRPr/>
            </a:pPr>
            <a:r>
              <a:rPr lang="en-US" sz="1100" b="1" dirty="0">
                <a:solidFill>
                  <a:schemeClr val="tx1"/>
                </a:solidFill>
                <a:latin typeface="Calibri"/>
                <a:ea typeface="Arial" charset="0"/>
                <a:cs typeface="Calibri"/>
              </a:rPr>
              <a:t> Premier brand</a:t>
            </a:r>
          </a:p>
          <a:p>
            <a:pPr eaLnBrk="0" hangingPunct="0">
              <a:buFontTx/>
              <a:buChar char="•"/>
              <a:defRPr/>
            </a:pPr>
            <a:r>
              <a:rPr lang="en-US" sz="1100" b="1" dirty="0">
                <a:solidFill>
                  <a:schemeClr val="tx1"/>
                </a:solidFill>
                <a:latin typeface="Calibri"/>
                <a:ea typeface="Arial" charset="0"/>
                <a:cs typeface="Calibri"/>
              </a:rPr>
              <a:t> Full catalog with </a:t>
            </a:r>
            <a:r>
              <a:rPr lang="en-US" sz="1100" b="1" dirty="0" smtClean="0">
                <a:solidFill>
                  <a:schemeClr val="tx1"/>
                </a:solidFill>
                <a:latin typeface="Calibri"/>
                <a:ea typeface="Arial" charset="0"/>
                <a:cs typeface="Calibri"/>
              </a:rPr>
              <a:t>metadata</a:t>
            </a:r>
          </a:p>
          <a:p>
            <a:pPr eaLnBrk="0" hangingPunct="0">
              <a:buFontTx/>
              <a:buChar char="•"/>
              <a:defRPr/>
            </a:pPr>
            <a:r>
              <a:rPr lang="en-US" sz="1100" b="1" dirty="0">
                <a:solidFill>
                  <a:schemeClr val="tx1"/>
                </a:solidFill>
                <a:latin typeface="Calibri"/>
                <a:ea typeface="Arial" charset="0"/>
                <a:cs typeface="Calibri"/>
              </a:rPr>
              <a:t> Ship PC application</a:t>
            </a:r>
          </a:p>
          <a:p>
            <a:pPr eaLnBrk="0" hangingPunct="0">
              <a:buFontTx/>
              <a:buChar char="•"/>
              <a:defRPr/>
            </a:pPr>
            <a:r>
              <a:rPr lang="en-US" sz="1100" b="1" dirty="0">
                <a:solidFill>
                  <a:schemeClr val="tx1"/>
                </a:solidFill>
                <a:latin typeface="Calibri"/>
                <a:ea typeface="Arial" charset="0"/>
                <a:cs typeface="Calibri"/>
              </a:rPr>
              <a:t> 8% market share, Q1’07</a:t>
            </a:r>
          </a:p>
        </p:txBody>
      </p:sp>
    </p:spTree>
    <p:extLst>
      <p:ext uri="{BB962C8B-B14F-4D97-AF65-F5344CB8AC3E}">
        <p14:creationId xmlns:p14="http://schemas.microsoft.com/office/powerpoint/2010/main" val="6771666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16"/>
          <p:cNvSpPr txBox="1">
            <a:spLocks noChangeArrowheads="1"/>
          </p:cNvSpPr>
          <p:nvPr userDrawn="1"/>
        </p:nvSpPr>
        <p:spPr bwMode="auto">
          <a:xfrm>
            <a:off x="165100" y="393347"/>
            <a:ext cx="8757503" cy="276999"/>
          </a:xfrm>
          <a:prstGeom prst="rect">
            <a:avLst/>
          </a:prstGeom>
          <a:noFill/>
          <a:ln w="9525">
            <a:noFill/>
            <a:miter lim="800000"/>
            <a:headEnd/>
            <a:tailEnd/>
          </a:ln>
        </p:spPr>
        <p:txBody>
          <a:bodyPr wrap="square">
            <a:prstTxWarp prst="textNoShape">
              <a:avLst/>
            </a:prstTxWarp>
            <a:spAutoFit/>
          </a:bodyPr>
          <a:lstStyle/>
          <a:p>
            <a:r>
              <a:rPr lang="en-US" sz="1200" b="1" dirty="0">
                <a:solidFill>
                  <a:srgbClr val="E34523"/>
                </a:solidFill>
                <a:latin typeface="Calibri"/>
                <a:cs typeface="Calibri"/>
              </a:rPr>
              <a:t>Sample Tables – Copy and </a:t>
            </a:r>
            <a:r>
              <a:rPr lang="en-US" sz="1200" b="1" dirty="0" smtClean="0">
                <a:solidFill>
                  <a:srgbClr val="E34523"/>
                </a:solidFill>
                <a:latin typeface="Calibri"/>
                <a:cs typeface="Calibri"/>
              </a:rPr>
              <a:t>modify these tables into your own presentations and copy the data into them</a:t>
            </a:r>
            <a:endParaRPr lang="en-US" sz="1200" b="1" dirty="0">
              <a:latin typeface="Calibri"/>
              <a:cs typeface="Calibri"/>
            </a:endParaRPr>
          </a:p>
        </p:txBody>
      </p:sp>
      <p:cxnSp>
        <p:nvCxnSpPr>
          <p:cNvPr id="4" name="Straight Connector 3"/>
          <p:cNvCxnSpPr/>
          <p:nvPr userDrawn="1"/>
        </p:nvCxnSpPr>
        <p:spPr>
          <a:xfrm>
            <a:off x="239713" y="669572"/>
            <a:ext cx="8686800" cy="1588"/>
          </a:xfrm>
          <a:prstGeom prst="line">
            <a:avLst/>
          </a:prstGeom>
          <a:ln w="25400" cap="rnd" cmpd="sng">
            <a:solidFill>
              <a:schemeClr val="bg1">
                <a:lumMod val="50000"/>
              </a:schemeClr>
            </a:solidFill>
            <a:prstDash val="solid"/>
            <a:bevel/>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TextBox 27"/>
          <p:cNvSpPr txBox="1">
            <a:spLocks noChangeArrowheads="1"/>
          </p:cNvSpPr>
          <p:nvPr userDrawn="1"/>
        </p:nvSpPr>
        <p:spPr bwMode="auto">
          <a:xfrm>
            <a:off x="165100" y="-6703"/>
            <a:ext cx="8978900" cy="400050"/>
          </a:xfrm>
          <a:prstGeom prst="rect">
            <a:avLst/>
          </a:prstGeom>
          <a:noFill/>
          <a:ln w="9525">
            <a:noFill/>
            <a:miter lim="800000"/>
            <a:headEnd/>
            <a:tailEnd/>
          </a:ln>
        </p:spPr>
        <p:txBody>
          <a:bodyPr>
            <a:prstTxWarp prst="textNoShape">
              <a:avLst/>
            </a:prstTxWarp>
            <a:spAutoFit/>
          </a:bodyPr>
          <a:lstStyle/>
          <a:p>
            <a:r>
              <a:rPr lang="en-US" sz="2000" b="1" dirty="0">
                <a:solidFill>
                  <a:srgbClr val="E34523"/>
                </a:solidFill>
                <a:latin typeface="Calibri"/>
                <a:cs typeface="Calibri"/>
              </a:rPr>
              <a:t>Select…  View &gt; Master &gt; Slide Master       </a:t>
            </a:r>
            <a:r>
              <a:rPr lang="en-US" sz="2000" b="1" dirty="0">
                <a:solidFill>
                  <a:srgbClr val="503E31"/>
                </a:solidFill>
                <a:latin typeface="Calibri"/>
                <a:cs typeface="Calibri"/>
              </a:rPr>
              <a:t>…to access these items</a:t>
            </a:r>
          </a:p>
        </p:txBody>
      </p:sp>
      <p:graphicFrame>
        <p:nvGraphicFramePr>
          <p:cNvPr id="7" name="Table 6"/>
          <p:cNvGraphicFramePr>
            <a:graphicFrameLocks noGrp="1"/>
          </p:cNvGraphicFramePr>
          <p:nvPr userDrawn="1">
            <p:extLst>
              <p:ext uri="{D42A27DB-BD31-4B8C-83A1-F6EECF244321}">
                <p14:modId xmlns:p14="http://schemas.microsoft.com/office/powerpoint/2010/main" val="1078177697"/>
              </p:ext>
            </p:extLst>
          </p:nvPr>
        </p:nvGraphicFramePr>
        <p:xfrm>
          <a:off x="257702" y="1437403"/>
          <a:ext cx="3743483" cy="685800"/>
        </p:xfrm>
        <a:graphic>
          <a:graphicData uri="http://schemas.openxmlformats.org/drawingml/2006/table">
            <a:tbl>
              <a:tblPr firstRow="1" bandRow="1">
                <a:effectLst>
                  <a:outerShdw blurRad="50800" dist="38100" dir="2700000">
                    <a:srgbClr val="000000">
                      <a:alpha val="43000"/>
                    </a:srgbClr>
                  </a:outerShdw>
                </a:effectLst>
                <a:tableStyleId>{5C22544A-7EE6-4342-B048-85BDC9FD1C3A}</a:tableStyleId>
              </a:tblPr>
              <a:tblGrid>
                <a:gridCol w="1056235"/>
                <a:gridCol w="671812"/>
                <a:gridCol w="671812"/>
                <a:gridCol w="671812"/>
                <a:gridCol w="671812"/>
              </a:tblGrid>
              <a:tr h="17598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a:cs typeface="Calibri"/>
                        </a:rPr>
                        <a:t>Text</a:t>
                      </a: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FA9"/>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FA9"/>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lumMod val="60000"/>
                        <a:lumOff val="40000"/>
                      </a:schemeClr>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FA9"/>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FA9"/>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307472616"/>
              </p:ext>
            </p:extLst>
          </p:nvPr>
        </p:nvGraphicFramePr>
        <p:xfrm>
          <a:off x="249236" y="3043860"/>
          <a:ext cx="3755184" cy="1034633"/>
        </p:xfrm>
        <a:graphic>
          <a:graphicData uri="http://schemas.openxmlformats.org/drawingml/2006/table">
            <a:tbl>
              <a:tblPr firstRow="1" bandRow="1">
                <a:effectLst>
                  <a:outerShdw blurRad="50800" dist="25400" dir="3600000">
                    <a:srgbClr val="000000">
                      <a:alpha val="43000"/>
                    </a:srgbClr>
                  </a:outerShdw>
                </a:effectLst>
                <a:tableStyleId>{5C22544A-7EE6-4342-B048-85BDC9FD1C3A}</a:tableStyleId>
              </a:tblPr>
              <a:tblGrid>
                <a:gridCol w="893735"/>
                <a:gridCol w="223318"/>
                <a:gridCol w="223318"/>
                <a:gridCol w="482963"/>
                <a:gridCol w="482962"/>
                <a:gridCol w="482963"/>
                <a:gridCol w="482962"/>
                <a:gridCol w="482963"/>
              </a:tblGrid>
              <a:tr h="222226">
                <a:tc gridSpan="3">
                  <a:txBody>
                    <a:bodyPr/>
                    <a:lstStyle/>
                    <a:p>
                      <a:pPr algn="ctr"/>
                      <a:r>
                        <a:rPr lang="en-US" sz="900" dirty="0" smtClean="0">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5"/>
                    </a:solidFill>
                  </a:tcPr>
                </a:tc>
                <a:tc hMerge="1">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hMerge="1">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gridSpan="3">
                  <a:txBody>
                    <a:bodyPr/>
                    <a:lstStyle/>
                    <a:p>
                      <a:pPr algn="ctr"/>
                      <a:r>
                        <a:rPr lang="en-US" sz="900" dirty="0" smtClean="0">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4"/>
                    </a:solidFill>
                  </a:tcPr>
                </a:tc>
                <a:tc hMerge="1">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hMerge="1">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gridSpan="2">
                  <a:txBody>
                    <a:bodyPr/>
                    <a:lstStyle/>
                    <a:p>
                      <a:pPr algn="ctr"/>
                      <a:r>
                        <a:rPr lang="en-US" sz="900" dirty="0" smtClean="0">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hMerge="1">
                  <a:txBody>
                    <a:bodyPr/>
                    <a:lstStyle/>
                    <a:p>
                      <a:endParaRPr lang="en-US"/>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r>
              <a:tr h="348833">
                <a:tc>
                  <a:txBody>
                    <a:bodyPr/>
                    <a:lstStyle/>
                    <a:p>
                      <a:pPr algn="ctr"/>
                      <a:r>
                        <a:rPr lang="en-US" sz="900" b="1" dirty="0" smtClean="0">
                          <a:solidFill>
                            <a:schemeClr val="tx1"/>
                          </a:solidFill>
                          <a:latin typeface="Calibri"/>
                          <a:cs typeface="Calibri"/>
                        </a:rPr>
                        <a:t>Text</a:t>
                      </a:r>
                      <a:endParaRPr lang="en-US" sz="900" b="1" dirty="0">
                        <a:solidFill>
                          <a:schemeClr val="tx1"/>
                        </a:solidFill>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85000"/>
                      </a:schemeClr>
                    </a:solidFill>
                  </a:tcPr>
                </a:tc>
                <a:tc>
                  <a:txBody>
                    <a:bodyPr/>
                    <a:lstStyle/>
                    <a:p>
                      <a:pPr algn="ctr"/>
                      <a:endParaRPr lang="en-US" sz="900" b="1"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rgbClr val="D9D9D9"/>
                    </a:solidFill>
                  </a:tcPr>
                </a:tc>
                <a:tc>
                  <a:txBody>
                    <a:bodyPr/>
                    <a:lstStyle/>
                    <a:p>
                      <a:pPr algn="ctr"/>
                      <a:endParaRPr lang="en-US" sz="900" b="1"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rgbClr val="D9D9D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a:cs typeface="Calibri"/>
                        </a:rPr>
                        <a:t>Text</a:t>
                      </a: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60000"/>
                        <a:lumOff val="4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60000"/>
                        <a:lumOff val="40000"/>
                      </a:schemeClr>
                    </a:solidFill>
                  </a:tcPr>
                </a:tc>
              </a:tr>
              <a:tr h="21899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85000"/>
                      </a:schemeClr>
                    </a:solidFill>
                  </a:tcPr>
                </a:tc>
                <a:tc>
                  <a:txBody>
                    <a:bodyPr/>
                    <a:lstStyle/>
                    <a:p>
                      <a:pPr algn="ctr"/>
                      <a:r>
                        <a:rPr lang="en-US" sz="900" b="1" dirty="0" smtClean="0">
                          <a:solidFill>
                            <a:srgbClr val="FFFFFF"/>
                          </a:solidFill>
                          <a:latin typeface="Calibri"/>
                          <a:cs typeface="Calibri"/>
                        </a:rPr>
                        <a:t>+</a:t>
                      </a:r>
                      <a:endParaRPr lang="en-US" sz="900" dirty="0">
                        <a:solidFill>
                          <a:srgbClr val="FFFFFF"/>
                        </a:solidFill>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900" b="1" dirty="0" smtClean="0">
                          <a:latin typeface="Calibri"/>
                          <a:cs typeface="Calibri"/>
                        </a:rPr>
                        <a:t>+</a:t>
                      </a:r>
                      <a:endParaRPr lang="en-US" sz="900" b="1"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3">
                        <a:lumMod val="60000"/>
                        <a:lumOff val="4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r>
              <a:tr h="15205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85000"/>
                      </a:schemeClr>
                    </a:solidFill>
                  </a:tcPr>
                </a:tc>
                <a:tc>
                  <a:txBody>
                    <a:bodyPr/>
                    <a:lstStyle/>
                    <a:p>
                      <a:pPr algn="ctr"/>
                      <a:endParaRPr lang="en-US" sz="90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rgbClr val="D9D9D9"/>
                    </a:solidFill>
                  </a:tcPr>
                </a:tc>
                <a:tc>
                  <a:txBody>
                    <a:bodyPr/>
                    <a:lstStyle/>
                    <a:p>
                      <a:pPr algn="ctr"/>
                      <a:endParaRPr lang="en-US" sz="90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rgbClr val="D9D9D9"/>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r>
            </a:tbl>
          </a:graphicData>
        </a:graphic>
      </p:graphicFrame>
      <p:graphicFrame>
        <p:nvGraphicFramePr>
          <p:cNvPr id="9" name="Table 8"/>
          <p:cNvGraphicFramePr>
            <a:graphicFrameLocks noGrp="1"/>
          </p:cNvGraphicFramePr>
          <p:nvPr userDrawn="1">
            <p:extLst>
              <p:ext uri="{D42A27DB-BD31-4B8C-83A1-F6EECF244321}">
                <p14:modId xmlns:p14="http://schemas.microsoft.com/office/powerpoint/2010/main" val="3905168536"/>
              </p:ext>
            </p:extLst>
          </p:nvPr>
        </p:nvGraphicFramePr>
        <p:xfrm>
          <a:off x="249236" y="4248367"/>
          <a:ext cx="3751949" cy="685800"/>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1302314"/>
                <a:gridCol w="993211"/>
                <a:gridCol w="1456424"/>
              </a:tblGrid>
              <a:tr h="13313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Calibri"/>
                        <a:cs typeface="Calibri"/>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smtClean="0">
                          <a:solidFill>
                            <a:schemeClr val="bg1"/>
                          </a:solidFill>
                          <a:latin typeface="Calibri"/>
                          <a:cs typeface="Calibri"/>
                        </a:rPr>
                        <a:t>Text</a:t>
                      </a:r>
                      <a:endParaRPr lang="en-US" sz="900" dirty="0">
                        <a:solidFill>
                          <a:schemeClr val="bg1"/>
                        </a:solidFill>
                        <a:latin typeface="Calibri"/>
                        <a:cs typeface="Calibri"/>
                      </a:endParaRPr>
                    </a:p>
                  </a:txBody>
                  <a:tcPr anchor="ctr" horzOverflow="overflow">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50000"/>
                      </a:schemeClr>
                    </a:solidFill>
                  </a:tcPr>
                </a:tc>
                <a:tc>
                  <a:txBody>
                    <a:bodyPr/>
                    <a:lstStyle/>
                    <a:p>
                      <a:pPr algn="ctr"/>
                      <a:r>
                        <a:rPr lang="en-US" sz="900" b="1" dirty="0" smtClean="0">
                          <a:solidFill>
                            <a:schemeClr val="bg1"/>
                          </a:solidFill>
                          <a:latin typeface="Calibri"/>
                          <a:cs typeface="Calibri"/>
                        </a:rPr>
                        <a:t>Text</a:t>
                      </a:r>
                      <a:endParaRPr lang="en-US" sz="900" dirty="0">
                        <a:solidFill>
                          <a:schemeClr val="bg1"/>
                        </a:solidFill>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85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r>
              <a:tr h="159988">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85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r>
            </a:tbl>
          </a:graphicData>
        </a:graphic>
      </p:graphicFrame>
      <p:graphicFrame>
        <p:nvGraphicFramePr>
          <p:cNvPr id="10" name="Table 9"/>
          <p:cNvGraphicFramePr>
            <a:graphicFrameLocks noGrp="1"/>
          </p:cNvGraphicFramePr>
          <p:nvPr userDrawn="1">
            <p:extLst>
              <p:ext uri="{D42A27DB-BD31-4B8C-83A1-F6EECF244321}">
                <p14:modId xmlns:p14="http://schemas.microsoft.com/office/powerpoint/2010/main" val="111760755"/>
              </p:ext>
            </p:extLst>
          </p:nvPr>
        </p:nvGraphicFramePr>
        <p:xfrm>
          <a:off x="5153907" y="2875377"/>
          <a:ext cx="3791635" cy="685800"/>
        </p:xfrm>
        <a:graphic>
          <a:graphicData uri="http://schemas.openxmlformats.org/drawingml/2006/table">
            <a:tbl>
              <a:tblPr firstRow="1" bandRow="1">
                <a:effectLst>
                  <a:outerShdw blurRad="50800" dist="38100" dir="2700000">
                    <a:srgbClr val="000000">
                      <a:alpha val="43000"/>
                    </a:srgbClr>
                  </a:outerShdw>
                </a:effectLst>
                <a:tableStyleId>{5C22544A-7EE6-4342-B048-85BDC9FD1C3A}</a:tableStyleId>
              </a:tblPr>
              <a:tblGrid>
                <a:gridCol w="1652394"/>
                <a:gridCol w="1026222"/>
                <a:gridCol w="1113019"/>
              </a:tblGrid>
              <a:tr h="13313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Calibri"/>
                        <a:cs typeface="Calibri"/>
                      </a:endParaRPr>
                    </a:p>
                  </a:txBody>
                  <a:tcPr anchor="ctr" horzOverflow="overflow">
                    <a:lnL w="12700" cap="flat" cmpd="sng" algn="ctr">
                      <a:solidFill>
                        <a:prstClr val="white"/>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rgbClr val="FFFFFF"/>
                          </a:solidFill>
                          <a:latin typeface="Calibri"/>
                          <a:cs typeface="Calibri"/>
                        </a:rPr>
                        <a:t>Text</a:t>
                      </a:r>
                      <a:endParaRPr lang="en-US" sz="900" dirty="0">
                        <a:solidFill>
                          <a:srgbClr val="FFFFFF"/>
                        </a:solidFill>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75000"/>
                      </a:schemeClr>
                    </a:solidFill>
                  </a:tcPr>
                </a:tc>
                <a:tc>
                  <a:txBody>
                    <a:bodyPr/>
                    <a:lstStyle/>
                    <a:p>
                      <a:pPr algn="ctr"/>
                      <a:r>
                        <a:rPr lang="en-US" sz="900" b="1" dirty="0" smtClean="0">
                          <a:solidFill>
                            <a:srgbClr val="FFFFFF"/>
                          </a:solidFill>
                          <a:latin typeface="Calibri"/>
                          <a:cs typeface="Calibri"/>
                        </a:rPr>
                        <a:t>Text</a:t>
                      </a:r>
                      <a:endParaRPr lang="en-US" sz="900" dirty="0">
                        <a:solidFill>
                          <a:srgbClr val="FFFFFF"/>
                        </a:solidFill>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75000"/>
                      </a:schemeClr>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20000"/>
                        <a:lumOff val="80000"/>
                      </a:schemeClr>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40000"/>
                        <a:lumOff val="6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11" name="Table 10"/>
          <p:cNvGraphicFramePr>
            <a:graphicFrameLocks noGrp="1"/>
          </p:cNvGraphicFramePr>
          <p:nvPr userDrawn="1">
            <p:extLst>
              <p:ext uri="{D42A27DB-BD31-4B8C-83A1-F6EECF244321}">
                <p14:modId xmlns:p14="http://schemas.microsoft.com/office/powerpoint/2010/main" val="4075617962"/>
              </p:ext>
            </p:extLst>
          </p:nvPr>
        </p:nvGraphicFramePr>
        <p:xfrm>
          <a:off x="5130968" y="1582134"/>
          <a:ext cx="3791635" cy="1143000"/>
        </p:xfrm>
        <a:graphic>
          <a:graphicData uri="http://schemas.openxmlformats.org/drawingml/2006/table">
            <a:tbl>
              <a:tblPr firstRow="1" bandRow="1">
                <a:effectLst>
                  <a:outerShdw blurRad="50800" dist="38100" dir="2700000">
                    <a:srgbClr val="000000">
                      <a:alpha val="43000"/>
                    </a:srgbClr>
                  </a:outerShdw>
                </a:effectLst>
                <a:tableStyleId>{5C22544A-7EE6-4342-B048-85BDC9FD1C3A}</a:tableStyleId>
              </a:tblPr>
              <a:tblGrid>
                <a:gridCol w="1783735"/>
                <a:gridCol w="2007900"/>
              </a:tblGrid>
              <a:tr h="133136">
                <a:tc>
                  <a:txBody>
                    <a:bodyPr/>
                    <a:lstStyle/>
                    <a:p>
                      <a:pPr algn="ctr"/>
                      <a:r>
                        <a:rPr lang="en-US" sz="900" b="1" dirty="0" smtClean="0">
                          <a:solidFill>
                            <a:srgbClr val="FFFFFF"/>
                          </a:solidFill>
                          <a:latin typeface="Calibri"/>
                          <a:cs typeface="Calibri"/>
                        </a:rPr>
                        <a:t>Text</a:t>
                      </a:r>
                      <a:endParaRPr lang="en-US" sz="900" dirty="0">
                        <a:solidFill>
                          <a:srgbClr val="FFFFFF"/>
                        </a:solidFill>
                        <a:latin typeface="Calibri"/>
                        <a:cs typeface="Calibri"/>
                      </a:endParaRPr>
                    </a:p>
                  </a:txBody>
                  <a:tcPr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5"/>
                    </a:solidFill>
                  </a:tcPr>
                </a:tc>
                <a:tc>
                  <a:txBody>
                    <a:bodyPr/>
                    <a:lstStyle/>
                    <a:p>
                      <a:pPr algn="ctr"/>
                      <a:r>
                        <a:rPr lang="en-US" sz="900" b="1" dirty="0" smtClean="0">
                          <a:solidFill>
                            <a:srgbClr val="FFFFFF"/>
                          </a:solidFill>
                          <a:latin typeface="Calibri"/>
                          <a:cs typeface="Calibri"/>
                        </a:rPr>
                        <a:t>Text</a:t>
                      </a:r>
                      <a:endParaRPr lang="en-US" sz="900" dirty="0">
                        <a:solidFill>
                          <a:srgbClr val="FFFFFF"/>
                        </a:solidFill>
                        <a:latin typeface="Calibri"/>
                        <a:cs typeface="Calibri"/>
                      </a:endParaRPr>
                    </a:p>
                  </a:txBody>
                  <a:tcPr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1"/>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FA9"/>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lumMod val="60000"/>
                        <a:lumOff val="40000"/>
                      </a:schemeClr>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lumMod val="60000"/>
                        <a:lumOff val="40000"/>
                      </a:schemeClr>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 </a:t>
                      </a:r>
                      <a:r>
                        <a:rPr lang="en-US" sz="900" b="1" dirty="0" smtClean="0">
                          <a:solidFill>
                            <a:schemeClr val="tx1"/>
                          </a:solidFill>
                          <a:latin typeface="Calibri"/>
                          <a:cs typeface="Calibri"/>
                        </a:rPr>
                        <a:t>Text</a:t>
                      </a:r>
                      <a:endParaRPr kumimoji="0" lang="en-US" sz="900" b="1"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FA9"/>
                    </a:solidFill>
                  </a:tcPr>
                </a:tc>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4154604539"/>
              </p:ext>
            </p:extLst>
          </p:nvPr>
        </p:nvGraphicFramePr>
        <p:xfrm>
          <a:off x="249237" y="826210"/>
          <a:ext cx="3791634" cy="487680"/>
        </p:xfrm>
        <a:graphic>
          <a:graphicData uri="http://schemas.openxmlformats.org/drawingml/2006/table">
            <a:tbl>
              <a:tblPr firstRow="1" bandRow="1">
                <a:effectLst>
                  <a:outerShdw blurRad="50800" dist="38100" dir="2700000">
                    <a:srgbClr val="000000">
                      <a:alpha val="43000"/>
                    </a:srgbClr>
                  </a:outerShdw>
                </a:effectLst>
                <a:tableStyleId>{5C22544A-7EE6-4342-B048-85BDC9FD1C3A}</a:tableStyleId>
              </a:tblPr>
              <a:tblGrid>
                <a:gridCol w="1895817"/>
                <a:gridCol w="1895817"/>
              </a:tblGrid>
              <a:tr h="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latin typeface="Calibri"/>
                          <a:cs typeface="Calibri"/>
                        </a:rPr>
                        <a:t>Text</a:t>
                      </a:r>
                    </a:p>
                  </a:txBody>
                  <a:tcPr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5"/>
                    </a:solid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latin typeface="Calibri"/>
                          <a:cs typeface="Calibri"/>
                        </a:rPr>
                        <a:t>Text</a:t>
                      </a:r>
                    </a:p>
                  </a:txBody>
                  <a:tcPr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5"/>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a:ea typeface="ＭＳ 明朝" charset="-128"/>
                          <a:cs typeface="Calibri"/>
                        </a:rPr>
                        <a:t>Text</a:t>
                      </a:r>
                      <a:endParaRPr kumimoji="0" lang="en-US" sz="1000" b="1" i="0" u="none" strike="noStrike" cap="none" normalizeH="0" baseline="0" dirty="0">
                        <a:ln>
                          <a:noFill/>
                        </a:ln>
                        <a:solidFill>
                          <a:schemeClr val="tx1"/>
                        </a:solidFill>
                        <a:effectLst/>
                        <a:latin typeface="Calibri"/>
                        <a:ea typeface="ＭＳ 明朝" charset="-128"/>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a:ea typeface="ＭＳ 明朝" charset="-128"/>
                          <a:cs typeface="Calibri"/>
                        </a:rPr>
                        <a:t>Text</a:t>
                      </a:r>
                      <a:endParaRPr kumimoji="0" lang="en-US" sz="1000" b="1" i="0" u="none" strike="noStrike" cap="none" normalizeH="0" baseline="0" dirty="0">
                        <a:ln>
                          <a:noFill/>
                        </a:ln>
                        <a:solidFill>
                          <a:schemeClr val="tx1"/>
                        </a:solidFill>
                        <a:effectLst/>
                        <a:latin typeface="Calibri"/>
                        <a:ea typeface="ＭＳ 明朝" charset="-128"/>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r>
            </a:tbl>
          </a:graphicData>
        </a:graphic>
      </p:graphicFrame>
      <p:graphicFrame>
        <p:nvGraphicFramePr>
          <p:cNvPr id="13" name="Table 12"/>
          <p:cNvGraphicFramePr>
            <a:graphicFrameLocks noGrp="1"/>
          </p:cNvGraphicFramePr>
          <p:nvPr userDrawn="1">
            <p:extLst>
              <p:ext uri="{D42A27DB-BD31-4B8C-83A1-F6EECF244321}">
                <p14:modId xmlns:p14="http://schemas.microsoft.com/office/powerpoint/2010/main" val="1358577581"/>
              </p:ext>
            </p:extLst>
          </p:nvPr>
        </p:nvGraphicFramePr>
        <p:xfrm>
          <a:off x="5149996" y="3942236"/>
          <a:ext cx="3772607" cy="914400"/>
        </p:xfrm>
        <a:graphic>
          <a:graphicData uri="http://schemas.openxmlformats.org/drawingml/2006/table">
            <a:tbl>
              <a:tblPr firstRow="1" bandRow="1">
                <a:effectLst>
                  <a:outerShdw blurRad="50800" dist="38100" dir="2700000">
                    <a:srgbClr val="000000">
                      <a:alpha val="43000"/>
                    </a:srgbClr>
                  </a:outerShdw>
                </a:effectLst>
                <a:tableStyleId>{5C22544A-7EE6-4342-B048-85BDC9FD1C3A}</a:tableStyleId>
              </a:tblPr>
              <a:tblGrid>
                <a:gridCol w="1299946"/>
                <a:gridCol w="494532"/>
                <a:gridCol w="494532"/>
                <a:gridCol w="494533"/>
                <a:gridCol w="494532"/>
                <a:gridCol w="494532"/>
              </a:tblGrid>
              <a:tr h="174232">
                <a:tc>
                  <a:txBody>
                    <a:bodyPr/>
                    <a:lstStyle/>
                    <a:p>
                      <a:pPr indent="0">
                        <a:lnSpc>
                          <a:spcPct val="100000"/>
                        </a:lnSpc>
                      </a:pPr>
                      <a:endParaRPr lang="en-US" sz="900" dirty="0">
                        <a:latin typeface="Calibri"/>
                        <a:cs typeface="Calibri"/>
                      </a:endParaRPr>
                    </a:p>
                  </a:txBody>
                  <a:tcPr>
                    <a:lnL w="12700" cap="flat" cmpd="sng" algn="ctr">
                      <a:solidFill>
                        <a:prstClr val="white"/>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Calibri"/>
                          <a:ea typeface="Arial" charset="0"/>
                          <a:cs typeface="Calibri"/>
                        </a:rPr>
                        <a:t>Text</a:t>
                      </a:r>
                      <a:endParaRPr kumimoji="0" lang="en-US" sz="900" b="1" i="0" u="none" strike="noStrike" cap="none" normalizeH="0" baseline="0" dirty="0">
                        <a:ln>
                          <a:noFill/>
                        </a:ln>
                        <a:solidFill>
                          <a:srgbClr val="FFFFFF"/>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Calibri"/>
                          <a:ea typeface="Arial" charset="0"/>
                          <a:cs typeface="Calibri"/>
                        </a:rPr>
                        <a:t>Text</a:t>
                      </a:r>
                      <a:endParaRPr kumimoji="0" lang="en-US" sz="900" b="1" i="0" u="none" strike="noStrike" cap="none" normalizeH="0" baseline="0" dirty="0">
                        <a:ln>
                          <a:noFill/>
                        </a:ln>
                        <a:solidFill>
                          <a:srgbClr val="FFFFFF"/>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Calibri"/>
                          <a:ea typeface="Arial" charset="0"/>
                          <a:cs typeface="Calibri"/>
                        </a:rPr>
                        <a:t>Text</a:t>
                      </a:r>
                      <a:endParaRPr kumimoji="0" lang="en-US" sz="900" b="1" i="0" u="none" strike="noStrike" cap="none" normalizeH="0" baseline="0" dirty="0">
                        <a:ln>
                          <a:noFill/>
                        </a:ln>
                        <a:solidFill>
                          <a:srgbClr val="FFFFFF"/>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Calibri"/>
                          <a:ea typeface="Arial" charset="0"/>
                          <a:cs typeface="Calibri"/>
                        </a:rPr>
                        <a:t>Text</a:t>
                      </a:r>
                      <a:endParaRPr kumimoji="0" lang="en-US" sz="900" b="1" i="0" u="none" strike="noStrike" cap="none" normalizeH="0" baseline="0" dirty="0">
                        <a:ln>
                          <a:noFill/>
                        </a:ln>
                        <a:solidFill>
                          <a:srgbClr val="FFFFFF"/>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Calibri"/>
                          <a:ea typeface="Arial" charset="0"/>
                          <a:cs typeface="Calibri"/>
                        </a:rPr>
                        <a:t>Text</a:t>
                      </a:r>
                      <a:endParaRPr kumimoji="0" lang="en-US" sz="900" b="1" i="0" u="none" strike="noStrike" cap="none" normalizeH="0" baseline="0" dirty="0">
                        <a:ln>
                          <a:noFill/>
                        </a:ln>
                        <a:solidFill>
                          <a:srgbClr val="FFFFFF"/>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tx1"/>
                    </a:solidFill>
                  </a:tcPr>
                </a:tc>
              </a:tr>
              <a:tr h="17423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1" i="0" u="none" strike="noStrike" cap="none" normalizeH="0" baseline="0" dirty="0">
                        <a:ln>
                          <a:noFill/>
                        </a:ln>
                        <a:solidFill>
                          <a:schemeClr val="tx1"/>
                        </a:solidFill>
                        <a:effectLst/>
                        <a:latin typeface="Calibri"/>
                        <a:ea typeface="Arial" charset="0"/>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1"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1"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r>
              <a:tr h="1757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1"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1"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1"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r>
              <a:tr h="17423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1" i="0" u="none" strike="noStrike" cap="none" normalizeH="0" baseline="0" dirty="0">
                        <a:ln>
                          <a:noFill/>
                        </a:ln>
                        <a:solidFill>
                          <a:schemeClr val="tx1"/>
                        </a:solidFill>
                        <a:effectLst/>
                        <a:latin typeface="Calibri"/>
                        <a:ea typeface="Arial" charset="0"/>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Calibri"/>
                          <a:ea typeface="Arial" charset="0"/>
                          <a:cs typeface="Calibri"/>
                        </a:rPr>
                        <a:t>Text</a:t>
                      </a:r>
                      <a:endParaRPr kumimoji="0" lang="en-US" sz="900" b="1" i="0" u="none" strike="noStrike" cap="none" normalizeH="0" baseline="0" dirty="0">
                        <a:ln>
                          <a:noFill/>
                        </a:ln>
                        <a:solidFill>
                          <a:srgbClr val="FFFFFF"/>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2"/>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a:ea typeface="Arial" charset="0"/>
                          <a:cs typeface="Calibri"/>
                        </a:rPr>
                        <a:t>Text</a:t>
                      </a:r>
                      <a:endParaRPr kumimoji="0" lang="en-US" sz="900" b="0" i="0" u="none" strike="noStrike" cap="none" normalizeH="0" baseline="0" dirty="0">
                        <a:ln>
                          <a:noFill/>
                        </a:ln>
                        <a:solidFill>
                          <a:schemeClr val="tx1"/>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Calibri"/>
                          <a:ea typeface="Arial" charset="0"/>
                          <a:cs typeface="Calibri"/>
                        </a:rPr>
                        <a:t>Text</a:t>
                      </a:r>
                      <a:endParaRPr kumimoji="0" lang="en-US" sz="900" b="1" i="0" u="none" strike="noStrike" cap="none" normalizeH="0" baseline="0" dirty="0">
                        <a:ln>
                          <a:noFill/>
                        </a:ln>
                        <a:solidFill>
                          <a:srgbClr val="FFFFFF"/>
                        </a:solidFill>
                        <a:effectLst/>
                        <a:latin typeface="Calibri"/>
                        <a:cs typeface="Calibri"/>
                      </a:endParaRPr>
                    </a:p>
                  </a:txBody>
                  <a:tcPr anchor="ctr" horzOverflow="overflow">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2"/>
                    </a:solidFill>
                  </a:tcPr>
                </a:tc>
              </a:tr>
            </a:tbl>
          </a:graphicData>
        </a:graphic>
      </p:graphicFrame>
      <p:graphicFrame>
        <p:nvGraphicFramePr>
          <p:cNvPr id="14" name="Table 13"/>
          <p:cNvGraphicFramePr>
            <a:graphicFrameLocks noGrp="1"/>
          </p:cNvGraphicFramePr>
          <p:nvPr userDrawn="1">
            <p:extLst>
              <p:ext uri="{D42A27DB-BD31-4B8C-83A1-F6EECF244321}">
                <p14:modId xmlns:p14="http://schemas.microsoft.com/office/powerpoint/2010/main" val="1419062380"/>
              </p:ext>
            </p:extLst>
          </p:nvPr>
        </p:nvGraphicFramePr>
        <p:xfrm>
          <a:off x="5153907" y="827804"/>
          <a:ext cx="3783170" cy="609599"/>
        </p:xfrm>
        <a:graphic>
          <a:graphicData uri="http://schemas.openxmlformats.org/drawingml/2006/table">
            <a:tbl>
              <a:tblPr firstRow="1" bandRow="1">
                <a:effectLst>
                  <a:outerShdw blurRad="50800" dist="38100" dir="2700000" algn="tl" rotWithShape="0">
                    <a:srgbClr val="000000">
                      <a:alpha val="43000"/>
                    </a:srgbClr>
                  </a:outerShdw>
                </a:effectLst>
                <a:tableStyleId>{5C22544A-7EE6-4342-B048-85BDC9FD1C3A}</a:tableStyleId>
              </a:tblPr>
              <a:tblGrid>
                <a:gridCol w="832737"/>
                <a:gridCol w="483800"/>
                <a:gridCol w="551834"/>
                <a:gridCol w="1914799"/>
              </a:tblGrid>
              <a:tr h="17751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rgbClr val="503E31"/>
                          </a:solidFill>
                          <a:latin typeface="Calibri"/>
                          <a:cs typeface="Calibri"/>
                        </a:rPr>
                        <a:t>Text</a:t>
                      </a: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1400" dirty="0" smtClean="0">
                          <a:solidFill>
                            <a:schemeClr val="accent1"/>
                          </a:solidFill>
                          <a:latin typeface="Calibri"/>
                          <a:cs typeface="Calibri"/>
                        </a:rPr>
                        <a:t>✓</a:t>
                      </a:r>
                      <a:endParaRPr lang="en-US" sz="1400" dirty="0">
                        <a:solidFill>
                          <a:schemeClr val="accent1"/>
                        </a:solidFill>
                        <a:latin typeface="Calibri"/>
                        <a:cs typeface="Calibri"/>
                      </a:endParaRP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5"/>
                    </a:solidFill>
                  </a:tcPr>
                </a:tc>
                <a:tc>
                  <a:txBody>
                    <a:bodyPr/>
                    <a:lstStyle/>
                    <a:p>
                      <a:pPr algn="ctr"/>
                      <a:r>
                        <a:rPr lang="en-US" sz="1400" dirty="0" smtClean="0">
                          <a:solidFill>
                            <a:schemeClr val="tx1"/>
                          </a:solidFill>
                          <a:latin typeface="Calibri"/>
                          <a:cs typeface="Calibri"/>
                        </a:rPr>
                        <a:t>✓</a:t>
                      </a:r>
                      <a:endParaRPr lang="en-US" sz="1400" dirty="0">
                        <a:solidFill>
                          <a:schemeClr val="tx1"/>
                        </a:solidFill>
                        <a:latin typeface="Calibri"/>
                        <a:cs typeface="Calibri"/>
                      </a:endParaRP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a:buChar char="•"/>
                        <a:tabLst/>
                        <a:defRPr/>
                      </a:pPr>
                      <a:r>
                        <a:rPr lang="en-US" sz="900" dirty="0" smtClean="0">
                          <a:solidFill>
                            <a:schemeClr val="tx1"/>
                          </a:solidFill>
                          <a:latin typeface="Calibri"/>
                          <a:cs typeface="Calibri"/>
                        </a:rPr>
                        <a:t> Text</a:t>
                      </a: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r>
              <a:tr h="17751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Calibri"/>
                          <a:cs typeface="Calibri"/>
                        </a:rPr>
                        <a:t>Text</a:t>
                      </a: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2"/>
                    </a:solidFill>
                  </a:tcPr>
                </a:tc>
                <a:tc>
                  <a:txBody>
                    <a:bodyPr/>
                    <a:lstStyle/>
                    <a:p>
                      <a:pPr algn="ctr"/>
                      <a:r>
                        <a:rPr lang="en-US" sz="1400" dirty="0" smtClean="0">
                          <a:solidFill>
                            <a:schemeClr val="accent1"/>
                          </a:solidFill>
                          <a:latin typeface="Calibri"/>
                          <a:cs typeface="Calibri"/>
                        </a:rPr>
                        <a:t>✓</a:t>
                      </a:r>
                      <a:endParaRPr lang="en-US" sz="1400" dirty="0">
                        <a:solidFill>
                          <a:schemeClr val="accent1"/>
                        </a:solidFill>
                        <a:latin typeface="Calibri"/>
                        <a:cs typeface="Calibri"/>
                      </a:endParaRP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5"/>
                    </a:solidFill>
                  </a:tcPr>
                </a:tc>
                <a:tc>
                  <a:txBody>
                    <a:bodyPr/>
                    <a:lstStyle/>
                    <a:p>
                      <a:pPr algn="ctr"/>
                      <a:r>
                        <a:rPr lang="en-US" sz="1400" dirty="0" smtClean="0">
                          <a:solidFill>
                            <a:schemeClr val="accent6"/>
                          </a:solidFill>
                          <a:latin typeface="Calibri"/>
                          <a:cs typeface="Calibri"/>
                        </a:rPr>
                        <a:t>(✓)</a:t>
                      </a:r>
                      <a:endParaRPr lang="en-US" sz="1400" dirty="0">
                        <a:solidFill>
                          <a:schemeClr val="accent6"/>
                        </a:solidFill>
                        <a:latin typeface="Calibri"/>
                        <a:cs typeface="Calibri"/>
                      </a:endParaRP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85000"/>
                      </a:schemeClr>
                    </a:solidFill>
                  </a:tcPr>
                </a:tc>
                <a:tc>
                  <a:txBody>
                    <a:bodyPr/>
                    <a:lstStyle/>
                    <a:p>
                      <a:pPr marL="114300" lvl="1" indent="-114300">
                        <a:buFont typeface="Arial" charset="0"/>
                        <a:buChar char="•"/>
                      </a:pPr>
                      <a:r>
                        <a:rPr lang="en-US" sz="900" dirty="0" smtClean="0">
                          <a:solidFill>
                            <a:schemeClr val="tx1"/>
                          </a:solidFill>
                          <a:latin typeface="Calibri"/>
                          <a:cs typeface="Calibri"/>
                        </a:rPr>
                        <a:t>Text</a:t>
                      </a: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accent1">
                        <a:lumMod val="40000"/>
                        <a:lumOff val="60000"/>
                      </a:schemeClr>
                    </a:solidFill>
                  </a:tcPr>
                </a:tc>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3761621796"/>
              </p:ext>
            </p:extLst>
          </p:nvPr>
        </p:nvGraphicFramePr>
        <p:xfrm>
          <a:off x="257702" y="2222885"/>
          <a:ext cx="3743483" cy="685800"/>
        </p:xfrm>
        <a:graphic>
          <a:graphicData uri="http://schemas.openxmlformats.org/drawingml/2006/table">
            <a:tbl>
              <a:tblPr firstRow="1" bandRow="1">
                <a:effectLst>
                  <a:outerShdw blurRad="50800" dist="38100" dir="2700000">
                    <a:srgbClr val="000000">
                      <a:alpha val="43000"/>
                    </a:srgbClr>
                  </a:outerShdw>
                </a:effectLst>
                <a:tableStyleId>{5C22544A-7EE6-4342-B048-85BDC9FD1C3A}</a:tableStyleId>
              </a:tblPr>
              <a:tblGrid>
                <a:gridCol w="1056235"/>
                <a:gridCol w="671812"/>
                <a:gridCol w="671812"/>
                <a:gridCol w="671812"/>
                <a:gridCol w="671812"/>
              </a:tblGrid>
              <a:tr h="17598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Calibri"/>
                          <a:cs typeface="Calibri"/>
                        </a:rPr>
                        <a:t>Text</a:t>
                      </a: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40000"/>
                        <a:lumOff val="6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40000"/>
                        <a:lumOff val="60000"/>
                      </a:schemeClr>
                    </a:solidFill>
                  </a:tcPr>
                </a:tc>
              </a:tr>
              <a:tr h="133136">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2"/>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20000"/>
                        <a:lumOff val="8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40000"/>
                        <a:lumOff val="60000"/>
                      </a:schemeClr>
                    </a:solidFill>
                  </a:tcPr>
                </a:tc>
                <a:tc>
                  <a:txBody>
                    <a:bodyPr/>
                    <a:lstStyle/>
                    <a:p>
                      <a:pPr algn="ctr"/>
                      <a:r>
                        <a:rPr lang="en-US" sz="900" b="1" dirty="0" smtClean="0">
                          <a:solidFill>
                            <a:schemeClr val="tx1"/>
                          </a:solidFill>
                          <a:latin typeface="Calibri"/>
                          <a:cs typeface="Calibri"/>
                        </a:rPr>
                        <a:t>Text</a:t>
                      </a:r>
                      <a:endParaRPr lang="en-US" sz="900" dirty="0">
                        <a:latin typeface="Calibri"/>
                        <a:cs typeface="Calibri"/>
                      </a:endParaRPr>
                    </a:p>
                  </a:txBody>
                  <a:tcPr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2">
                        <a:lumMod val="40000"/>
                        <a:lumOff val="60000"/>
                      </a:schemeClr>
                    </a:solidFill>
                  </a:tcPr>
                </a:tc>
              </a:tr>
            </a:tbl>
          </a:graphicData>
        </a:graphic>
      </p:graphicFrame>
    </p:spTree>
    <p:extLst>
      <p:ext uri="{BB962C8B-B14F-4D97-AF65-F5344CB8AC3E}">
        <p14:creationId xmlns:p14="http://schemas.microsoft.com/office/powerpoint/2010/main" val="17048239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Content - Full Width">
    <p:spTree>
      <p:nvGrpSpPr>
        <p:cNvPr id="1" name=""/>
        <p:cNvGrpSpPr/>
        <p:nvPr/>
      </p:nvGrpSpPr>
      <p:grpSpPr>
        <a:xfrm>
          <a:off x="0" y="0"/>
          <a:ext cx="0" cy="0"/>
          <a:chOff x="0" y="0"/>
          <a:chExt cx="0" cy="0"/>
        </a:xfrm>
      </p:grpSpPr>
      <p:sp>
        <p:nvSpPr>
          <p:cNvPr id="26" name="Rectangle 25"/>
          <p:cNvSpPr/>
          <p:nvPr userDrawn="1"/>
        </p:nvSpPr>
        <p:spPr>
          <a:xfrm>
            <a:off x="0" y="4575402"/>
            <a:ext cx="9144000" cy="492872"/>
          </a:xfrm>
          <a:prstGeom prst="rect">
            <a:avLst/>
          </a:prstGeom>
          <a:solidFill>
            <a:schemeClr val="bg1"/>
          </a:solidFill>
          <a:ln>
            <a:noFill/>
          </a:ln>
          <a:effectLst>
            <a:outerShdw blurRad="2032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9"/>
          <p:cNvSpPr>
            <a:spLocks noGrp="1"/>
          </p:cNvSpPr>
          <p:nvPr>
            <p:ph type="title"/>
          </p:nvPr>
        </p:nvSpPr>
        <p:spPr>
          <a:xfrm>
            <a:off x="457200" y="205979"/>
            <a:ext cx="8229600" cy="696327"/>
          </a:xfrm>
        </p:spPr>
        <p:txBody>
          <a:bodyPr>
            <a:normAutofit/>
          </a:bodyPr>
          <a:lstStyle>
            <a:lvl1pPr algn="l">
              <a:defRPr sz="2400" b="1"/>
            </a:lvl1pPr>
          </a:lstStyle>
          <a:p>
            <a:r>
              <a:rPr lang="ja-JP" altLang="en-US" smtClean="0"/>
              <a:t>マスター タイトルの書式設定</a:t>
            </a:r>
            <a:endParaRPr lang="en-US" dirty="0"/>
          </a:p>
        </p:txBody>
      </p:sp>
      <p:sp>
        <p:nvSpPr>
          <p:cNvPr id="25" name="Content Placeholder 24"/>
          <p:cNvSpPr>
            <a:spLocks noGrp="1"/>
          </p:cNvSpPr>
          <p:nvPr>
            <p:ph sz="quarter" idx="13"/>
          </p:nvPr>
        </p:nvSpPr>
        <p:spPr>
          <a:xfrm>
            <a:off x="457200" y="1063229"/>
            <a:ext cx="8229600" cy="3412494"/>
          </a:xfrm>
        </p:spPr>
        <p:txBody>
          <a:bodyPr>
            <a:normAutofit/>
          </a:bodyPr>
          <a:lstStyle>
            <a:lvl1pPr>
              <a:buClr>
                <a:schemeClr val="accent2"/>
              </a:buClr>
              <a:defRPr sz="2400">
                <a:solidFill>
                  <a:schemeClr val="tx1">
                    <a:lumMod val="75000"/>
                    <a:lumOff val="25000"/>
                  </a:schemeClr>
                </a:solidFill>
              </a:defRPr>
            </a:lvl1pPr>
            <a:lvl2pPr>
              <a:buClr>
                <a:schemeClr val="accent2"/>
              </a:buClr>
              <a:defRPr sz="2000">
                <a:solidFill>
                  <a:schemeClr val="tx1">
                    <a:lumMod val="75000"/>
                    <a:lumOff val="25000"/>
                  </a:schemeClr>
                </a:solidFill>
              </a:defRPr>
            </a:lvl2pPr>
            <a:lvl3pPr>
              <a:buClr>
                <a:schemeClr val="accent2"/>
              </a:buClr>
              <a:defRPr sz="1800">
                <a:solidFill>
                  <a:schemeClr val="tx1">
                    <a:lumMod val="75000"/>
                    <a:lumOff val="25000"/>
                  </a:schemeClr>
                </a:solidFill>
              </a:defRPr>
            </a:lvl3pPr>
            <a:lvl4pPr>
              <a:buClr>
                <a:schemeClr val="accent2"/>
              </a:buClr>
              <a:defRPr sz="1600">
                <a:solidFill>
                  <a:schemeClr val="tx1">
                    <a:lumMod val="75000"/>
                    <a:lumOff val="25000"/>
                  </a:schemeClr>
                </a:solidFill>
              </a:defRPr>
            </a:lvl4pPr>
            <a:lvl5pPr>
              <a:buClr>
                <a:schemeClr val="accent2"/>
              </a:buClr>
              <a:defRPr sz="1600">
                <a:solidFill>
                  <a:schemeClr val="tx1">
                    <a:lumMod val="75000"/>
                    <a:lumOff val="25000"/>
                  </a:schemeClr>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8" name="TextBox 27"/>
          <p:cNvSpPr txBox="1"/>
          <p:nvPr userDrawn="1"/>
        </p:nvSpPr>
        <p:spPr>
          <a:xfrm>
            <a:off x="6748432" y="4704274"/>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1" name="Picture 10"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51" y="4669485"/>
            <a:ext cx="963024" cy="307621"/>
          </a:xfrm>
          <a:prstGeom prst="rect">
            <a:avLst/>
          </a:prstGeom>
        </p:spPr>
      </p:pic>
    </p:spTree>
    <p:extLst>
      <p:ext uri="{BB962C8B-B14F-4D97-AF65-F5344CB8AC3E}">
        <p14:creationId xmlns:p14="http://schemas.microsoft.com/office/powerpoint/2010/main" val="41157402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creen">
    <p:spTree>
      <p:nvGrpSpPr>
        <p:cNvPr id="1" name=""/>
        <p:cNvGrpSpPr/>
        <p:nvPr/>
      </p:nvGrpSpPr>
      <p:grpSpPr>
        <a:xfrm>
          <a:off x="0" y="0"/>
          <a:ext cx="0" cy="0"/>
          <a:chOff x="0" y="0"/>
          <a:chExt cx="0" cy="0"/>
        </a:xfrm>
      </p:grpSpPr>
      <p:sp>
        <p:nvSpPr>
          <p:cNvPr id="3" name="Rectangle 2"/>
          <p:cNvSpPr/>
          <p:nvPr userDrawn="1"/>
        </p:nvSpPr>
        <p:spPr>
          <a:xfrm>
            <a:off x="0" y="4511529"/>
            <a:ext cx="9144000" cy="631972"/>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rot="10800000">
            <a:off x="0" y="1033"/>
            <a:ext cx="9144000" cy="381249"/>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0"/>
          <p:cNvSpPr>
            <a:spLocks noGrp="1"/>
          </p:cNvSpPr>
          <p:nvPr>
            <p:ph type="title"/>
          </p:nvPr>
        </p:nvSpPr>
        <p:spPr>
          <a:xfrm>
            <a:off x="4039188" y="2698391"/>
            <a:ext cx="4649336" cy="404583"/>
          </a:xfrm>
        </p:spPr>
        <p:txBody>
          <a:bodyPr>
            <a:normAutofit/>
          </a:bodyPr>
          <a:lstStyle>
            <a:lvl1pPr algn="ctr">
              <a:defRPr sz="2000" b="0">
                <a:solidFill>
                  <a:schemeClr val="tx1"/>
                </a:solidFill>
              </a:defRPr>
            </a:lvl1pPr>
          </a:lstStyle>
          <a:p>
            <a:r>
              <a:rPr lang="ja-JP" altLang="en-US" smtClean="0"/>
              <a:t>マスター タイトルの書式設定</a:t>
            </a:r>
            <a:endParaRPr lang="en-US" dirty="0"/>
          </a:p>
        </p:txBody>
      </p:sp>
      <p:cxnSp>
        <p:nvCxnSpPr>
          <p:cNvPr id="7" name="Straight Connector 6"/>
          <p:cNvCxnSpPr/>
          <p:nvPr userDrawn="1"/>
        </p:nvCxnSpPr>
        <p:spPr>
          <a:xfrm>
            <a:off x="4039191"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039189"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748432" y="4729507"/>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6" name="Picture 15"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2179" y="1362631"/>
            <a:ext cx="2543355" cy="812429"/>
          </a:xfrm>
          <a:prstGeom prst="rect">
            <a:avLst/>
          </a:prstGeom>
        </p:spPr>
      </p:pic>
    </p:spTree>
    <p:extLst>
      <p:ext uri="{BB962C8B-B14F-4D97-AF65-F5344CB8AC3E}">
        <p14:creationId xmlns:p14="http://schemas.microsoft.com/office/powerpoint/2010/main" val="11350666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 Home">
    <p:spTree>
      <p:nvGrpSpPr>
        <p:cNvPr id="1" name=""/>
        <p:cNvGrpSpPr/>
        <p:nvPr/>
      </p:nvGrpSpPr>
      <p:grpSpPr>
        <a:xfrm>
          <a:off x="0" y="0"/>
          <a:ext cx="0" cy="0"/>
          <a:chOff x="0" y="0"/>
          <a:chExt cx="0" cy="0"/>
        </a:xfrm>
      </p:grpSpPr>
      <p:sp>
        <p:nvSpPr>
          <p:cNvPr id="3" name="Rectangle 2"/>
          <p:cNvSpPr/>
          <p:nvPr userDrawn="1"/>
        </p:nvSpPr>
        <p:spPr>
          <a:xfrm>
            <a:off x="0" y="4511529"/>
            <a:ext cx="9144000" cy="631972"/>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rot="10800000">
            <a:off x="0" y="1033"/>
            <a:ext cx="9144000" cy="381249"/>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4039191"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039189"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748432" y="4729507"/>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6" name="Picture 15"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2179" y="1362631"/>
            <a:ext cx="2543355" cy="812429"/>
          </a:xfrm>
          <a:prstGeom prst="rect">
            <a:avLst/>
          </a:prstGeom>
        </p:spPr>
      </p:pic>
      <p:pic>
        <p:nvPicPr>
          <p:cNvPr id="10" name="Picture 9" descr="divider-eyeQ.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357" y="903534"/>
            <a:ext cx="3175000" cy="3175000"/>
          </a:xfrm>
          <a:prstGeom prst="rect">
            <a:avLst/>
          </a:prstGeom>
        </p:spPr>
      </p:pic>
      <p:sp>
        <p:nvSpPr>
          <p:cNvPr id="13" name="TextBox 12"/>
          <p:cNvSpPr txBox="1"/>
          <p:nvPr userDrawn="1"/>
        </p:nvSpPr>
        <p:spPr>
          <a:xfrm>
            <a:off x="4039191" y="2698391"/>
            <a:ext cx="4647612" cy="400110"/>
          </a:xfrm>
          <a:prstGeom prst="rect">
            <a:avLst/>
          </a:prstGeom>
          <a:noFill/>
        </p:spPr>
        <p:txBody>
          <a:bodyPr wrap="square" rtlCol="0">
            <a:spAutoFit/>
          </a:bodyPr>
          <a:lstStyle/>
          <a:p>
            <a:pPr algn="ctr"/>
            <a:r>
              <a:rPr lang="en-US" sz="2000" dirty="0" smtClean="0"/>
              <a:t>Home Entertainment Solutions</a:t>
            </a:r>
            <a:endParaRPr lang="en-US" sz="2000" dirty="0"/>
          </a:p>
        </p:txBody>
      </p:sp>
    </p:spTree>
    <p:extLst>
      <p:ext uri="{BB962C8B-B14F-4D97-AF65-F5344CB8AC3E}">
        <p14:creationId xmlns:p14="http://schemas.microsoft.com/office/powerpoint/2010/main" val="978069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 Auto">
    <p:spTree>
      <p:nvGrpSpPr>
        <p:cNvPr id="1" name=""/>
        <p:cNvGrpSpPr/>
        <p:nvPr/>
      </p:nvGrpSpPr>
      <p:grpSpPr>
        <a:xfrm>
          <a:off x="0" y="0"/>
          <a:ext cx="0" cy="0"/>
          <a:chOff x="0" y="0"/>
          <a:chExt cx="0" cy="0"/>
        </a:xfrm>
      </p:grpSpPr>
      <p:sp>
        <p:nvSpPr>
          <p:cNvPr id="3" name="Rectangle 2"/>
          <p:cNvSpPr/>
          <p:nvPr userDrawn="1"/>
        </p:nvSpPr>
        <p:spPr>
          <a:xfrm>
            <a:off x="0" y="4511529"/>
            <a:ext cx="9144000" cy="631972"/>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rot="10800000">
            <a:off x="0" y="1033"/>
            <a:ext cx="9144000" cy="381249"/>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4039191"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039189"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748432" y="4729507"/>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6" name="Picture 15"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2179" y="1362631"/>
            <a:ext cx="2543355" cy="812429"/>
          </a:xfrm>
          <a:prstGeom prst="rect">
            <a:avLst/>
          </a:prstGeom>
        </p:spPr>
      </p:pic>
      <p:pic>
        <p:nvPicPr>
          <p:cNvPr id="13" name="Picture 12" descr="divider-auto.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357" y="904725"/>
            <a:ext cx="3175000" cy="3175000"/>
          </a:xfrm>
          <a:prstGeom prst="rect">
            <a:avLst/>
          </a:prstGeom>
        </p:spPr>
      </p:pic>
      <p:sp>
        <p:nvSpPr>
          <p:cNvPr id="14" name="TextBox 13"/>
          <p:cNvSpPr txBox="1"/>
          <p:nvPr userDrawn="1"/>
        </p:nvSpPr>
        <p:spPr>
          <a:xfrm>
            <a:off x="4039191" y="2698391"/>
            <a:ext cx="4647612" cy="400110"/>
          </a:xfrm>
          <a:prstGeom prst="rect">
            <a:avLst/>
          </a:prstGeom>
          <a:noFill/>
        </p:spPr>
        <p:txBody>
          <a:bodyPr wrap="square" rtlCol="0">
            <a:spAutoFit/>
          </a:bodyPr>
          <a:lstStyle/>
          <a:p>
            <a:pPr algn="ctr"/>
            <a:r>
              <a:rPr lang="en-US" sz="2000" dirty="0" smtClean="0"/>
              <a:t>Automotive</a:t>
            </a:r>
            <a:r>
              <a:rPr lang="en-US" sz="2000" baseline="0" dirty="0" smtClean="0"/>
              <a:t> </a:t>
            </a:r>
            <a:r>
              <a:rPr lang="en-US" sz="2000" dirty="0" smtClean="0"/>
              <a:t>Entertainment Solutions</a:t>
            </a:r>
            <a:endParaRPr lang="en-US" sz="2000" dirty="0"/>
          </a:p>
        </p:txBody>
      </p:sp>
    </p:spTree>
    <p:extLst>
      <p:ext uri="{BB962C8B-B14F-4D97-AF65-F5344CB8AC3E}">
        <p14:creationId xmlns:p14="http://schemas.microsoft.com/office/powerpoint/2010/main" val="9630245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tical - Desktop">
    <p:spTree>
      <p:nvGrpSpPr>
        <p:cNvPr id="1" name=""/>
        <p:cNvGrpSpPr/>
        <p:nvPr/>
      </p:nvGrpSpPr>
      <p:grpSpPr>
        <a:xfrm>
          <a:off x="0" y="0"/>
          <a:ext cx="0" cy="0"/>
          <a:chOff x="0" y="0"/>
          <a:chExt cx="0" cy="0"/>
        </a:xfrm>
      </p:grpSpPr>
      <p:sp>
        <p:nvSpPr>
          <p:cNvPr id="3" name="Rectangle 2"/>
          <p:cNvSpPr/>
          <p:nvPr userDrawn="1"/>
        </p:nvSpPr>
        <p:spPr>
          <a:xfrm>
            <a:off x="0" y="4511529"/>
            <a:ext cx="9144000" cy="631972"/>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rot="10800000">
            <a:off x="0" y="1033"/>
            <a:ext cx="9144000" cy="381249"/>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4039191"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039189"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748432" y="4729507"/>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6" name="Picture 15"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2179" y="1362631"/>
            <a:ext cx="2543355" cy="812429"/>
          </a:xfrm>
          <a:prstGeom prst="rect">
            <a:avLst/>
          </a:prstGeom>
        </p:spPr>
      </p:pic>
      <p:pic>
        <p:nvPicPr>
          <p:cNvPr id="13" name="Picture 12" descr="divider-desktop.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357" y="904725"/>
            <a:ext cx="3175000" cy="3175000"/>
          </a:xfrm>
          <a:prstGeom prst="rect">
            <a:avLst/>
          </a:prstGeom>
        </p:spPr>
      </p:pic>
      <p:sp>
        <p:nvSpPr>
          <p:cNvPr id="14" name="TextBox 13"/>
          <p:cNvSpPr txBox="1"/>
          <p:nvPr userDrawn="1"/>
        </p:nvSpPr>
        <p:spPr>
          <a:xfrm>
            <a:off x="4039191" y="2698391"/>
            <a:ext cx="4647612" cy="400110"/>
          </a:xfrm>
          <a:prstGeom prst="rect">
            <a:avLst/>
          </a:prstGeom>
          <a:noFill/>
        </p:spPr>
        <p:txBody>
          <a:bodyPr wrap="square" rtlCol="0">
            <a:spAutoFit/>
          </a:bodyPr>
          <a:lstStyle/>
          <a:p>
            <a:pPr algn="ctr"/>
            <a:r>
              <a:rPr lang="en-US" sz="2000" dirty="0" smtClean="0"/>
              <a:t>Cloud &amp; Desktop</a:t>
            </a:r>
            <a:r>
              <a:rPr lang="en-US" sz="2000" baseline="0" dirty="0" smtClean="0"/>
              <a:t> </a:t>
            </a:r>
            <a:r>
              <a:rPr lang="en-US" sz="2000" dirty="0" smtClean="0"/>
              <a:t>Solutions</a:t>
            </a:r>
            <a:endParaRPr lang="en-US" sz="2000" dirty="0"/>
          </a:p>
        </p:txBody>
      </p:sp>
    </p:spTree>
    <p:extLst>
      <p:ext uri="{BB962C8B-B14F-4D97-AF65-F5344CB8AC3E}">
        <p14:creationId xmlns:p14="http://schemas.microsoft.com/office/powerpoint/2010/main" val="9630245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tical - Mobile">
    <p:spTree>
      <p:nvGrpSpPr>
        <p:cNvPr id="1" name=""/>
        <p:cNvGrpSpPr/>
        <p:nvPr/>
      </p:nvGrpSpPr>
      <p:grpSpPr>
        <a:xfrm>
          <a:off x="0" y="0"/>
          <a:ext cx="0" cy="0"/>
          <a:chOff x="0" y="0"/>
          <a:chExt cx="0" cy="0"/>
        </a:xfrm>
      </p:grpSpPr>
      <p:sp>
        <p:nvSpPr>
          <p:cNvPr id="3" name="Rectangle 2"/>
          <p:cNvSpPr/>
          <p:nvPr userDrawn="1"/>
        </p:nvSpPr>
        <p:spPr>
          <a:xfrm>
            <a:off x="0" y="4511529"/>
            <a:ext cx="9144000" cy="631972"/>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rot="10800000">
            <a:off x="0" y="1033"/>
            <a:ext cx="9144000" cy="381249"/>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4039191"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039189"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748432" y="4729507"/>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6" name="Picture 15"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2179" y="1362631"/>
            <a:ext cx="2543355" cy="812429"/>
          </a:xfrm>
          <a:prstGeom prst="rect">
            <a:avLst/>
          </a:prstGeom>
        </p:spPr>
      </p:pic>
      <p:pic>
        <p:nvPicPr>
          <p:cNvPr id="14" name="Picture 13" descr="divider-mobile.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357" y="903534"/>
            <a:ext cx="3175000" cy="3175000"/>
          </a:xfrm>
          <a:prstGeom prst="rect">
            <a:avLst/>
          </a:prstGeom>
        </p:spPr>
      </p:pic>
      <p:sp>
        <p:nvSpPr>
          <p:cNvPr id="13" name="TextBox 12"/>
          <p:cNvSpPr txBox="1"/>
          <p:nvPr userDrawn="1"/>
        </p:nvSpPr>
        <p:spPr>
          <a:xfrm>
            <a:off x="4039191" y="2698391"/>
            <a:ext cx="4647612" cy="400110"/>
          </a:xfrm>
          <a:prstGeom prst="rect">
            <a:avLst/>
          </a:prstGeom>
          <a:noFill/>
        </p:spPr>
        <p:txBody>
          <a:bodyPr wrap="square" rtlCol="0">
            <a:spAutoFit/>
          </a:bodyPr>
          <a:lstStyle/>
          <a:p>
            <a:pPr algn="ctr"/>
            <a:r>
              <a:rPr lang="en-US" sz="2000" dirty="0" smtClean="0"/>
              <a:t>Mobile Entertainment Solutions</a:t>
            </a:r>
            <a:endParaRPr lang="en-US" sz="2000" dirty="0"/>
          </a:p>
        </p:txBody>
      </p:sp>
    </p:spTree>
    <p:extLst>
      <p:ext uri="{BB962C8B-B14F-4D97-AF65-F5344CB8AC3E}">
        <p14:creationId xmlns:p14="http://schemas.microsoft.com/office/powerpoint/2010/main" val="9630245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 App Dev">
    <p:spTree>
      <p:nvGrpSpPr>
        <p:cNvPr id="1" name=""/>
        <p:cNvGrpSpPr/>
        <p:nvPr/>
      </p:nvGrpSpPr>
      <p:grpSpPr>
        <a:xfrm>
          <a:off x="0" y="0"/>
          <a:ext cx="0" cy="0"/>
          <a:chOff x="0" y="0"/>
          <a:chExt cx="0" cy="0"/>
        </a:xfrm>
      </p:grpSpPr>
      <p:sp>
        <p:nvSpPr>
          <p:cNvPr id="3" name="Rectangle 2"/>
          <p:cNvSpPr/>
          <p:nvPr userDrawn="1"/>
        </p:nvSpPr>
        <p:spPr>
          <a:xfrm>
            <a:off x="0" y="4511529"/>
            <a:ext cx="9144000" cy="631972"/>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rot="10800000">
            <a:off x="0" y="1033"/>
            <a:ext cx="9144000" cy="381249"/>
          </a:xfrm>
          <a:prstGeom prst="rect">
            <a:avLst/>
          </a:prstGeom>
          <a:gradFill flip="none" rotWithShape="1">
            <a:gsLst>
              <a:gs pos="0">
                <a:schemeClr val="bg1"/>
              </a:gs>
              <a:gs pos="75000">
                <a:schemeClr val="bg1">
                  <a:lumMod val="85000"/>
                </a:schemeClr>
              </a:gs>
              <a:gs pos="100000">
                <a:schemeClr val="bg1">
                  <a:lumMod val="7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4039191"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039189" y="2491034"/>
            <a:ext cx="4649335" cy="1191"/>
          </a:xfrm>
          <a:prstGeom prst="line">
            <a:avLst/>
          </a:prstGeom>
          <a:ln w="12700"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6748432" y="4729507"/>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6" name="Picture 15"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2179" y="1362631"/>
            <a:ext cx="2543355" cy="812429"/>
          </a:xfrm>
          <a:prstGeom prst="rect">
            <a:avLst/>
          </a:prstGeom>
        </p:spPr>
      </p:pic>
      <p:pic>
        <p:nvPicPr>
          <p:cNvPr id="13" name="Picture 12" descr="divider-gravity.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357" y="904725"/>
            <a:ext cx="3175000" cy="3175000"/>
          </a:xfrm>
          <a:prstGeom prst="rect">
            <a:avLst/>
          </a:prstGeom>
        </p:spPr>
      </p:pic>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792260" y="3316463"/>
            <a:ext cx="1240375" cy="61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userDrawn="1"/>
        </p:nvSpPr>
        <p:spPr>
          <a:xfrm>
            <a:off x="4039191" y="2698391"/>
            <a:ext cx="4647612" cy="400110"/>
          </a:xfrm>
          <a:prstGeom prst="rect">
            <a:avLst/>
          </a:prstGeom>
          <a:noFill/>
        </p:spPr>
        <p:txBody>
          <a:bodyPr wrap="square" rtlCol="0">
            <a:spAutoFit/>
          </a:bodyPr>
          <a:lstStyle/>
          <a:p>
            <a:pPr algn="ctr"/>
            <a:r>
              <a:rPr lang="en-US" sz="2000" dirty="0" smtClean="0"/>
              <a:t>Application</a:t>
            </a:r>
            <a:r>
              <a:rPr lang="en-US" sz="2000" baseline="0" dirty="0" smtClean="0"/>
              <a:t> Development Services</a:t>
            </a:r>
            <a:endParaRPr lang="en-US" sz="2000" dirty="0"/>
          </a:p>
        </p:txBody>
      </p:sp>
    </p:spTree>
    <p:extLst>
      <p:ext uri="{BB962C8B-B14F-4D97-AF65-F5344CB8AC3E}">
        <p14:creationId xmlns:p14="http://schemas.microsoft.com/office/powerpoint/2010/main" val="9630245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Content - Text Half">
    <p:spTree>
      <p:nvGrpSpPr>
        <p:cNvPr id="1" name=""/>
        <p:cNvGrpSpPr/>
        <p:nvPr/>
      </p:nvGrpSpPr>
      <p:grpSpPr>
        <a:xfrm>
          <a:off x="0" y="0"/>
          <a:ext cx="0" cy="0"/>
          <a:chOff x="0" y="0"/>
          <a:chExt cx="0" cy="0"/>
        </a:xfrm>
      </p:grpSpPr>
      <p:sp>
        <p:nvSpPr>
          <p:cNvPr id="6" name="Rectangle 5"/>
          <p:cNvSpPr/>
          <p:nvPr userDrawn="1"/>
        </p:nvSpPr>
        <p:spPr>
          <a:xfrm>
            <a:off x="0" y="4570948"/>
            <a:ext cx="9144000" cy="501780"/>
          </a:xfrm>
          <a:prstGeom prst="rect">
            <a:avLst/>
          </a:prstGeom>
          <a:solidFill>
            <a:schemeClr val="bg1"/>
          </a:solidFill>
          <a:ln>
            <a:noFill/>
          </a:ln>
          <a:effectLst>
            <a:outerShdw blurRad="2032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4"/>
          <p:cNvSpPr>
            <a:spLocks noGrp="1"/>
          </p:cNvSpPr>
          <p:nvPr>
            <p:ph sz="quarter" idx="13"/>
          </p:nvPr>
        </p:nvSpPr>
        <p:spPr>
          <a:xfrm>
            <a:off x="457200" y="1063229"/>
            <a:ext cx="4116590" cy="3412494"/>
          </a:xfrm>
        </p:spPr>
        <p:txBody>
          <a:bodyPr>
            <a:normAutofit/>
          </a:bodyPr>
          <a:lstStyle>
            <a:lvl1pPr>
              <a:buClr>
                <a:schemeClr val="accent2"/>
              </a:buClr>
              <a:defRPr sz="2000">
                <a:solidFill>
                  <a:schemeClr val="tx1">
                    <a:lumMod val="75000"/>
                    <a:lumOff val="25000"/>
                  </a:schemeClr>
                </a:solidFill>
              </a:defRPr>
            </a:lvl1pPr>
            <a:lvl2pPr>
              <a:buClr>
                <a:schemeClr val="accent2"/>
              </a:buClr>
              <a:defRPr sz="1800">
                <a:solidFill>
                  <a:schemeClr val="tx1">
                    <a:lumMod val="75000"/>
                    <a:lumOff val="25000"/>
                  </a:schemeClr>
                </a:solidFill>
              </a:defRPr>
            </a:lvl2pPr>
            <a:lvl3pPr>
              <a:buClr>
                <a:schemeClr val="accent2"/>
              </a:buClr>
              <a:defRPr sz="1600">
                <a:solidFill>
                  <a:schemeClr val="tx1">
                    <a:lumMod val="75000"/>
                    <a:lumOff val="25000"/>
                  </a:schemeClr>
                </a:solidFill>
              </a:defRPr>
            </a:lvl3pPr>
            <a:lvl4pPr>
              <a:buClr>
                <a:schemeClr val="accent2"/>
              </a:buClr>
              <a:defRPr sz="1400">
                <a:solidFill>
                  <a:schemeClr val="tx1">
                    <a:lumMod val="75000"/>
                    <a:lumOff val="25000"/>
                  </a:schemeClr>
                </a:solidFill>
              </a:defRPr>
            </a:lvl4pPr>
            <a:lvl5pPr>
              <a:buClr>
                <a:schemeClr val="accent2"/>
              </a:buClr>
              <a:defRPr sz="1400">
                <a:solidFill>
                  <a:schemeClr val="tx1">
                    <a:lumMod val="75000"/>
                    <a:lumOff val="25000"/>
                  </a:schemeClr>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Title 19"/>
          <p:cNvSpPr>
            <a:spLocks noGrp="1"/>
          </p:cNvSpPr>
          <p:nvPr>
            <p:ph type="title"/>
          </p:nvPr>
        </p:nvSpPr>
        <p:spPr>
          <a:xfrm>
            <a:off x="457200" y="205979"/>
            <a:ext cx="8229600" cy="696327"/>
          </a:xfrm>
        </p:spPr>
        <p:txBody>
          <a:bodyPr>
            <a:normAutofit/>
          </a:bodyPr>
          <a:lstStyle>
            <a:lvl1pPr algn="l">
              <a:defRPr sz="2000" b="1"/>
            </a:lvl1pPr>
          </a:lstStyle>
          <a:p>
            <a:r>
              <a:rPr lang="ja-JP" altLang="en-US" smtClean="0"/>
              <a:t>マスター タイトルの書式設定</a:t>
            </a:r>
            <a:endParaRPr lang="en-US" dirty="0"/>
          </a:p>
        </p:txBody>
      </p:sp>
      <p:sp>
        <p:nvSpPr>
          <p:cNvPr id="9" name="TextBox 8"/>
          <p:cNvSpPr txBox="1"/>
          <p:nvPr userDrawn="1"/>
        </p:nvSpPr>
        <p:spPr>
          <a:xfrm>
            <a:off x="6748432" y="4704274"/>
            <a:ext cx="1938371" cy="230832"/>
          </a:xfrm>
          <a:prstGeom prst="rect">
            <a:avLst/>
          </a:prstGeom>
          <a:noFill/>
        </p:spPr>
        <p:txBody>
          <a:bodyPr wrap="square" rtlCol="0">
            <a:spAutoFit/>
          </a:bodyPr>
          <a:lstStyle/>
          <a:p>
            <a:pPr algn="r"/>
            <a:fld id="{2CFDA857-F8CB-1540-AB28-0791D3E96600}" type="slidenum">
              <a:rPr lang="en-US" sz="900" smtClean="0">
                <a:solidFill>
                  <a:schemeClr val="bg1">
                    <a:lumMod val="65000"/>
                  </a:schemeClr>
                </a:solidFill>
              </a:rPr>
              <a:pPr algn="r"/>
              <a:t>‹#›</a:t>
            </a:fld>
            <a:endParaRPr lang="en-US" sz="900" dirty="0">
              <a:solidFill>
                <a:schemeClr val="bg1">
                  <a:lumMod val="65000"/>
                </a:schemeClr>
              </a:solidFill>
            </a:endParaRPr>
          </a:p>
        </p:txBody>
      </p:sp>
      <p:pic>
        <p:nvPicPr>
          <p:cNvPr id="15" name="Picture 14" descr="Gracenote_Logo-horiz.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51" y="4669485"/>
            <a:ext cx="963024" cy="307621"/>
          </a:xfrm>
          <a:prstGeom prst="rect">
            <a:avLst/>
          </a:prstGeom>
        </p:spPr>
      </p:pic>
    </p:spTree>
    <p:extLst>
      <p:ext uri="{BB962C8B-B14F-4D97-AF65-F5344CB8AC3E}">
        <p14:creationId xmlns:p14="http://schemas.microsoft.com/office/powerpoint/2010/main" val="2434638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4037365981"/>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8" r:id="rId3"/>
    <p:sldLayoutId id="2147483659" r:id="rId4"/>
    <p:sldLayoutId id="2147483663" r:id="rId5"/>
    <p:sldLayoutId id="2147483661" r:id="rId6"/>
    <p:sldLayoutId id="2147483660" r:id="rId7"/>
    <p:sldLayoutId id="2147483662" r:id="rId8"/>
    <p:sldLayoutId id="2147483652" r:id="rId9"/>
    <p:sldLayoutId id="2147483653" r:id="rId10"/>
    <p:sldLayoutId id="2147483654" r:id="rId11"/>
    <p:sldLayoutId id="2147483657" r:id="rId12"/>
    <p:sldLayoutId id="2147483664" r:id="rId13"/>
    <p:sldLayoutId id="2147483665" r:id="rId14"/>
    <p:sldLayoutId id="2147483666" r:id="rId15"/>
  </p:sldLayoutIdLst>
  <p:timing>
    <p:tnLst>
      <p:par>
        <p:cTn id="1" dur="indefinite" restart="never" nodeType="tmRoot"/>
      </p:par>
    </p:tnLst>
  </p:timing>
  <p:txStyles>
    <p:titleStyle>
      <a:lvl1pPr algn="l" defTabSz="457200" rtl="0" eaLnBrk="1" latinLnBrk="0" hangingPunct="1">
        <a:spcBef>
          <a:spcPct val="0"/>
        </a:spcBef>
        <a:buNone/>
        <a:defRPr kumimoji="1" sz="2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chemeClr val="accent2"/>
        </a:buClr>
        <a:buFont typeface="Arial"/>
        <a:buChar char="•"/>
        <a:defRPr kumimoji="1" sz="2000" kern="1200">
          <a:solidFill>
            <a:schemeClr val="tx1"/>
          </a:solidFill>
          <a:latin typeface="+mn-lt"/>
          <a:ea typeface="+mn-ea"/>
          <a:cs typeface="+mn-cs"/>
        </a:defRPr>
      </a:lvl1pPr>
      <a:lvl2pPr marL="742950" indent="-285750" algn="l" defTabSz="457200" rtl="0" eaLnBrk="1" latinLnBrk="0" hangingPunct="1">
        <a:spcBef>
          <a:spcPct val="20000"/>
        </a:spcBef>
        <a:buClr>
          <a:schemeClr val="accent2"/>
        </a:buClr>
        <a:buFont typeface="Arial"/>
        <a:buChar char="–"/>
        <a:defRPr kumimoji="1"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2"/>
        </a:buClr>
        <a:buFont typeface="Arial"/>
        <a:buChar char="•"/>
        <a:defRPr kumimoji="1" sz="1600" kern="1200">
          <a:solidFill>
            <a:schemeClr val="tx1"/>
          </a:solidFill>
          <a:latin typeface="+mn-lt"/>
          <a:ea typeface="+mn-ea"/>
          <a:cs typeface="+mn-cs"/>
        </a:defRPr>
      </a:lvl3pPr>
      <a:lvl4pPr marL="1600200" indent="-228600" algn="l" defTabSz="457200" rtl="0" eaLnBrk="1" latinLnBrk="0" hangingPunct="1">
        <a:spcBef>
          <a:spcPct val="20000"/>
        </a:spcBef>
        <a:buClr>
          <a:schemeClr val="accent2"/>
        </a:buClr>
        <a:buFont typeface="Arial"/>
        <a:buChar char="–"/>
        <a:defRPr kumimoji="1" sz="1400" kern="1200">
          <a:solidFill>
            <a:schemeClr val="tx1"/>
          </a:solidFill>
          <a:latin typeface="+mn-lt"/>
          <a:ea typeface="+mn-ea"/>
          <a:cs typeface="+mn-cs"/>
        </a:defRPr>
      </a:lvl4pPr>
      <a:lvl5pPr marL="2057400" indent="-228600" algn="l" defTabSz="457200" rtl="0" eaLnBrk="1" latinLnBrk="0" hangingPunct="1">
        <a:spcBef>
          <a:spcPct val="20000"/>
        </a:spcBef>
        <a:buClr>
          <a:schemeClr val="accent2"/>
        </a:buClr>
        <a:buFont typeface="Arial"/>
        <a:buChar char="»"/>
        <a:defRPr kumimoji="1"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Gracenote </a:t>
            </a:r>
            <a:r>
              <a:rPr kumimoji="1" lang="en-US" altLang="ja-JP" dirty="0" err="1" smtClean="0"/>
              <a:t>eyeQ</a:t>
            </a:r>
            <a:r>
              <a:rPr kumimoji="1" lang="en-US" altLang="ja-JP" dirty="0" smtClean="0"/>
              <a:t> and Parental Control</a:t>
            </a:r>
            <a:endParaRPr kumimoji="1" lang="ja-JP" altLang="en-US" dirty="0"/>
          </a:p>
        </p:txBody>
      </p:sp>
    </p:spTree>
    <p:extLst>
      <p:ext uri="{BB962C8B-B14F-4D97-AF65-F5344CB8AC3E}">
        <p14:creationId xmlns:p14="http://schemas.microsoft.com/office/powerpoint/2010/main" val="390598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Parental Control FAQ</a:t>
            </a:r>
            <a:endParaRPr kumimoji="1" lang="ja-JP" altLang="en-US" dirty="0"/>
          </a:p>
        </p:txBody>
      </p:sp>
      <p:sp>
        <p:nvSpPr>
          <p:cNvPr id="3" name="コンテンツ プレースホルダー 2"/>
          <p:cNvSpPr>
            <a:spLocks noGrp="1"/>
          </p:cNvSpPr>
          <p:nvPr>
            <p:ph sz="quarter" idx="13"/>
          </p:nvPr>
        </p:nvSpPr>
        <p:spPr/>
        <p:txBody>
          <a:bodyPr/>
          <a:lstStyle/>
          <a:p>
            <a:pPr marL="0" indent="0">
              <a:buNone/>
            </a:pPr>
            <a:r>
              <a:rPr kumimoji="1" lang="en-US" altLang="ja-JP" dirty="0" smtClean="0"/>
              <a:t>Does Gracenote </a:t>
            </a:r>
            <a:r>
              <a:rPr kumimoji="1" lang="en-US" altLang="ja-JP" dirty="0" err="1" smtClean="0"/>
              <a:t>eyeQ</a:t>
            </a:r>
            <a:r>
              <a:rPr kumimoji="1" lang="en-US" altLang="ja-JP" dirty="0" smtClean="0"/>
              <a:t> provide rating information that is suitable for use in implementing a Parental Control feature?</a:t>
            </a:r>
          </a:p>
          <a:p>
            <a:pPr marL="400050" lvl="1" indent="0">
              <a:buNone/>
            </a:pPr>
            <a:r>
              <a:rPr lang="en-US" altLang="ja-JP" dirty="0" smtClean="0"/>
              <a:t> The rating data included in TV Program and Video Work data objects is provided for informational purposes only. Gracenote cannot guarantee that the rating data is populated for all relevant data objects.</a:t>
            </a:r>
          </a:p>
          <a:p>
            <a:pPr marL="400050" lvl="1" indent="0">
              <a:buNone/>
            </a:pPr>
            <a:r>
              <a:rPr lang="en-US" altLang="ja-JP" dirty="0" smtClean="0"/>
              <a:t> As such, the Gracenote </a:t>
            </a:r>
            <a:r>
              <a:rPr lang="en-US" altLang="ja-JP" dirty="0" err="1" smtClean="0"/>
              <a:t>eyeQ</a:t>
            </a:r>
            <a:r>
              <a:rPr lang="en-US" altLang="ja-JP" dirty="0" smtClean="0"/>
              <a:t> data is not suitable for implementing a Parental Control feature. It is recommended that the underlying SI-EPG data be used to determine the suitability of TV Programs for a particular viewing audience. For Video content, the ratings provided by the VOD Service should be used.</a:t>
            </a:r>
            <a:endParaRPr kumimoji="1" lang="ja-JP" altLang="en-US" dirty="0"/>
          </a:p>
        </p:txBody>
      </p:sp>
    </p:spTree>
    <p:extLst>
      <p:ext uri="{BB962C8B-B14F-4D97-AF65-F5344CB8AC3E}">
        <p14:creationId xmlns:p14="http://schemas.microsoft.com/office/powerpoint/2010/main" val="269483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Parental Control FAQ</a:t>
            </a:r>
            <a:endParaRPr kumimoji="1" lang="ja-JP" altLang="en-US" dirty="0"/>
          </a:p>
        </p:txBody>
      </p:sp>
      <p:sp>
        <p:nvSpPr>
          <p:cNvPr id="3" name="コンテンツ プレースホルダー 2"/>
          <p:cNvSpPr>
            <a:spLocks noGrp="1"/>
          </p:cNvSpPr>
          <p:nvPr>
            <p:ph sz="quarter" idx="13"/>
          </p:nvPr>
        </p:nvSpPr>
        <p:spPr/>
        <p:txBody>
          <a:bodyPr>
            <a:normAutofit lnSpcReduction="10000"/>
          </a:bodyPr>
          <a:lstStyle/>
          <a:p>
            <a:pPr marL="0" indent="0">
              <a:buNone/>
            </a:pPr>
            <a:r>
              <a:rPr lang="en-US" altLang="ja-JP" dirty="0" smtClean="0"/>
              <a:t>Is the metadata and imagery returned by Gracenote </a:t>
            </a:r>
            <a:r>
              <a:rPr lang="en-US" altLang="ja-JP" dirty="0" err="1" smtClean="0"/>
              <a:t>eyeQ</a:t>
            </a:r>
            <a:r>
              <a:rPr lang="en-US" altLang="ja-JP" dirty="0" smtClean="0"/>
              <a:t> appropriate for all audiences? Should it be controlled by Parental Control settings?</a:t>
            </a:r>
            <a:endParaRPr kumimoji="1" lang="en-US" altLang="ja-JP" dirty="0" smtClean="0"/>
          </a:p>
          <a:p>
            <a:pPr marL="400050" lvl="1" indent="0">
              <a:buNone/>
            </a:pPr>
            <a:r>
              <a:rPr lang="en-US" altLang="ja-JP" dirty="0" smtClean="0"/>
              <a:t> Gracenote makes reasonable efforts to ensure that the metadata and imagery delivered by our solutions is appropriate for all audiences. This is achieved via our licenses with metadata and imagery vendors. </a:t>
            </a:r>
          </a:p>
          <a:p>
            <a:pPr marL="400050" lvl="1" indent="0">
              <a:buNone/>
            </a:pPr>
            <a:r>
              <a:rPr lang="en-US" altLang="ja-JP" dirty="0" smtClean="0"/>
              <a:t> Due to the large number of programs processed by the </a:t>
            </a:r>
            <a:r>
              <a:rPr lang="en-US" altLang="ja-JP" dirty="0" err="1" smtClean="0"/>
              <a:t>eyeQ</a:t>
            </a:r>
            <a:r>
              <a:rPr lang="en-US" altLang="ja-JP" dirty="0" smtClean="0"/>
              <a:t> system it is not feasible to manually monitor all images that are ingested into the system. However, if inappropriate metadata or imagery is discovered, we will remove it from the system and work with the appropriate vendor to address the issue.</a:t>
            </a:r>
          </a:p>
        </p:txBody>
      </p:sp>
    </p:spTree>
    <p:extLst>
      <p:ext uri="{BB962C8B-B14F-4D97-AF65-F5344CB8AC3E}">
        <p14:creationId xmlns:p14="http://schemas.microsoft.com/office/powerpoint/2010/main" val="738054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GN_PPT_16x9_Dec11.2">
  <a:themeElements>
    <a:clrScheme name="Custom 15">
      <a:dk1>
        <a:srgbClr val="000000"/>
      </a:dk1>
      <a:lt1>
        <a:sysClr val="window" lastClr="FFFFFF"/>
      </a:lt1>
      <a:dk2>
        <a:srgbClr val="3A7399"/>
      </a:dk2>
      <a:lt2>
        <a:srgbClr val="EEECE1"/>
      </a:lt2>
      <a:accent1>
        <a:srgbClr val="F39F1A"/>
      </a:accent1>
      <a:accent2>
        <a:srgbClr val="E34523"/>
      </a:accent2>
      <a:accent3>
        <a:srgbClr val="F1E408"/>
      </a:accent3>
      <a:accent4>
        <a:srgbClr val="59564A"/>
      </a:accent4>
      <a:accent5>
        <a:srgbClr val="556B6B"/>
      </a:accent5>
      <a:accent6>
        <a:srgbClr val="A8A174"/>
      </a:accent6>
      <a:hlink>
        <a:srgbClr val="556B6B"/>
      </a:hlink>
      <a:folHlink>
        <a:srgbClr val="4C42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GN_PPT_16x9_Dec11.2</Template>
  <TotalTime>18</TotalTime>
  <Words>234</Words>
  <Application>Microsoft Office PowerPoint</Application>
  <PresentationFormat>画面に合わせる (16:9)</PresentationFormat>
  <Paragraphs>9</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GN_PPT_16x9_Dec11.2</vt:lpstr>
      <vt:lpstr>Gracenote eyeQ and Parental Control</vt:lpstr>
      <vt:lpstr>Parental Control FAQ</vt:lpstr>
      <vt:lpstr>Parental Control FAQ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Gracenote eyeQ and Parental Controls</dc:title>
  <dc:creator>Steve Mathews</dc:creator>
  <cp:lastModifiedBy>Steve Mathews</cp:lastModifiedBy>
  <cp:revision>4</cp:revision>
  <dcterms:created xsi:type="dcterms:W3CDTF">2012-10-17T06:51:23Z</dcterms:created>
  <dcterms:modified xsi:type="dcterms:W3CDTF">2012-10-17T07:10:19Z</dcterms:modified>
</cp:coreProperties>
</file>