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88" r:id="rId3"/>
    <p:sldId id="289" r:id="rId4"/>
    <p:sldId id="282" r:id="rId5"/>
    <p:sldId id="27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1423" autoAdjust="0"/>
  </p:normalViewPr>
  <p:slideViewPr>
    <p:cSldViewPr>
      <p:cViewPr>
        <p:scale>
          <a:sx n="60" d="100"/>
          <a:sy n="60" d="100"/>
        </p:scale>
        <p:origin x="-1842" y="-174"/>
      </p:cViewPr>
      <p:guideLst>
        <p:guide orient="horz" pos="2205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EC1C0-63F5-45F7-8338-9ED2FA3FB394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77CB-D183-4EB9-9526-EB360C4AD7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FFA95-8954-4BC5-8E85-B755CE13FA21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B6767-752F-4913-A6E4-337DC32BC6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备注占位符 1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istrator\Desktop\ppt0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ppt0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ppt01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>
            <a:spLocks/>
          </p:cNvSpPr>
          <p:nvPr/>
        </p:nvSpPr>
        <p:spPr>
          <a:xfrm>
            <a:off x="467544" y="198884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IPEPG Features 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8136" y="6309320"/>
            <a:ext cx="29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Overseas Product Planning Dept.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16034"/>
            <a:ext cx="8352928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Geo coverage </a:t>
            </a:r>
          </a:p>
          <a:p>
            <a:pPr lvl="1"/>
            <a:r>
              <a:rPr lang="en-US" altLang="zh-CN" sz="1600" dirty="0" smtClean="0"/>
              <a:t>Must have: FR, DE, ES, IT, NO, SE, DK, FI, PL, BE, NL, CH, AT </a:t>
            </a:r>
          </a:p>
          <a:p>
            <a:pPr lvl="1"/>
            <a:r>
              <a:rPr lang="en-US" altLang="zh-CN" sz="1600" dirty="0" smtClean="0"/>
              <a:t>Good to gave: LT, LV, EE, CZ, SK, HU, PT, RU, UA, UK, IE </a:t>
            </a:r>
          </a:p>
          <a:p>
            <a:r>
              <a:rPr lang="en-US" altLang="zh-CN" sz="2000" b="1" dirty="0" smtClean="0"/>
              <a:t>TV application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b="1" dirty="0" smtClean="0"/>
              <a:t>General requirement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Support multi-language (EU 27 languages)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Push </a:t>
            </a:r>
            <a:r>
              <a:rPr lang="en-US" altLang="zh-CN" sz="1600" dirty="0" smtClean="0"/>
              <a:t>advertisement by </a:t>
            </a:r>
            <a:r>
              <a:rPr lang="en-US" altLang="zh-CN" sz="1600" dirty="0" smtClean="0"/>
              <a:t>Country &amp; brands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Support different skinning by multi brands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Good UX – clear UI flow, menu tree not too deep, low latency, enable/disable IPEPG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i="1" dirty="0" smtClean="0"/>
              <a:t>TCL customize Recommendation </a:t>
            </a:r>
            <a:r>
              <a:rPr lang="en-US" altLang="zh-CN" sz="1600" i="1" dirty="0" smtClean="0"/>
              <a:t>list - Later</a:t>
            </a:r>
            <a:endParaRPr lang="en-US" altLang="zh-CN" sz="1600" i="1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b="1" dirty="0" smtClean="0"/>
              <a:t>DTV EPG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Enter IPEPG by GUIDE key or Smart portal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Up to 21 days DTV EPG (show by Grid), can switch by page &amp; whole day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Channel list/order sync with local DTV channel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Detail description, progress bar, poster, cast/crew, List of channels with same program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cast/crew list link to show related TV/VOD list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Jump to play TV program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PVR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List of channels with same program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Related content &amp; Recommendation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dirty="0" smtClean="0"/>
              <a:t>Search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i="1" dirty="0" smtClean="0"/>
              <a:t>Bookmark &amp; Notification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600" i="1" dirty="0" smtClean="0"/>
              <a:t>history</a:t>
            </a:r>
          </a:p>
          <a:p>
            <a:r>
              <a:rPr lang="en-US" altLang="zh-CN" sz="1400" dirty="0" smtClean="0"/>
              <a:t>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018" y="44624"/>
            <a:ext cx="5163054" cy="548680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IP EPG</a:t>
            </a:r>
            <a:r>
              <a:rPr lang="zh-CN" altLang="en-US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Requirement - Basic</a:t>
            </a:r>
            <a:endParaRPr lang="en-US" altLang="zh-CN" sz="2400" b="1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80728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TV specific requirements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TV upload user habit of DTV system to server to do accurate recommendation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sync with tablet and Phone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nd</a:t>
            </a:r>
            <a:r>
              <a:rPr lang="en-US" altLang="zh-CN" b="1" dirty="0" smtClean="0"/>
              <a:t> Screen Support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with single license bind to TV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Sync EPG with TV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tablet and Phone (IOS, android)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User action push to TV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7018" y="44624"/>
            <a:ext cx="5163054" cy="548680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IP EPG</a:t>
            </a:r>
            <a:r>
              <a:rPr lang="zh-CN" altLang="en-US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requirement - Enhanced</a:t>
            </a:r>
            <a:endParaRPr lang="en-US" altLang="zh-CN" sz="2400" b="1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 177"/>
          <p:cNvSpPr/>
          <p:nvPr/>
        </p:nvSpPr>
        <p:spPr>
          <a:xfrm>
            <a:off x="323528" y="819864"/>
            <a:ext cx="82089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TV only</a:t>
            </a:r>
          </a:p>
          <a:p>
            <a:pPr lvl="1"/>
            <a:r>
              <a:rPr lang="en-US" altLang="zh-CN" sz="2400" b="1" dirty="0" smtClean="0">
                <a:solidFill>
                  <a:srgbClr val="7B7B7B"/>
                </a:solidFill>
              </a:rPr>
              <a:t>1.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TV is not connected to Internet </a:t>
            </a:r>
          </a:p>
          <a:p>
            <a:pPr lvl="2"/>
            <a:r>
              <a:rPr lang="en-US" altLang="zh-CN" dirty="0" smtClean="0">
                <a:solidFill>
                  <a:srgbClr val="7B7B7B"/>
                </a:solidFill>
                <a:latin typeface="Wingdings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</a:rPr>
              <a:t>User press GUIDE on RCU -&gt; DVB SI EPG is displayed on the screen </a:t>
            </a:r>
          </a:p>
          <a:p>
            <a:pPr lvl="1"/>
            <a:r>
              <a:rPr lang="en-US" altLang="zh-CN" sz="2400" b="1" dirty="0" smtClean="0">
                <a:solidFill>
                  <a:srgbClr val="7B7B7B"/>
                </a:solidFill>
              </a:rPr>
              <a:t>2.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TV is connected to Internet </a:t>
            </a:r>
          </a:p>
          <a:p>
            <a:pPr lvl="1"/>
            <a:r>
              <a:rPr lang="en-US" altLang="zh-CN" dirty="0" smtClean="0">
                <a:solidFill>
                  <a:srgbClr val="7B7B7B"/>
                </a:solidFill>
                <a:latin typeface="Wingdings"/>
              </a:rPr>
              <a:t>	</a:t>
            </a:r>
            <a:r>
              <a:rPr lang="en-US" altLang="zh-CN" dirty="0" smtClean="0">
                <a:solidFill>
                  <a:srgbClr val="000000"/>
                </a:solidFill>
              </a:rPr>
              <a:t>User press GUIDE on RCU -&gt; IP EPG CE-HTML or HTML5 application using browser engine is displayed on the screen 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TV &amp; 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nscreen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with EPG application </a:t>
            </a:r>
          </a:p>
          <a:p>
            <a:pPr lvl="1"/>
            <a:r>
              <a:rPr lang="en-US" altLang="zh-CN" sz="2400" b="1" dirty="0" smtClean="0">
                <a:solidFill>
                  <a:srgbClr val="7B7B7B"/>
                </a:solidFill>
              </a:rPr>
              <a:t>1</a:t>
            </a:r>
            <a:r>
              <a:rPr lang="en-US" altLang="zh-CN" sz="2400" b="1" dirty="0" smtClean="0">
                <a:solidFill>
                  <a:srgbClr val="7B7B7B"/>
                </a:solidFill>
              </a:rPr>
              <a:t>.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TV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is connected to Internet </a:t>
            </a:r>
          </a:p>
          <a:p>
            <a:pPr lvl="2"/>
            <a:r>
              <a:rPr lang="en-US" altLang="zh-CN" dirty="0" smtClean="0">
                <a:solidFill>
                  <a:srgbClr val="7B7B7B"/>
                </a:solidFill>
                <a:latin typeface="Wingdings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</a:rPr>
              <a:t>User press GUIDE on RCU -&gt; IP EPG CE-HTML or HTML5 application using browser engine is displayed on the screen &amp; sync with </a:t>
            </a:r>
            <a:r>
              <a:rPr lang="en-US" altLang="zh-CN" dirty="0" err="1" smtClean="0">
                <a:solidFill>
                  <a:srgbClr val="000000"/>
                </a:solidFill>
              </a:rPr>
              <a:t>nscreen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7B7B7B"/>
                </a:solidFill>
                <a:latin typeface="Wingdings"/>
              </a:rPr>
              <a:t></a:t>
            </a:r>
            <a:r>
              <a:rPr lang="en-US" altLang="zh-CN" dirty="0" smtClean="0">
                <a:solidFill>
                  <a:srgbClr val="000000"/>
                </a:solidFill>
              </a:rPr>
              <a:t>Tablet/Phone connected to TV, then get metadata from TV and browse/play EPG on second screen.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2"/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57018" y="44624"/>
            <a:ext cx="4716016" cy="548680"/>
          </a:xfrm>
          <a:prstGeom prst="round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DTV </a:t>
            </a: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EPG</a:t>
            </a:r>
            <a:r>
              <a:rPr lang="zh-CN" altLang="en-US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scenario</a:t>
            </a:r>
            <a:endParaRPr lang="en-US" altLang="zh-CN" sz="2400" b="1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278</Words>
  <Application>Microsoft Office PowerPoint</Application>
  <PresentationFormat>全屏显示(4:3)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李林</cp:lastModifiedBy>
  <cp:revision>151</cp:revision>
  <dcterms:created xsi:type="dcterms:W3CDTF">2012-12-17T12:51:36Z</dcterms:created>
  <dcterms:modified xsi:type="dcterms:W3CDTF">2013-07-17T07:59:53Z</dcterms:modified>
</cp:coreProperties>
</file>