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BB705-35F6-496B-A746-4B735438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A1998-D2BF-4D94-BEAB-FA0FFFA73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6099A-6250-4AF8-914A-557E07F9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DD943-25A5-4F8E-B9BE-AEC85E96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EF06A-1B68-44FB-A503-44B9B461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72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70854-0804-46C3-9D16-33D4B7A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DD5B04-884F-4DCB-BD1D-34AF6776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2031B-DD3E-45E9-BBAE-E151E134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8A17A-B561-4F57-9F06-FB604AF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4DFC6-108E-4C9B-93F3-C8B1D6A4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742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27F7A0-B154-4BA0-9C47-166BEDF1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F4DAD-6D0D-4FED-90FF-95D6375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2C212-AA91-45D2-BAC6-F799FE89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DE2E5-6F55-4165-BE5E-793CFF72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F807D-16B9-453D-B2A8-6649B1CF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3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E7B5A-4FAE-4F96-9397-3C6189C1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B36DD-7533-4049-AFF8-9A7C86D3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6D735-A81C-4557-9B7C-1EB92307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FE901-BBCD-40FC-A9C5-9944CAD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9162D-F993-4529-9D6A-8EBEF11B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7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A58EC-B922-4852-9B0A-14C9BC6C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8BE1DB-7CBE-4F04-8C08-6FB3A1DF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39321-5359-4982-8D1A-2D923AF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21701-1692-4AD6-9C4E-ED8AAC4A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EC61B-58EC-41D8-AE81-A03F02F7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59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A60F2-5A80-49C3-8306-CD73C81D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60582-645A-4CB2-90C6-DF86B59B3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FA6648-8C0C-4966-A028-BC6D2C31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49794D-7433-45DB-A4A2-22E34845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74672-B2D8-416D-B6EC-05AABBA2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5C99F8-5B66-40E8-84BF-F7647EDA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9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C18F-EFAB-48B2-8AF1-3D4752C0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8BB2BA-4AD4-4F33-B006-19B6FA8D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FFFEFC-E700-4A26-8DFC-3116FB81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C4A27D-4D0B-445A-B25F-99D4BC995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635E67-F6D6-48BC-8E33-6A8B48DA4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52A91B-C9A3-4094-A45B-E534EEAE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2AA22B-17B8-43AF-A63F-F9F0933B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68C0EE-0CF8-4B0E-A0D7-60B0F4C4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88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31022-1FF0-46E0-AEB1-B6FB49D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6A753C-A2CE-4383-A5FE-B3EDFD09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9D7AB-3C9F-47D6-B739-489FA828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13617E-AFC7-4039-A1CD-D73D2487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76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61A063-E8BD-4DE3-BC15-1BCEDD1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838C22-895C-47B1-8E44-DD8F8863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76C351-97A4-414C-B425-DFE9E35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2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73614-E098-4DC5-AA46-25C67AE0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3C6DD-3B4C-4BCE-9D6A-4A0DDD2C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B528E3-F13F-4BDA-B168-233E9683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80329-1E0D-4347-84F0-A488F6D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6290DA-728B-4EC6-829B-8B682299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3AF6D-ECE9-469A-A9F3-CB27737D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02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172A6-4C0E-41F7-9B93-8648F339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7A01C7-B4A8-4C0E-8DF8-D75CCF202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0D4DC-64A5-4F14-B197-8B8507DE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00CCC-7C2E-40CB-B1A2-3F6DFC82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10EAF0-1931-4F17-B1F2-C803E101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EAB0-B90A-40CB-B964-C4F65B2D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1B5552-0491-44C1-8410-237F015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1E7D8-4E4F-4A04-BC7C-69D03D0F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3F38F-47C3-4FC9-B204-6F2852606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7A33-3688-4BBC-A418-75439FA99503}" type="datetimeFigureOut">
              <a:rPr lang="es-MX" smtClean="0"/>
              <a:t>02/12/2022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19E19-E5F5-4313-88E0-F3837F660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4309C-9AE6-4CCF-AED0-36A2A0F33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3B5B-8117-4348-974B-EC42F45B09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1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E90B0-9FF5-4A6E-BF65-B5C03AA6D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PRACTICAS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D1E3C-1BCB-4DB9-BB66-85417E856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30630"/>
            <a:ext cx="9144000" cy="1655762"/>
          </a:xfrm>
        </p:spPr>
        <p:txBody>
          <a:bodyPr/>
          <a:lstStyle/>
          <a:p>
            <a:r>
              <a:rPr lang="es-MX" dirty="0"/>
              <a:t>Alejandro Maximiliano Ramos Duran</a:t>
            </a:r>
          </a:p>
        </p:txBody>
      </p:sp>
    </p:spTree>
    <p:extLst>
      <p:ext uri="{BB962C8B-B14F-4D97-AF65-F5344CB8AC3E}">
        <p14:creationId xmlns:p14="http://schemas.microsoft.com/office/powerpoint/2010/main" val="180677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02522A-1DBE-4408-988B-C8417B3B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" y="319770"/>
            <a:ext cx="11723624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6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957850" y="475944"/>
            <a:ext cx="427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Concesionario de automóviles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93060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Cliente (</a:t>
            </a:r>
            <a:r>
              <a:rPr lang="es-MX" sz="2000" b="1" u="sng" dirty="0"/>
              <a:t>idCliente</a:t>
            </a:r>
            <a:r>
              <a:rPr lang="es-MX" sz="2000" dirty="0"/>
              <a:t>, nombre, apellido paterno, apellido materno, rfc, numero, estado</a:t>
            </a:r>
          </a:p>
          <a:p>
            <a:r>
              <a:rPr lang="es-MX" sz="2000" dirty="0"/>
              <a:t>municipio, colonia, calle, teléfono estatus)</a:t>
            </a:r>
          </a:p>
          <a:p>
            <a:r>
              <a:rPr lang="es-ES" sz="2000" dirty="0"/>
              <a:t>Opcion (</a:t>
            </a:r>
            <a:r>
              <a:rPr lang="es-ES" sz="2000" b="1" u="sng" dirty="0"/>
              <a:t>idOpcion</a:t>
            </a:r>
            <a:r>
              <a:rPr lang="es-ES" sz="2000" dirty="0"/>
              <a:t>, nombre, descripción, pintura, aire, estatus)</a:t>
            </a:r>
          </a:p>
          <a:p>
            <a:r>
              <a:rPr lang="es-ES" sz="2000" dirty="0"/>
              <a:t>Usado (</a:t>
            </a:r>
            <a:r>
              <a:rPr lang="es-ES" sz="2000" b="1" u="sng" dirty="0"/>
              <a:t>idUsado</a:t>
            </a:r>
            <a:r>
              <a:rPr lang="es-ES" sz="2000" dirty="0"/>
              <a:t>, </a:t>
            </a:r>
            <a:r>
              <a:rPr lang="es-MX" sz="2000" dirty="0"/>
              <a:t>marca , modelo, matricula, precio, estatus, </a:t>
            </a:r>
            <a:r>
              <a:rPr lang="es-MX" sz="2000" u="sng" dirty="0"/>
              <a:t>idCliente</a:t>
            </a:r>
            <a:r>
              <a:rPr lang="es-MX" sz="2000" dirty="0"/>
              <a:t>, fecha</a:t>
            </a:r>
            <a:r>
              <a:rPr lang="es-ES" sz="2000" dirty="0"/>
              <a:t>)</a:t>
            </a:r>
          </a:p>
          <a:p>
            <a:r>
              <a:rPr lang="es-ES" sz="2000" dirty="0"/>
              <a:t>Vehiculo (</a:t>
            </a:r>
            <a:r>
              <a:rPr lang="es-ES" sz="2000" b="1" u="sng" dirty="0"/>
              <a:t>idVehiculo</a:t>
            </a:r>
            <a:r>
              <a:rPr lang="es-ES" sz="2000" dirty="0"/>
              <a:t>, marca, modelo, cilindro, precio, estatus)</a:t>
            </a:r>
          </a:p>
          <a:p>
            <a:r>
              <a:rPr lang="es-ES" sz="2000" dirty="0"/>
              <a:t>Vendedor (</a:t>
            </a:r>
            <a:r>
              <a:rPr lang="es-ES" sz="2000" b="1" u="sng" dirty="0"/>
              <a:t>idVendedor</a:t>
            </a:r>
            <a:r>
              <a:rPr lang="es-ES" sz="2000" dirty="0"/>
              <a:t>, municipio, calle, colonia, estado, numero, rfc, numero, nombre,</a:t>
            </a:r>
          </a:p>
          <a:p>
            <a:r>
              <a:rPr lang="es-ES" sz="2000" dirty="0"/>
              <a:t>apellido paterno, apellido materno, estatus)</a:t>
            </a:r>
          </a:p>
          <a:p>
            <a:r>
              <a:rPr lang="es-ES" sz="2000" dirty="0"/>
              <a:t>Venta (</a:t>
            </a:r>
            <a:r>
              <a:rPr lang="es-ES" sz="2000" b="1" u="sng" dirty="0"/>
              <a:t>idVenta</a:t>
            </a:r>
            <a:r>
              <a:rPr lang="es-ES" sz="2000" dirty="0"/>
              <a:t>, estatus, fecha, </a:t>
            </a:r>
            <a:r>
              <a:rPr lang="es-ES" sz="2000" u="sng" dirty="0"/>
              <a:t>idVehiculo</a:t>
            </a:r>
            <a:r>
              <a:rPr lang="es-ES" sz="2000" dirty="0"/>
              <a:t>, matricula, </a:t>
            </a:r>
            <a:r>
              <a:rPr lang="es-ES" sz="2000" u="sng" dirty="0"/>
              <a:t>idVendedor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)</a:t>
            </a:r>
          </a:p>
          <a:p>
            <a:r>
              <a:rPr lang="es-ES" sz="2000" dirty="0"/>
              <a:t>OpcionVehiculo (</a:t>
            </a:r>
            <a:r>
              <a:rPr lang="es-ES" sz="2000" b="1" u="sng" dirty="0"/>
              <a:t>idOpcionVehiculo</a:t>
            </a:r>
            <a:r>
              <a:rPr lang="es-ES" sz="2000" dirty="0"/>
              <a:t>, </a:t>
            </a:r>
            <a:r>
              <a:rPr lang="es-ES" sz="2000" u="sng" dirty="0"/>
              <a:t>idOpcion</a:t>
            </a:r>
            <a:r>
              <a:rPr lang="es-ES" sz="2000" dirty="0"/>
              <a:t>, </a:t>
            </a:r>
            <a:r>
              <a:rPr lang="es-ES" sz="2000" u="sng" dirty="0"/>
              <a:t>idVehiculo</a:t>
            </a:r>
            <a:r>
              <a:rPr lang="es-ES" sz="2000" dirty="0"/>
              <a:t>, Precio, estatus)</a:t>
            </a:r>
          </a:p>
          <a:p>
            <a:r>
              <a:rPr lang="es-ES" sz="2000" dirty="0"/>
              <a:t>OpcionVenta (</a:t>
            </a:r>
            <a:r>
              <a:rPr lang="es-ES" sz="2000" b="1" u="sng" dirty="0"/>
              <a:t>idOpcionVehiculo</a:t>
            </a:r>
            <a:r>
              <a:rPr lang="es-ES" sz="2000" dirty="0"/>
              <a:t>, </a:t>
            </a:r>
            <a:r>
              <a:rPr lang="es-ES" sz="2000" u="sng" dirty="0"/>
              <a:t>idOpcion</a:t>
            </a:r>
            <a:r>
              <a:rPr lang="es-ES" sz="2000" dirty="0"/>
              <a:t>, </a:t>
            </a:r>
            <a:r>
              <a:rPr lang="es-ES" sz="2000" u="sng" dirty="0"/>
              <a:t>idVenta</a:t>
            </a:r>
            <a:r>
              <a:rPr lang="es-ES" sz="2000" dirty="0"/>
              <a:t>, Precio,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017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E3C7EC-097C-4ECE-A953-131FDAC2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" y="109440"/>
            <a:ext cx="12107705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957850" y="440086"/>
            <a:ext cx="284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Crtl. hospitalización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10730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Cama (</a:t>
            </a:r>
            <a:r>
              <a:rPr lang="es-MX" sz="2000" b="1" u="sng" dirty="0"/>
              <a:t>idCama</a:t>
            </a:r>
            <a:r>
              <a:rPr lang="es-MX" sz="2000" dirty="0"/>
              <a:t>, numero, estatus, </a:t>
            </a:r>
            <a:r>
              <a:rPr lang="es-MX" sz="2000" u="sng" dirty="0"/>
              <a:t>idPlanta</a:t>
            </a:r>
            <a:r>
              <a:rPr lang="es-MX" sz="2000" dirty="0"/>
              <a:t>)</a:t>
            </a:r>
          </a:p>
          <a:p>
            <a:r>
              <a:rPr lang="es-ES" sz="2000" dirty="0"/>
              <a:t>Diagnostico (</a:t>
            </a:r>
            <a:r>
              <a:rPr lang="es-ES" sz="2000" b="1" u="sng" dirty="0"/>
              <a:t>idDiagnostico</a:t>
            </a:r>
            <a:r>
              <a:rPr lang="es-ES" sz="2000" dirty="0"/>
              <a:t>, descripción, codigo, estatus, </a:t>
            </a:r>
            <a:r>
              <a:rPr lang="es-ES" sz="2000" u="sng" dirty="0"/>
              <a:t>idMedico</a:t>
            </a:r>
            <a:r>
              <a:rPr lang="es-ES" sz="2000" dirty="0"/>
              <a:t>, </a:t>
            </a:r>
            <a:r>
              <a:rPr lang="es-ES" sz="2000" u="sng" dirty="0"/>
              <a:t>idPaciente</a:t>
            </a:r>
            <a:r>
              <a:rPr lang="es-ES" sz="2000" dirty="0"/>
              <a:t>, fecha)</a:t>
            </a:r>
          </a:p>
          <a:p>
            <a:r>
              <a:rPr lang="es-ES" sz="2000" dirty="0"/>
              <a:t>Medico (</a:t>
            </a:r>
            <a:r>
              <a:rPr lang="es-ES" sz="2000" b="1" u="sng" dirty="0"/>
              <a:t>idMedico</a:t>
            </a:r>
            <a:r>
              <a:rPr lang="es-ES" sz="2000" dirty="0"/>
              <a:t>, </a:t>
            </a:r>
            <a:r>
              <a:rPr lang="es-MX" sz="2000" dirty="0"/>
              <a:t>nombre , apellido paterno, apellido materno, numero ficha,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Paciente (</a:t>
            </a:r>
            <a:r>
              <a:rPr lang="es-ES" sz="2000" b="1" u="sng" dirty="0"/>
              <a:t>idPaciente</a:t>
            </a:r>
            <a:r>
              <a:rPr lang="es-ES" sz="2000" dirty="0"/>
              <a:t>, nombre, apellido paterno, apellido materno, estatus, rfc, nss, fecha nacimiento)</a:t>
            </a:r>
          </a:p>
          <a:p>
            <a:r>
              <a:rPr lang="es-ES" sz="2000" dirty="0"/>
              <a:t>Planta (</a:t>
            </a:r>
            <a:r>
              <a:rPr lang="es-ES" sz="2000" b="1" u="sng" dirty="0"/>
              <a:t>idPlanta</a:t>
            </a:r>
            <a:r>
              <a:rPr lang="es-ES" sz="2000" dirty="0"/>
              <a:t>, estatus, numeroPlanta, nombre, numeroCama)</a:t>
            </a:r>
          </a:p>
          <a:p>
            <a:r>
              <a:rPr lang="es-ES" sz="2000" dirty="0"/>
              <a:t>TarjetaVisita (</a:t>
            </a:r>
            <a:r>
              <a:rPr lang="es-ES" sz="2000" b="1" u="sng" dirty="0"/>
              <a:t>idTarjetaVisita</a:t>
            </a:r>
            <a:r>
              <a:rPr lang="es-ES" sz="2000" dirty="0"/>
              <a:t>, fecha inicio, fecha final, estatus, </a:t>
            </a:r>
            <a:r>
              <a:rPr lang="es-ES" sz="2000" u="sng" dirty="0"/>
              <a:t>idPaciente</a:t>
            </a:r>
            <a:r>
              <a:rPr lang="es-ES" sz="2000" dirty="0"/>
              <a:t>)</a:t>
            </a:r>
          </a:p>
          <a:p>
            <a:r>
              <a:rPr lang="es-ES" sz="2000" dirty="0"/>
              <a:t>Visita (</a:t>
            </a:r>
            <a:r>
              <a:rPr lang="es-ES" sz="2000" b="1" u="sng" dirty="0"/>
              <a:t>idVisita</a:t>
            </a:r>
            <a:r>
              <a:rPr lang="es-ES" sz="2000" dirty="0"/>
              <a:t>, estatus, fecha, </a:t>
            </a:r>
            <a:r>
              <a:rPr lang="es-ES" sz="2000" u="sng" dirty="0"/>
              <a:t>idPaciente</a:t>
            </a:r>
            <a:r>
              <a:rPr lang="es-ES" sz="2000" dirty="0"/>
              <a:t>, </a:t>
            </a:r>
            <a:r>
              <a:rPr lang="es-ES" sz="2000" u="sng" dirty="0"/>
              <a:t>idMedico)</a:t>
            </a:r>
          </a:p>
          <a:p>
            <a:r>
              <a:rPr lang="es-ES" sz="2000" dirty="0"/>
              <a:t>CamaPaciente (</a:t>
            </a:r>
            <a:r>
              <a:rPr lang="es-ES" sz="2000" b="1" u="sng" dirty="0"/>
              <a:t>idCamaPaciente</a:t>
            </a:r>
            <a:r>
              <a:rPr lang="es-ES" sz="2000" dirty="0"/>
              <a:t>, </a:t>
            </a:r>
            <a:r>
              <a:rPr lang="es-ES" sz="2000" u="sng" dirty="0"/>
              <a:t>idCama</a:t>
            </a:r>
            <a:r>
              <a:rPr lang="es-ES" sz="2000" dirty="0"/>
              <a:t>, </a:t>
            </a:r>
            <a:r>
              <a:rPr lang="es-ES" sz="2000" u="sng" dirty="0"/>
              <a:t>idPaciente</a:t>
            </a:r>
            <a:r>
              <a:rPr lang="es-ES" sz="2000" dirty="0"/>
              <a:t>, fecha,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3619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C8465C-ABEC-4572-9946-BE800432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487425"/>
            <a:ext cx="7200000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5357657" y="34772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Viviendas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9006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Municipio (</a:t>
            </a:r>
            <a:r>
              <a:rPr lang="es-MX" sz="2000" b="1" u="sng" dirty="0"/>
              <a:t>idMunicipio</a:t>
            </a:r>
            <a:r>
              <a:rPr lang="es-MX" sz="2000" dirty="0"/>
              <a:t>, nombre, estatus, </a:t>
            </a:r>
            <a:r>
              <a:rPr lang="es-MX" sz="2000" u="sng" dirty="0"/>
              <a:t>idVivienda</a:t>
            </a:r>
            <a:r>
              <a:rPr lang="es-MX" sz="2000" dirty="0"/>
              <a:t>)</a:t>
            </a:r>
          </a:p>
          <a:p>
            <a:r>
              <a:rPr lang="es-ES" sz="2000" dirty="0"/>
              <a:t>Persona (</a:t>
            </a:r>
            <a:r>
              <a:rPr lang="es-ES" sz="2000" b="1" u="sng" dirty="0"/>
              <a:t>idPersona</a:t>
            </a:r>
            <a:r>
              <a:rPr lang="es-ES" sz="2000" dirty="0"/>
              <a:t>, nombre, apellido paterno, apellido materno, estatus, </a:t>
            </a:r>
            <a:r>
              <a:rPr lang="es-ES" sz="2000" u="sng" dirty="0"/>
              <a:t>idVivenda</a:t>
            </a:r>
            <a:r>
              <a:rPr lang="es-ES" sz="2000" dirty="0"/>
              <a:t>)</a:t>
            </a:r>
          </a:p>
          <a:p>
            <a:r>
              <a:rPr lang="es-ES" sz="2000" dirty="0"/>
              <a:t>Vivienda (</a:t>
            </a:r>
            <a:r>
              <a:rPr lang="es-ES" sz="2000" b="1" u="sng" dirty="0"/>
              <a:t>idVivienda</a:t>
            </a:r>
            <a:r>
              <a:rPr lang="es-ES" sz="2000" dirty="0"/>
              <a:t>, </a:t>
            </a:r>
            <a:r>
              <a:rPr lang="es-MX" sz="2000" dirty="0"/>
              <a:t>calle , colonia, numero, estado, estatus, </a:t>
            </a:r>
            <a:r>
              <a:rPr lang="es-MX" sz="2000" u="sng" dirty="0"/>
              <a:t>idPersona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41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1967DF-9FA5-4B13-AB76-36FBD99C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89" y="615452"/>
            <a:ext cx="8742422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07272" y="428405"/>
            <a:ext cx="202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Carreteras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586422" y="1338187"/>
            <a:ext cx="84633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Carretera (</a:t>
            </a:r>
            <a:r>
              <a:rPr lang="es-MX" sz="2000" b="1" u="sng" dirty="0"/>
              <a:t>idCarretera</a:t>
            </a:r>
            <a:r>
              <a:rPr lang="es-MX" sz="2000" dirty="0"/>
              <a:t>, nombre, estatus)</a:t>
            </a:r>
          </a:p>
          <a:p>
            <a:r>
              <a:rPr lang="es-ES" sz="2000" dirty="0"/>
              <a:t>Municipal (</a:t>
            </a:r>
            <a:r>
              <a:rPr lang="es-ES" sz="2000" b="1" u="sng" dirty="0"/>
              <a:t>idMunicipal</a:t>
            </a:r>
            <a:r>
              <a:rPr lang="es-ES" sz="2000" dirty="0"/>
              <a:t>, nombre, estatus)</a:t>
            </a:r>
          </a:p>
          <a:p>
            <a:r>
              <a:rPr lang="es-ES" sz="2000" dirty="0"/>
              <a:t>Tramo (</a:t>
            </a:r>
            <a:r>
              <a:rPr lang="es-ES" sz="2000" b="1" u="sng" dirty="0"/>
              <a:t>idTramo</a:t>
            </a:r>
            <a:r>
              <a:rPr lang="es-ES" sz="2000" dirty="0"/>
              <a:t>, </a:t>
            </a:r>
            <a:r>
              <a:rPr lang="es-MX" sz="2000" dirty="0"/>
              <a:t>descripción , estatus, </a:t>
            </a:r>
            <a:r>
              <a:rPr lang="es-MX" sz="2000" u="sng" dirty="0"/>
              <a:t>idCarretera</a:t>
            </a:r>
            <a:r>
              <a:rPr lang="es-ES" sz="2000" dirty="0"/>
              <a:t>)</a:t>
            </a:r>
          </a:p>
          <a:p>
            <a:r>
              <a:rPr lang="es-ES" sz="2000" dirty="0"/>
              <a:t>TramoMunicipal (</a:t>
            </a:r>
            <a:r>
              <a:rPr lang="es-ES" sz="2000" b="1" u="sng" dirty="0"/>
              <a:t>idTramoMunicipal</a:t>
            </a:r>
            <a:r>
              <a:rPr lang="es-ES" sz="2000" dirty="0"/>
              <a:t>, </a:t>
            </a:r>
            <a:r>
              <a:rPr lang="es-MX" sz="2000" u="sng" dirty="0"/>
              <a:t>idTramo</a:t>
            </a:r>
            <a:r>
              <a:rPr lang="es-MX" sz="2000" dirty="0"/>
              <a:t>, </a:t>
            </a:r>
            <a:r>
              <a:rPr lang="es-MX" sz="2000" u="sng" dirty="0"/>
              <a:t>idMunicipal</a:t>
            </a:r>
            <a:r>
              <a:rPr lang="es-MX" sz="2000" dirty="0"/>
              <a:t> , kilometro, estatus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16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4AD05C-4835-4655-8A31-4566EBA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4" y="274046"/>
            <a:ext cx="11534632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3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197296" y="46426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Agencia de viajes II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586422" y="1338187"/>
            <a:ext cx="80477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Cliente (</a:t>
            </a:r>
            <a:r>
              <a:rPr lang="es-MX" sz="2000" b="1" u="sng" dirty="0"/>
              <a:t>idCliente</a:t>
            </a:r>
            <a:r>
              <a:rPr lang="es-MX" sz="2000" dirty="0"/>
              <a:t>, nombre, apellido paterno, apellido materno, estatus)</a:t>
            </a:r>
          </a:p>
          <a:p>
            <a:r>
              <a:rPr lang="es-ES" sz="2000" dirty="0"/>
              <a:t>Finalidad (</a:t>
            </a:r>
            <a:r>
              <a:rPr lang="es-ES" sz="2000" b="1" u="sng" dirty="0"/>
              <a:t>idFinalidad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Hotel (</a:t>
            </a:r>
            <a:r>
              <a:rPr lang="es-ES" sz="2000" b="1" u="sng" dirty="0"/>
              <a:t>idHotel</a:t>
            </a:r>
            <a:r>
              <a:rPr lang="es-ES" sz="2000" dirty="0"/>
              <a:t>, </a:t>
            </a:r>
            <a:r>
              <a:rPr lang="es-MX" sz="2000" dirty="0"/>
              <a:t>nombre, calle, colonia, estado, municipio, numero, teléfono,</a:t>
            </a:r>
          </a:p>
          <a:p>
            <a:r>
              <a:rPr lang="es-MX" sz="2000" dirty="0"/>
              <a:t>estatus, </a:t>
            </a:r>
            <a:r>
              <a:rPr lang="es-MX" sz="2000" u="sng" dirty="0"/>
              <a:t>idPuntoRuta</a:t>
            </a:r>
            <a:r>
              <a:rPr lang="es-ES" sz="2000" dirty="0"/>
              <a:t>)</a:t>
            </a:r>
          </a:p>
          <a:p>
            <a:r>
              <a:rPr lang="es-ES" sz="2000" dirty="0"/>
              <a:t>PuntoRuta (</a:t>
            </a:r>
            <a:r>
              <a:rPr lang="es-ES" sz="2000" b="1" u="sng" dirty="0"/>
              <a:t>idPuntoRuta</a:t>
            </a:r>
            <a:r>
              <a:rPr lang="es-ES" sz="2000" dirty="0"/>
              <a:t>, tipo estancia, estatus</a:t>
            </a:r>
            <a:r>
              <a:rPr lang="es-MX" sz="2000" dirty="0"/>
              <a:t>, </a:t>
            </a:r>
            <a:r>
              <a:rPr lang="es-MX" sz="2000" u="sng" dirty="0"/>
              <a:t>idTipoPuntoRuta</a:t>
            </a:r>
            <a:r>
              <a:rPr lang="es-MX" sz="2000" dirty="0"/>
              <a:t>, </a:t>
            </a:r>
            <a:r>
              <a:rPr lang="es-MX" sz="2000" u="sng" dirty="0"/>
              <a:t>idTour</a:t>
            </a:r>
            <a:r>
              <a:rPr lang="es-ES" sz="2000" dirty="0"/>
              <a:t>)</a:t>
            </a:r>
          </a:p>
          <a:p>
            <a:r>
              <a:rPr lang="es-ES" sz="2000" dirty="0"/>
              <a:t>Tour (</a:t>
            </a:r>
            <a:r>
              <a:rPr lang="es-ES" sz="2000" b="1" u="sng" dirty="0"/>
              <a:t>idTour</a:t>
            </a:r>
            <a:r>
              <a:rPr lang="es-ES" sz="2000" dirty="0"/>
              <a:t>, estatus, descripción, </a:t>
            </a:r>
            <a:r>
              <a:rPr lang="es-ES" sz="2000" u="sng" dirty="0"/>
              <a:t>idFinalidad</a:t>
            </a:r>
            <a:r>
              <a:rPr lang="es-ES" sz="2000" dirty="0"/>
              <a:t>)</a:t>
            </a:r>
          </a:p>
          <a:p>
            <a:r>
              <a:rPr lang="es-ES" sz="2000" dirty="0"/>
              <a:t>ClienteHotel (</a:t>
            </a:r>
            <a:r>
              <a:rPr lang="es-ES" sz="2000" b="1" u="sng" dirty="0"/>
              <a:t>idClienteHotel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idHotel</a:t>
            </a:r>
            <a:r>
              <a:rPr lang="es-ES" sz="2000" dirty="0"/>
              <a:t>, estatus, fecha)</a:t>
            </a:r>
          </a:p>
          <a:p>
            <a:r>
              <a:rPr lang="es-ES" sz="2000" dirty="0"/>
              <a:t>ClienteTour (</a:t>
            </a:r>
            <a:r>
              <a:rPr lang="es-ES" sz="2000" b="1" u="sng" dirty="0"/>
              <a:t>idClienteHotel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idTour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34187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2FDCFF3-26DB-478D-AA7D-290AC23F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2" y="118585"/>
            <a:ext cx="11619983" cy="66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7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B50EEC-64A6-4012-802C-77BC7113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9" y="612404"/>
            <a:ext cx="11796782" cy="5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06245" y="46426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Bancos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586422" y="1338187"/>
            <a:ext cx="8613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Cliente (</a:t>
            </a:r>
            <a:r>
              <a:rPr lang="es-MX" sz="2000" b="1" u="sng" dirty="0"/>
              <a:t>idCliente</a:t>
            </a:r>
            <a:r>
              <a:rPr lang="es-MX" sz="2000" dirty="0"/>
              <a:t>, nombre, apellido paterno, apellido materno, rfc, curp, estatus)</a:t>
            </a:r>
          </a:p>
          <a:p>
            <a:r>
              <a:rPr lang="es-ES" sz="2000" dirty="0"/>
              <a:t>Cuenta (</a:t>
            </a:r>
            <a:r>
              <a:rPr lang="es-ES" sz="2000" b="1" u="sng" dirty="0"/>
              <a:t>idCuenta</a:t>
            </a:r>
            <a:r>
              <a:rPr lang="es-ES" sz="2000" dirty="0"/>
              <a:t>, saldo, estatus, numero, </a:t>
            </a:r>
            <a:r>
              <a:rPr lang="es-ES" sz="2000" u="sng" dirty="0"/>
              <a:t>idSucursal</a:t>
            </a:r>
            <a:r>
              <a:rPr lang="es-ES" sz="2000" dirty="0"/>
              <a:t>)</a:t>
            </a:r>
          </a:p>
          <a:p>
            <a:r>
              <a:rPr lang="es-ES" sz="2000" dirty="0"/>
              <a:t>Domiciliación (</a:t>
            </a:r>
            <a:r>
              <a:rPr lang="es-ES" sz="2000" b="1" u="sng" dirty="0"/>
              <a:t>idDomiciliacion</a:t>
            </a:r>
            <a:r>
              <a:rPr lang="es-ES" sz="2000" dirty="0"/>
              <a:t>, </a:t>
            </a:r>
            <a:r>
              <a:rPr lang="es-MX" sz="2000" dirty="0"/>
              <a:t>estatus, descripcion, fecha)</a:t>
            </a:r>
          </a:p>
          <a:p>
            <a:r>
              <a:rPr lang="es-ES" sz="2000" dirty="0"/>
              <a:t>Prestamo (</a:t>
            </a:r>
            <a:r>
              <a:rPr lang="es-ES" sz="2000" b="1" u="sng" dirty="0"/>
              <a:t>idPrestamo</a:t>
            </a:r>
            <a:r>
              <a:rPr lang="es-ES" sz="2000" dirty="0"/>
              <a:t>, fecha, plaza, monto, numero folio, estatus</a:t>
            </a:r>
            <a:r>
              <a:rPr lang="es-MX" sz="2000" dirty="0"/>
              <a:t>, </a:t>
            </a:r>
            <a:r>
              <a:rPr lang="es-MX" sz="2000" u="sng" dirty="0"/>
              <a:t>idCliente</a:t>
            </a:r>
            <a:r>
              <a:rPr lang="es-ES" sz="2000" dirty="0"/>
              <a:t>)</a:t>
            </a:r>
          </a:p>
          <a:p>
            <a:r>
              <a:rPr lang="es-ES" sz="2000" dirty="0"/>
              <a:t>Sucursal (</a:t>
            </a:r>
            <a:r>
              <a:rPr lang="es-ES" sz="2000" b="1" u="sng" dirty="0"/>
              <a:t>idSucursal</a:t>
            </a:r>
            <a:r>
              <a:rPr lang="es-ES" sz="2000" dirty="0"/>
              <a:t>, codigo, nombre, telefono, calle, colonia, estado, numero, </a:t>
            </a:r>
          </a:p>
          <a:p>
            <a:r>
              <a:rPr lang="es-ES" sz="2000" dirty="0"/>
              <a:t>municipio, estatus)</a:t>
            </a:r>
          </a:p>
          <a:p>
            <a:r>
              <a:rPr lang="es-ES" sz="2000" dirty="0"/>
              <a:t>ClienteCuenta (</a:t>
            </a:r>
            <a:r>
              <a:rPr lang="es-ES" sz="2000" b="1" u="sng" dirty="0"/>
              <a:t>idClienteCuenta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idCuenta</a:t>
            </a:r>
            <a:r>
              <a:rPr lang="es-ES" sz="2000" dirty="0"/>
              <a:t>, privilegio, estatus)</a:t>
            </a:r>
          </a:p>
          <a:p>
            <a:r>
              <a:rPr lang="es-ES" sz="2000" dirty="0"/>
              <a:t>CuentaDomiciliación (</a:t>
            </a:r>
            <a:r>
              <a:rPr lang="es-ES" sz="2000" b="1" u="sng" dirty="0"/>
              <a:t>idClienteDomiciliacion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idDomiciliacion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305992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8BE7CA-0C26-42E1-9FCE-3E6AEC19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4" y="121633"/>
            <a:ext cx="1107739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376320" y="455299"/>
            <a:ext cx="303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Agencia de Autos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101047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Agencia (</a:t>
            </a:r>
            <a:r>
              <a:rPr lang="es-MX" sz="2000" b="1" u="sng" dirty="0"/>
              <a:t>idAgencia</a:t>
            </a:r>
            <a:r>
              <a:rPr lang="es-MX" sz="2000" dirty="0"/>
              <a:t>, nombre, teléfono, clave, calle, colonia, estado, municipio, numero, estatus)</a:t>
            </a:r>
          </a:p>
          <a:p>
            <a:r>
              <a:rPr lang="es-ES" sz="2000" dirty="0"/>
              <a:t>Cliente (</a:t>
            </a:r>
            <a:r>
              <a:rPr lang="es-ES" sz="2000" b="1" u="sng" dirty="0"/>
              <a:t>idCuenta</a:t>
            </a:r>
            <a:r>
              <a:rPr lang="es-ES" sz="2000" dirty="0"/>
              <a:t>, nombre, apellido paterno, apellido materno, telefono, calle, colonia,</a:t>
            </a:r>
          </a:p>
          <a:p>
            <a:r>
              <a:rPr lang="es-ES" sz="2000" dirty="0"/>
              <a:t>estado, municipio, numero, estatus, clave</a:t>
            </a:r>
          </a:p>
          <a:p>
            <a:r>
              <a:rPr lang="es-ES" sz="2000" dirty="0"/>
              <a:t>Coche (</a:t>
            </a:r>
            <a:r>
              <a:rPr lang="es-ES" sz="2000" b="1" u="sng" dirty="0"/>
              <a:t>idCoche</a:t>
            </a:r>
            <a:r>
              <a:rPr lang="es-ES" sz="2000" dirty="0"/>
              <a:t>, </a:t>
            </a:r>
            <a:r>
              <a:rPr lang="es-MX" sz="2000" dirty="0"/>
              <a:t>costo, matricula, clave, estatus, </a:t>
            </a:r>
            <a:r>
              <a:rPr lang="es-MX" sz="2000" u="sng" dirty="0"/>
              <a:t>idGaraje</a:t>
            </a:r>
            <a:r>
              <a:rPr lang="es-MX" sz="2000" dirty="0"/>
              <a:t>)</a:t>
            </a:r>
          </a:p>
          <a:p>
            <a:r>
              <a:rPr lang="es-ES" sz="2000" dirty="0"/>
              <a:t>Garaje (</a:t>
            </a:r>
            <a:r>
              <a:rPr lang="es-ES" sz="2000" b="1" u="sng" dirty="0"/>
              <a:t>idGaraje</a:t>
            </a:r>
            <a:r>
              <a:rPr lang="es-ES" sz="2000" dirty="0"/>
              <a:t>, clave, calle, colonia, municipio, estado, numero, estatus)</a:t>
            </a:r>
          </a:p>
          <a:p>
            <a:r>
              <a:rPr lang="es-ES" sz="2000" dirty="0"/>
              <a:t>Reserva (</a:t>
            </a:r>
            <a:r>
              <a:rPr lang="es-ES" sz="2000" b="1" u="sng" dirty="0"/>
              <a:t>idReserva</a:t>
            </a:r>
            <a:r>
              <a:rPr lang="es-ES" sz="2000" dirty="0"/>
              <a:t>, fecha inicio, fecha termina, clave, estatus,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idAgencia</a:t>
            </a:r>
            <a:r>
              <a:rPr lang="es-ES" sz="2000" dirty="0"/>
              <a:t>)</a:t>
            </a:r>
          </a:p>
          <a:p>
            <a:r>
              <a:rPr lang="es-ES" sz="2000" dirty="0"/>
              <a:t>CocheReserva (</a:t>
            </a:r>
            <a:r>
              <a:rPr lang="es-ES" sz="2000" b="1" u="sng" dirty="0"/>
              <a:t>idCocheReserva</a:t>
            </a:r>
            <a:r>
              <a:rPr lang="es-ES" sz="2000" dirty="0"/>
              <a:t>, </a:t>
            </a:r>
            <a:r>
              <a:rPr lang="es-ES" sz="2000" u="sng" dirty="0"/>
              <a:t>idCoche</a:t>
            </a:r>
            <a:r>
              <a:rPr lang="es-ES" sz="2000" dirty="0"/>
              <a:t>, </a:t>
            </a:r>
            <a:r>
              <a:rPr lang="es-ES" sz="2000" u="sng" dirty="0"/>
              <a:t>idReserva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116815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20E1B9-FB77-449B-86B7-231E1A2C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" y="173454"/>
            <a:ext cx="11723624" cy="65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5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492861" y="329793"/>
            <a:ext cx="268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Linea de metro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9587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Acceso (</a:t>
            </a:r>
            <a:r>
              <a:rPr lang="es-MX" sz="2000" b="1" u="sng" dirty="0"/>
              <a:t>idAcceso</a:t>
            </a:r>
            <a:r>
              <a:rPr lang="es-MX" sz="2000" dirty="0"/>
              <a:t>, nombre, calle, colonia, estado, municipio, numero, estatus, </a:t>
            </a:r>
            <a:r>
              <a:rPr lang="es-MX" sz="2000" u="sng" dirty="0"/>
              <a:t>idEstacion</a:t>
            </a:r>
            <a:r>
              <a:rPr lang="es-MX" sz="2000" dirty="0"/>
              <a:t>)</a:t>
            </a:r>
          </a:p>
          <a:p>
            <a:r>
              <a:rPr lang="es-ES" sz="2000" dirty="0"/>
              <a:t>Cochero (</a:t>
            </a:r>
            <a:r>
              <a:rPr lang="es-ES" sz="2000" b="1" u="sng" dirty="0"/>
              <a:t>idCochero</a:t>
            </a:r>
            <a:r>
              <a:rPr lang="es-ES" sz="2000" dirty="0"/>
              <a:t>, nombre, calle, colonia,estado, municipio, numero, estatus, </a:t>
            </a:r>
            <a:r>
              <a:rPr lang="es-MX" sz="2000" u="sng" dirty="0"/>
              <a:t>idEstacion)</a:t>
            </a:r>
            <a:endParaRPr lang="es-ES" sz="2000" dirty="0"/>
          </a:p>
          <a:p>
            <a:r>
              <a:rPr lang="es-ES" sz="2000" dirty="0"/>
              <a:t>Estación (</a:t>
            </a:r>
            <a:r>
              <a:rPr lang="es-ES" sz="2000" b="1" u="sng" dirty="0"/>
              <a:t>idEstacion</a:t>
            </a:r>
            <a:r>
              <a:rPr lang="es-ES" sz="2000" dirty="0"/>
              <a:t>, </a:t>
            </a:r>
            <a:r>
              <a:rPr lang="es-MX" sz="2000" dirty="0"/>
              <a:t>nombre, </a:t>
            </a:r>
            <a:r>
              <a:rPr lang="es-ES" sz="2000" dirty="0"/>
              <a:t>calle, colonia,estado, municipio, numero, estatus</a:t>
            </a:r>
            <a:r>
              <a:rPr lang="es-MX" sz="2000" dirty="0"/>
              <a:t>)</a:t>
            </a:r>
          </a:p>
          <a:p>
            <a:r>
              <a:rPr lang="es-ES" sz="2000" dirty="0"/>
              <a:t>Linea (</a:t>
            </a:r>
            <a:r>
              <a:rPr lang="es-ES" sz="2000" b="1" u="sng" dirty="0"/>
              <a:t>idLinea</a:t>
            </a:r>
            <a:r>
              <a:rPr lang="es-ES" sz="2000" dirty="0"/>
              <a:t>, nombre, ruta, estatus)</a:t>
            </a:r>
          </a:p>
          <a:p>
            <a:r>
              <a:rPr lang="es-ES" sz="2000" dirty="0"/>
              <a:t>Tren (</a:t>
            </a:r>
            <a:r>
              <a:rPr lang="es-ES" sz="2000" b="1" u="sng" dirty="0"/>
              <a:t>idTren</a:t>
            </a:r>
            <a:r>
              <a:rPr lang="es-ES" sz="2000" dirty="0"/>
              <a:t>, estatus, clave, </a:t>
            </a:r>
            <a:r>
              <a:rPr lang="es-ES" sz="2000" u="sng" dirty="0"/>
              <a:t>idLinea</a:t>
            </a:r>
            <a:r>
              <a:rPr lang="es-ES" sz="2000" dirty="0"/>
              <a:t>, </a:t>
            </a:r>
            <a:r>
              <a:rPr lang="es-ES" sz="2000" u="sng" dirty="0"/>
              <a:t>idCochera</a:t>
            </a:r>
            <a:r>
              <a:rPr lang="es-ES" sz="2000" dirty="0"/>
              <a:t>)</a:t>
            </a:r>
          </a:p>
          <a:p>
            <a:r>
              <a:rPr lang="es-ES" sz="2000" dirty="0"/>
              <a:t>EstacionLinea (</a:t>
            </a:r>
            <a:r>
              <a:rPr lang="es-ES" sz="2000" b="1" u="sng" dirty="0"/>
              <a:t>idEstacionLinea</a:t>
            </a:r>
            <a:r>
              <a:rPr lang="es-ES" sz="2000" dirty="0"/>
              <a:t>, </a:t>
            </a:r>
            <a:r>
              <a:rPr lang="es-ES" sz="2000" u="sng" dirty="0"/>
              <a:t>idEstacion</a:t>
            </a:r>
            <a:r>
              <a:rPr lang="es-ES" sz="2000" dirty="0"/>
              <a:t>, </a:t>
            </a:r>
            <a:r>
              <a:rPr lang="es-ES" sz="2000" u="sng" dirty="0"/>
              <a:t>idLinea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215993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7444FD-51FA-4E70-BE72-54D07F53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1" y="24089"/>
            <a:ext cx="11382218" cy="68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2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87308" y="276005"/>
            <a:ext cx="224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Universidad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99282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Area (</a:t>
            </a:r>
            <a:r>
              <a:rPr lang="es-MX" sz="2000" b="1" u="sng" dirty="0"/>
              <a:t>idArea</a:t>
            </a:r>
            <a:r>
              <a:rPr lang="es-MX" sz="2000" dirty="0"/>
              <a:t>, nombre, estatus)</a:t>
            </a:r>
          </a:p>
          <a:p>
            <a:r>
              <a:rPr lang="es-ES" sz="2000" dirty="0"/>
              <a:t>Catedra (</a:t>
            </a:r>
            <a:r>
              <a:rPr lang="es-ES" sz="2000" b="1" u="sng" dirty="0"/>
              <a:t>idCatedra</a:t>
            </a:r>
            <a:r>
              <a:rPr lang="es-ES" sz="2000" dirty="0"/>
              <a:t>, estatus, nombre, </a:t>
            </a:r>
            <a:r>
              <a:rPr lang="es-MX" sz="2000" u="sng" dirty="0"/>
              <a:t>idDepartamento</a:t>
            </a:r>
            <a:r>
              <a:rPr lang="es-MX" sz="2000" dirty="0"/>
              <a:t>, </a:t>
            </a:r>
            <a:r>
              <a:rPr lang="es-MX" sz="2000" u="sng" dirty="0"/>
              <a:t>idFacultad</a:t>
            </a:r>
            <a:r>
              <a:rPr lang="es-MX" sz="2000" dirty="0"/>
              <a:t>)</a:t>
            </a:r>
            <a:endParaRPr lang="es-ES" sz="2000" dirty="0"/>
          </a:p>
          <a:p>
            <a:r>
              <a:rPr lang="es-ES" sz="2000" dirty="0"/>
              <a:t>Departamento (</a:t>
            </a:r>
            <a:r>
              <a:rPr lang="es-ES" sz="2000" b="1" u="sng" dirty="0"/>
              <a:t>idDepartamento</a:t>
            </a:r>
            <a:r>
              <a:rPr lang="es-ES" sz="2000" dirty="0"/>
              <a:t>, </a:t>
            </a:r>
            <a:r>
              <a:rPr lang="es-MX" sz="2000" dirty="0"/>
              <a:t>nombre, </a:t>
            </a:r>
            <a:r>
              <a:rPr lang="es-ES" sz="2000" dirty="0"/>
              <a:t>estatus, </a:t>
            </a:r>
            <a:r>
              <a:rPr lang="es-ES" sz="2000" u="sng" dirty="0"/>
              <a:t>idArea</a:t>
            </a:r>
            <a:r>
              <a:rPr lang="es-MX" sz="2000" dirty="0"/>
              <a:t>)</a:t>
            </a:r>
          </a:p>
          <a:p>
            <a:r>
              <a:rPr lang="es-ES" sz="2000" dirty="0"/>
              <a:t>Facultad (</a:t>
            </a:r>
            <a:r>
              <a:rPr lang="es-ES" sz="2000" b="1" u="sng" dirty="0"/>
              <a:t>idFacultad</a:t>
            </a:r>
            <a:r>
              <a:rPr lang="es-ES" sz="2000" dirty="0"/>
              <a:t>, nombre, colonia, calle, numero, estado, municipio, estatus)</a:t>
            </a:r>
          </a:p>
          <a:p>
            <a:r>
              <a:rPr lang="es-ES" sz="2000" dirty="0"/>
              <a:t>Profesor (</a:t>
            </a:r>
            <a:r>
              <a:rPr lang="es-ES" sz="2000" b="1" u="sng" dirty="0"/>
              <a:t>idProfesor</a:t>
            </a:r>
            <a:r>
              <a:rPr lang="es-ES" sz="2000" dirty="0"/>
              <a:t>, nombre, apellido paterno, apellido materno, rfc, domicilio, calle, colonia</a:t>
            </a:r>
          </a:p>
          <a:p>
            <a:r>
              <a:rPr lang="es-ES" sz="2000" dirty="0"/>
              <a:t>numero, estado, municipio, estatus, </a:t>
            </a:r>
            <a:r>
              <a:rPr lang="es-ES" sz="2000" u="sng" dirty="0"/>
              <a:t>idDepartamento)</a:t>
            </a:r>
          </a:p>
          <a:p>
            <a:r>
              <a:rPr lang="es-ES" sz="2000" dirty="0"/>
              <a:t>CatedraProfesor (</a:t>
            </a:r>
            <a:r>
              <a:rPr lang="es-ES" sz="2000" b="1" u="sng" dirty="0"/>
              <a:t>idCatedraProfesor</a:t>
            </a:r>
            <a:r>
              <a:rPr lang="es-ES" sz="2000" dirty="0"/>
              <a:t>, </a:t>
            </a:r>
            <a:r>
              <a:rPr lang="es-ES" sz="2000" u="sng" dirty="0"/>
              <a:t>idCatedra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fecha adscrito, estatus)</a:t>
            </a:r>
          </a:p>
          <a:p>
            <a:r>
              <a:rPr lang="es-ES" sz="2000" dirty="0"/>
              <a:t>DepartamentoFacultad (</a:t>
            </a:r>
            <a:r>
              <a:rPr lang="es-ES" sz="2000" b="1" u="sng" dirty="0"/>
              <a:t>idDepartamentoFacultad</a:t>
            </a:r>
            <a:r>
              <a:rPr lang="es-ES" sz="2000" dirty="0"/>
              <a:t>, </a:t>
            </a:r>
            <a:r>
              <a:rPr lang="es-ES" sz="2000" u="sng" dirty="0"/>
              <a:t>idDepartamento</a:t>
            </a:r>
            <a:r>
              <a:rPr lang="es-ES" sz="2000" dirty="0"/>
              <a:t>, </a:t>
            </a:r>
            <a:r>
              <a:rPr lang="es-ES" sz="2000" u="sng" dirty="0"/>
              <a:t>idFacultad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106864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957BB7-FD4D-4A4F-B50E-10007FDB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23" y="490473"/>
            <a:ext cx="10089754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5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87308" y="276005"/>
            <a:ext cx="224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Universidad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78798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Colegiado (</a:t>
            </a:r>
            <a:r>
              <a:rPr lang="es-MX" sz="2000" b="1" u="sng" dirty="0"/>
              <a:t>idColegiado</a:t>
            </a:r>
            <a:r>
              <a:rPr lang="es-MX" sz="2000" dirty="0"/>
              <a:t>, descripción, estatus)</a:t>
            </a:r>
          </a:p>
          <a:p>
            <a:r>
              <a:rPr lang="es-ES" sz="2000" dirty="0"/>
              <a:t>Equipo (</a:t>
            </a:r>
            <a:r>
              <a:rPr lang="es-ES" sz="2000" b="1" u="sng" dirty="0"/>
              <a:t>idEquipo</a:t>
            </a:r>
            <a:r>
              <a:rPr lang="es-ES" sz="2000" dirty="0"/>
              <a:t>, estatus, nombre</a:t>
            </a:r>
            <a:r>
              <a:rPr lang="es-MX" sz="2000" dirty="0"/>
              <a:t>)</a:t>
            </a:r>
            <a:endParaRPr lang="es-ES" sz="2000" dirty="0"/>
          </a:p>
          <a:p>
            <a:r>
              <a:rPr lang="es-ES" sz="2000" dirty="0"/>
              <a:t>Jugador (</a:t>
            </a:r>
            <a:r>
              <a:rPr lang="es-ES" sz="2000" b="1" u="sng" dirty="0"/>
              <a:t>idJugador</a:t>
            </a:r>
            <a:r>
              <a:rPr lang="es-ES" sz="2000" dirty="0"/>
              <a:t>, </a:t>
            </a:r>
            <a:r>
              <a:rPr lang="es-MX" sz="2000" dirty="0"/>
              <a:t>nombre, </a:t>
            </a:r>
            <a:r>
              <a:rPr lang="es-ES" sz="2000" dirty="0"/>
              <a:t>apellido paterno, apellido materno, numero</a:t>
            </a:r>
            <a:r>
              <a:rPr lang="es-MX" sz="2000" dirty="0"/>
              <a:t>)</a:t>
            </a:r>
          </a:p>
          <a:p>
            <a:r>
              <a:rPr lang="es-ES" sz="2000" dirty="0"/>
              <a:t>Partido (</a:t>
            </a:r>
            <a:r>
              <a:rPr lang="es-ES" sz="2000" b="1" u="sng" dirty="0"/>
              <a:t>idPartido</a:t>
            </a:r>
            <a:r>
              <a:rPr lang="es-ES" sz="2000" dirty="0"/>
              <a:t>, estatus, nombre)</a:t>
            </a:r>
          </a:p>
          <a:p>
            <a:r>
              <a:rPr lang="es-ES" sz="2000" dirty="0"/>
              <a:t>Puesto (</a:t>
            </a:r>
            <a:r>
              <a:rPr lang="es-ES" sz="2000" b="1" u="sng" dirty="0"/>
              <a:t>idPuesto</a:t>
            </a:r>
            <a:r>
              <a:rPr lang="es-ES" sz="2000" dirty="0"/>
              <a:t>, descripcion, estatus)</a:t>
            </a:r>
          </a:p>
          <a:p>
            <a:r>
              <a:rPr lang="es-ES" sz="2000" dirty="0"/>
              <a:t>numero, estado, municipio, estatus, </a:t>
            </a:r>
            <a:r>
              <a:rPr lang="es-ES" sz="2000" u="sng" dirty="0"/>
              <a:t>idDepartamento)</a:t>
            </a:r>
          </a:p>
          <a:p>
            <a:r>
              <a:rPr lang="es-ES" sz="2000" dirty="0"/>
              <a:t>JugadorPuesto (</a:t>
            </a:r>
            <a:r>
              <a:rPr lang="es-ES" sz="2000" b="1" u="sng" dirty="0"/>
              <a:t>idJugadorPuesto</a:t>
            </a:r>
            <a:r>
              <a:rPr lang="es-ES" sz="2000" dirty="0"/>
              <a:t>, </a:t>
            </a:r>
            <a:r>
              <a:rPr lang="es-ES" sz="2000" u="sng" dirty="0"/>
              <a:t>idJugador</a:t>
            </a:r>
            <a:r>
              <a:rPr lang="es-ES" sz="2000" dirty="0"/>
              <a:t>, </a:t>
            </a:r>
            <a:r>
              <a:rPr lang="es-ES" sz="2000" u="sng" dirty="0"/>
              <a:t>idPuesto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ColegiadoPartido (</a:t>
            </a:r>
            <a:r>
              <a:rPr lang="es-ES" sz="2000" b="1" u="sng" dirty="0"/>
              <a:t>idColegiadoPartido</a:t>
            </a:r>
            <a:r>
              <a:rPr lang="es-ES" sz="2000" dirty="0"/>
              <a:t>, </a:t>
            </a:r>
            <a:r>
              <a:rPr lang="es-ES" sz="2000" u="sng" dirty="0"/>
              <a:t>idColegiado</a:t>
            </a:r>
            <a:r>
              <a:rPr lang="es-ES" sz="2000" dirty="0"/>
              <a:t>, </a:t>
            </a:r>
            <a:r>
              <a:rPr lang="es-ES" sz="2000" u="sng" dirty="0"/>
              <a:t>idPartido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17753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740900" y="385482"/>
            <a:ext cx="4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Servicio militar modelo relacional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968448" y="1667436"/>
            <a:ext cx="98714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Compañía (</a:t>
            </a:r>
            <a:r>
              <a:rPr lang="es-MX" sz="2000" b="1" u="sng" dirty="0"/>
              <a:t>idCompañia</a:t>
            </a:r>
            <a:r>
              <a:rPr lang="es-MX" sz="2000" dirty="0"/>
              <a:t>, actividad, estatus)</a:t>
            </a:r>
          </a:p>
          <a:p>
            <a:r>
              <a:rPr lang="es-ES" sz="2000" dirty="0"/>
              <a:t>Cuartel (</a:t>
            </a:r>
            <a:r>
              <a:rPr lang="es-ES" sz="2000" b="1" u="sng" dirty="0"/>
              <a:t>idCuartel</a:t>
            </a:r>
            <a:r>
              <a:rPr lang="es-ES" sz="2000" dirty="0"/>
              <a:t>, nombre, calle, colonia, municipio, estado, numero, estatus)</a:t>
            </a:r>
          </a:p>
          <a:p>
            <a:r>
              <a:rPr lang="es-ES" sz="2000" dirty="0"/>
              <a:t>Cuerpo (</a:t>
            </a:r>
            <a:r>
              <a:rPr lang="es-ES" sz="2000" b="1" u="sng" dirty="0"/>
              <a:t>idCuerpo</a:t>
            </a:r>
            <a:r>
              <a:rPr lang="es-ES" sz="2000" dirty="0"/>
              <a:t>, denominación, estatus)</a:t>
            </a:r>
          </a:p>
          <a:p>
            <a:r>
              <a:rPr lang="es-ES" sz="2000" dirty="0"/>
              <a:t>Servicio (</a:t>
            </a:r>
            <a:r>
              <a:rPr lang="es-ES" sz="2000" b="1" u="sng" dirty="0"/>
              <a:t>idServicio</a:t>
            </a:r>
            <a:r>
              <a:rPr lang="es-ES" sz="2000" dirty="0"/>
              <a:t>, actividad, código, estatus)</a:t>
            </a:r>
          </a:p>
          <a:p>
            <a:r>
              <a:rPr lang="es-ES" sz="2000" dirty="0"/>
              <a:t>Soldado (</a:t>
            </a:r>
            <a:r>
              <a:rPr lang="es-ES" sz="2000" b="1" u="sng" dirty="0"/>
              <a:t>idSoldado</a:t>
            </a:r>
            <a:r>
              <a:rPr lang="es-ES" sz="2000" dirty="0"/>
              <a:t>, nombre, apellido paterno, apellido materno, código, graduación, estatus</a:t>
            </a:r>
          </a:p>
          <a:p>
            <a:r>
              <a:rPr lang="es-ES" sz="2000" dirty="0"/>
              <a:t>, </a:t>
            </a:r>
            <a:r>
              <a:rPr lang="es-ES" sz="2000" u="sng" dirty="0"/>
              <a:t>idCuartel</a:t>
            </a:r>
            <a:r>
              <a:rPr lang="es-ES" sz="2000" dirty="0"/>
              <a:t>, </a:t>
            </a:r>
            <a:r>
              <a:rPr lang="es-ES" sz="2000" u="sng" dirty="0"/>
              <a:t>idCompañia</a:t>
            </a:r>
            <a:r>
              <a:rPr lang="es-ES" sz="2000" dirty="0"/>
              <a:t>, </a:t>
            </a:r>
            <a:r>
              <a:rPr lang="es-ES" sz="2000" u="sng" dirty="0"/>
              <a:t>idCuerpo</a:t>
            </a:r>
            <a:r>
              <a:rPr lang="es-ES" sz="2000" dirty="0"/>
              <a:t>)</a:t>
            </a:r>
          </a:p>
          <a:p>
            <a:r>
              <a:rPr lang="es-ES" sz="2000" dirty="0"/>
              <a:t>CompañiaCuartel (</a:t>
            </a:r>
            <a:r>
              <a:rPr lang="es-ES" sz="2000" b="1" u="sng" dirty="0"/>
              <a:t>idCompañiaCuartel</a:t>
            </a:r>
            <a:r>
              <a:rPr lang="es-ES" sz="2000" dirty="0"/>
              <a:t>, </a:t>
            </a:r>
            <a:r>
              <a:rPr lang="es-ES" sz="2000" u="sng" dirty="0"/>
              <a:t>idCompañia</a:t>
            </a:r>
            <a:r>
              <a:rPr lang="es-ES" sz="2000" dirty="0"/>
              <a:t>, </a:t>
            </a:r>
            <a:r>
              <a:rPr lang="es-ES" sz="2000" u="sng" dirty="0"/>
              <a:t>idCuartel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SoldadoServicio (</a:t>
            </a:r>
            <a:r>
              <a:rPr lang="es-ES" sz="2000" b="1" u="sng" dirty="0"/>
              <a:t>idSoldadoServicio</a:t>
            </a:r>
            <a:r>
              <a:rPr lang="es-ES" sz="2000" dirty="0"/>
              <a:t>, </a:t>
            </a:r>
            <a:r>
              <a:rPr lang="es-ES" sz="2000" u="sng" dirty="0"/>
              <a:t>idSoldado</a:t>
            </a:r>
            <a:r>
              <a:rPr lang="es-ES" sz="2000" dirty="0"/>
              <a:t>, </a:t>
            </a:r>
            <a:r>
              <a:rPr lang="es-ES" sz="2000" u="sng" dirty="0"/>
              <a:t>idServicio</a:t>
            </a:r>
            <a:r>
              <a:rPr lang="es-ES" sz="2000" dirty="0"/>
              <a:t>, estatus, fecha realización)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35829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n 127">
            <a:extLst>
              <a:ext uri="{FF2B5EF4-FFF2-40B4-BE49-F238E27FC236}">
                <a16:creationId xmlns:a16="http://schemas.microsoft.com/office/drawing/2014/main" id="{15306E9D-B671-4EAE-BCAD-4C1A72A6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249660"/>
            <a:ext cx="12016257" cy="63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405781" y="385482"/>
            <a:ext cx="499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Gestión de trabajo de fin de carrera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860872" y="1658471"/>
            <a:ext cx="97245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Alumno (</a:t>
            </a:r>
            <a:r>
              <a:rPr lang="es-MX" sz="2000" b="1" u="sng" dirty="0"/>
              <a:t>idAlumno</a:t>
            </a:r>
            <a:r>
              <a:rPr lang="es-MX" sz="2000" dirty="0"/>
              <a:t>, nombre, apellido paterno, apellido materno, matricula, r.f.c, </a:t>
            </a:r>
          </a:p>
          <a:p>
            <a:r>
              <a:rPr lang="es-MX" sz="2000" dirty="0"/>
              <a:t>estatus, </a:t>
            </a:r>
            <a:r>
              <a:rPr lang="es-MX" sz="2000" u="sng" dirty="0"/>
              <a:t>idGrupo</a:t>
            </a:r>
            <a:r>
              <a:rPr lang="es-MX" sz="2000" dirty="0"/>
              <a:t>, </a:t>
            </a:r>
            <a:r>
              <a:rPr lang="es-MX" sz="2000" u="sng" dirty="0"/>
              <a:t>idProfesor</a:t>
            </a:r>
            <a:r>
              <a:rPr lang="es-MX" sz="2000" dirty="0"/>
              <a:t>, fecha de incorporación)</a:t>
            </a:r>
          </a:p>
          <a:p>
            <a:r>
              <a:rPr lang="es-ES" sz="2000" dirty="0"/>
              <a:t>Grupo (</a:t>
            </a:r>
            <a:r>
              <a:rPr lang="es-ES" sz="2000" b="1" u="sng" dirty="0"/>
              <a:t>idGrupo</a:t>
            </a:r>
            <a:r>
              <a:rPr lang="es-ES" sz="2000" dirty="0"/>
              <a:t>, nombre, numero de componentes, numero, estatus)</a:t>
            </a:r>
          </a:p>
          <a:p>
            <a:r>
              <a:rPr lang="es-ES" sz="2000" dirty="0"/>
              <a:t>Profesor (</a:t>
            </a:r>
            <a:r>
              <a:rPr lang="es-ES" sz="2000" b="1" u="sng" dirty="0"/>
              <a:t>idProfesor</a:t>
            </a:r>
            <a:r>
              <a:rPr lang="es-ES" sz="2000" dirty="0"/>
              <a:t>, </a:t>
            </a:r>
            <a:r>
              <a:rPr lang="es-MX" sz="2000" dirty="0"/>
              <a:t>nombre, apellido paterno, apellido materno, r.f.c, colonia, estado,</a:t>
            </a:r>
          </a:p>
          <a:p>
            <a:r>
              <a:rPr lang="es-MX" sz="2000" dirty="0"/>
              <a:t>municipio, calle, numero,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T.F.C (</a:t>
            </a:r>
            <a:r>
              <a:rPr lang="es-ES" sz="2000" b="1" u="sng" dirty="0"/>
              <a:t>idT.F.C</a:t>
            </a:r>
            <a:r>
              <a:rPr lang="es-ES" sz="2000" dirty="0"/>
              <a:t>, numero de orden, fecha comienzo, tema, estatus,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idTribunal</a:t>
            </a:r>
            <a:r>
              <a:rPr lang="es-ES" sz="2000" dirty="0"/>
              <a:t>, fecha)</a:t>
            </a:r>
          </a:p>
          <a:p>
            <a:r>
              <a:rPr lang="es-ES" sz="2000" dirty="0"/>
              <a:t>Tribunal (</a:t>
            </a:r>
            <a:r>
              <a:rPr lang="es-ES" sz="2000" b="1" u="sng" dirty="0"/>
              <a:t>idTribunal</a:t>
            </a:r>
            <a:r>
              <a:rPr lang="es-ES" sz="2000" dirty="0"/>
              <a:t>, lugar de examen, numero, numero de componentes, estatus)</a:t>
            </a:r>
          </a:p>
          <a:p>
            <a:r>
              <a:rPr lang="es-ES" sz="2000" dirty="0"/>
              <a:t>AlumnoProfesor (</a:t>
            </a:r>
            <a:r>
              <a:rPr lang="es-ES" sz="2000" b="1" u="sng" dirty="0"/>
              <a:t>idAlumnoProfesor</a:t>
            </a:r>
            <a:r>
              <a:rPr lang="es-ES" sz="2000" dirty="0"/>
              <a:t>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ProfesorTribunal (</a:t>
            </a:r>
            <a:r>
              <a:rPr lang="es-ES" sz="2000" b="1" u="sng" dirty="0"/>
              <a:t>idProfesorTribunal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</a:t>
            </a:r>
            <a:r>
              <a:rPr lang="es-ES" sz="2000" u="sng" dirty="0"/>
              <a:t>idTribunal</a:t>
            </a:r>
            <a:r>
              <a:rPr lang="es-ES" sz="2000" dirty="0"/>
              <a:t>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752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09BD281-12FE-4830-8345-BA5BCC6C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8" y="146019"/>
            <a:ext cx="11937003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30269" y="4131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Agencia de viajes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860872" y="1658471"/>
            <a:ext cx="10177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Hotel (</a:t>
            </a:r>
            <a:r>
              <a:rPr lang="es-MX" sz="2000" b="1" u="sng" dirty="0"/>
              <a:t>idHotel</a:t>
            </a:r>
            <a:r>
              <a:rPr lang="es-MX" sz="2000" dirty="0"/>
              <a:t>, nombre, codigo, numero, estado, municipio, colonia, calle, teléfono, numero,</a:t>
            </a:r>
          </a:p>
          <a:p>
            <a:r>
              <a:rPr lang="es-MX" sz="2000" dirty="0"/>
              <a:t>estatus)</a:t>
            </a:r>
          </a:p>
          <a:p>
            <a:r>
              <a:rPr lang="es-ES" sz="2000" dirty="0"/>
              <a:t>Sucursal (</a:t>
            </a:r>
            <a:r>
              <a:rPr lang="es-ES" sz="2000" b="1" u="sng" dirty="0"/>
              <a:t>idSucursal</a:t>
            </a:r>
            <a:r>
              <a:rPr lang="es-ES" sz="2000" dirty="0"/>
              <a:t>, codigo, telefono, numero,</a:t>
            </a:r>
            <a:r>
              <a:rPr lang="es-MX" sz="2000" dirty="0"/>
              <a:t> estado, municipio, colonia, calle,</a:t>
            </a:r>
            <a:r>
              <a:rPr lang="es-ES" sz="2000" dirty="0"/>
              <a:t> estatus)</a:t>
            </a:r>
          </a:p>
          <a:p>
            <a:r>
              <a:rPr lang="es-ES" sz="2000" dirty="0"/>
              <a:t>Tursita (</a:t>
            </a:r>
            <a:r>
              <a:rPr lang="es-ES" sz="2000" b="1" u="sng" dirty="0"/>
              <a:t>idTurista</a:t>
            </a:r>
            <a:r>
              <a:rPr lang="es-ES" sz="2000" dirty="0"/>
              <a:t>, </a:t>
            </a:r>
            <a:r>
              <a:rPr lang="es-MX" sz="2000" dirty="0"/>
              <a:t>nombre, apellido paterno, apellido materno, codigo, colonia, estado,</a:t>
            </a:r>
          </a:p>
          <a:p>
            <a:r>
              <a:rPr lang="es-MX" sz="2000" dirty="0"/>
              <a:t>municipio, calle, numero,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Viaje (</a:t>
            </a:r>
            <a:r>
              <a:rPr lang="es-ES" sz="2000" b="1" u="sng" dirty="0"/>
              <a:t>idViaje</a:t>
            </a:r>
            <a:r>
              <a:rPr lang="es-ES" sz="2000" dirty="0"/>
              <a:t>, estatus, </a:t>
            </a:r>
            <a:r>
              <a:rPr lang="es-ES" sz="2000" u="sng" dirty="0"/>
              <a:t>idSucursal</a:t>
            </a:r>
            <a:r>
              <a:rPr lang="es-ES" sz="2000" dirty="0"/>
              <a:t>, </a:t>
            </a:r>
            <a:r>
              <a:rPr lang="es-ES" sz="2000" u="sng" dirty="0"/>
              <a:t>idTurista</a:t>
            </a:r>
            <a:r>
              <a:rPr lang="es-ES" sz="2000" dirty="0"/>
              <a:t>)</a:t>
            </a:r>
          </a:p>
          <a:p>
            <a:r>
              <a:rPr lang="es-ES" sz="2000" dirty="0"/>
              <a:t>Vuelos (</a:t>
            </a:r>
            <a:r>
              <a:rPr lang="es-ES" sz="2000" b="1" u="sng" dirty="0"/>
              <a:t>idVuelos</a:t>
            </a:r>
            <a:r>
              <a:rPr lang="es-ES" sz="2000" dirty="0"/>
              <a:t>, plaza turística, destino, origen, plazas totales, numero de vuelo, estatus, fecha)</a:t>
            </a:r>
          </a:p>
          <a:p>
            <a:r>
              <a:rPr lang="es-ES" sz="2000" dirty="0"/>
              <a:t>ViajeHotel (</a:t>
            </a:r>
            <a:r>
              <a:rPr lang="es-ES" sz="2000" b="1" u="sng" dirty="0"/>
              <a:t>idViajeHotel</a:t>
            </a:r>
            <a:r>
              <a:rPr lang="es-ES" sz="2000" dirty="0"/>
              <a:t>, </a:t>
            </a:r>
            <a:r>
              <a:rPr lang="es-ES" sz="2000" u="sng" dirty="0"/>
              <a:t>idViaje</a:t>
            </a:r>
            <a:r>
              <a:rPr lang="es-ES" sz="2000" dirty="0"/>
              <a:t>, </a:t>
            </a:r>
            <a:r>
              <a:rPr lang="es-ES" sz="2000" u="sng" dirty="0"/>
              <a:t>idHotel</a:t>
            </a:r>
            <a:r>
              <a:rPr lang="es-ES" sz="2000" dirty="0"/>
              <a:t>, estatus, fecha partida, fecha llegada, regimen)</a:t>
            </a:r>
          </a:p>
          <a:p>
            <a:r>
              <a:rPr lang="es-ES" sz="2000" dirty="0"/>
              <a:t>ViajeVuelo (</a:t>
            </a:r>
            <a:r>
              <a:rPr lang="es-ES" sz="2000" b="1" u="sng" dirty="0"/>
              <a:t>idViajeVuelo</a:t>
            </a:r>
            <a:r>
              <a:rPr lang="es-ES" sz="2000" dirty="0"/>
              <a:t>, </a:t>
            </a:r>
            <a:r>
              <a:rPr lang="es-ES" sz="2000" u="sng" dirty="0"/>
              <a:t>idViaje</a:t>
            </a:r>
            <a:r>
              <a:rPr lang="es-ES" sz="2000" dirty="0"/>
              <a:t>, </a:t>
            </a:r>
            <a:r>
              <a:rPr lang="es-ES" sz="2000" u="sng" dirty="0"/>
              <a:t>idVuelo</a:t>
            </a:r>
            <a:r>
              <a:rPr lang="es-ES" sz="2000" dirty="0"/>
              <a:t>, estatus, clase)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36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03A9A8-C561-4851-ADE6-AA1722B4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261853"/>
            <a:ext cx="10699407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30269" y="413191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Gestión de exámenes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103030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Alumno (</a:t>
            </a:r>
            <a:r>
              <a:rPr lang="es-MX" sz="2000" b="1" u="sng" dirty="0"/>
              <a:t>idAlumno</a:t>
            </a:r>
            <a:r>
              <a:rPr lang="es-MX" sz="2000" dirty="0"/>
              <a:t>, nombre, apellido paterno, apellido materno, matricula, grupo, clase, estatus)</a:t>
            </a:r>
          </a:p>
          <a:p>
            <a:r>
              <a:rPr lang="es-ES" sz="2000" dirty="0"/>
              <a:t>ExamenEscrito (</a:t>
            </a:r>
            <a:r>
              <a:rPr lang="es-ES" sz="2000" b="1" u="sng" dirty="0"/>
              <a:t>idExamenEscrito</a:t>
            </a:r>
            <a:r>
              <a:rPr lang="es-ES" sz="2000" dirty="0"/>
              <a:t>, numero examen, numero pregunta, fecha realización, estatus)</a:t>
            </a:r>
          </a:p>
          <a:p>
            <a:r>
              <a:rPr lang="es-ES" sz="2000" dirty="0"/>
              <a:t>Practica (</a:t>
            </a:r>
            <a:r>
              <a:rPr lang="es-ES" sz="2000" b="1" u="sng" dirty="0"/>
              <a:t>idPractica</a:t>
            </a:r>
            <a:r>
              <a:rPr lang="es-ES" sz="2000" dirty="0"/>
              <a:t>, </a:t>
            </a:r>
            <a:r>
              <a:rPr lang="es-MX" sz="2000" dirty="0"/>
              <a:t>codigo, titulo, grado dificultad, tipo,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Profesor (</a:t>
            </a:r>
            <a:r>
              <a:rPr lang="es-ES" sz="2000" b="1" u="sng" dirty="0"/>
              <a:t>idProfesor</a:t>
            </a:r>
            <a:r>
              <a:rPr lang="es-ES" sz="2000" dirty="0"/>
              <a:t>, nombre, </a:t>
            </a:r>
            <a:r>
              <a:rPr lang="es-MX" sz="2000" dirty="0"/>
              <a:t>apellido paterno, apellido materno</a:t>
            </a:r>
            <a:r>
              <a:rPr lang="es-ES" sz="2000" dirty="0"/>
              <a:t>, matricula, estatus)</a:t>
            </a:r>
          </a:p>
          <a:p>
            <a:r>
              <a:rPr lang="es-ES" sz="2000" dirty="0"/>
              <a:t>AlumnoExamenEscrito (</a:t>
            </a:r>
            <a:r>
              <a:rPr lang="es-ES" sz="2000" b="1" u="sng" dirty="0"/>
              <a:t>idAlumnoExamenEscrito</a:t>
            </a:r>
            <a:r>
              <a:rPr lang="es-ES" sz="2000" dirty="0"/>
              <a:t>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idExamenEscrito</a:t>
            </a:r>
            <a:r>
              <a:rPr lang="es-ES" sz="2000" dirty="0"/>
              <a:t>, nota, estatus)</a:t>
            </a:r>
          </a:p>
          <a:p>
            <a:r>
              <a:rPr lang="es-ES" sz="2000" dirty="0"/>
              <a:t>AlumnoPractica (</a:t>
            </a:r>
            <a:r>
              <a:rPr lang="es-ES" sz="2000" b="1" u="sng" dirty="0"/>
              <a:t>idAlumnoPractica</a:t>
            </a:r>
            <a:r>
              <a:rPr lang="es-ES" sz="2000" dirty="0"/>
              <a:t>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idPractica</a:t>
            </a:r>
            <a:r>
              <a:rPr lang="es-ES" sz="2000" dirty="0"/>
              <a:t>, fecha, nota, estatus)</a:t>
            </a:r>
          </a:p>
          <a:p>
            <a:r>
              <a:rPr lang="es-ES" sz="2000" dirty="0"/>
              <a:t>PracticaProfesor (</a:t>
            </a:r>
            <a:r>
              <a:rPr lang="es-ES" sz="2000" b="1" u="sng" dirty="0"/>
              <a:t>idPracticaProfesor</a:t>
            </a:r>
            <a:r>
              <a:rPr lang="es-ES" sz="2000" dirty="0"/>
              <a:t>, </a:t>
            </a:r>
            <a:r>
              <a:rPr lang="es-ES" sz="2000" u="sng" dirty="0"/>
              <a:t>idPractica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fecha diseño,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05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1410</Words>
  <Application>Microsoft Office PowerPoint</Application>
  <PresentationFormat>Panorámica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Tema de Office</vt:lpstr>
      <vt:lpstr>PRACTICAS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RAMOS DURAN ROSENDO LUIS MIGUEL</dc:creator>
  <cp:lastModifiedBy>RAMOS DURAN ROSENDO LUIS MIGUEL</cp:lastModifiedBy>
  <cp:revision>12</cp:revision>
  <dcterms:created xsi:type="dcterms:W3CDTF">2022-12-03T03:00:07Z</dcterms:created>
  <dcterms:modified xsi:type="dcterms:W3CDTF">2022-12-03T08:43:05Z</dcterms:modified>
</cp:coreProperties>
</file>