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1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dirty="0" smtClean="0"/>
              <a:t>1. </a:t>
            </a:r>
            <a:r>
              <a:rPr lang="en-US" sz="2800" dirty="0" smtClean="0"/>
              <a:t>Write </a:t>
            </a:r>
            <a:r>
              <a:rPr lang="en-US" sz="2800" dirty="0"/>
              <a:t>a program to create 2 Nodes, connect them in to duplex-link and attach UDP protocol and CBR traffic for packet </a:t>
            </a:r>
            <a:r>
              <a:rPr lang="en-US" sz="2800" dirty="0" smtClean="0"/>
              <a:t>transmission. Check the number of packet receive, number of packet </a:t>
            </a:r>
            <a:r>
              <a:rPr lang="en-US" sz="2800" dirty="0"/>
              <a:t>drop</a:t>
            </a:r>
            <a:r>
              <a:rPr lang="en-US" sz="2800" dirty="0" smtClean="0"/>
              <a:t>, </a:t>
            </a:r>
            <a:r>
              <a:rPr lang="en-US" sz="2800" dirty="0"/>
              <a:t>number of </a:t>
            </a:r>
            <a:r>
              <a:rPr lang="en-US" sz="2800" dirty="0" smtClean="0"/>
              <a:t>packet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, and </a:t>
            </a:r>
            <a:r>
              <a:rPr lang="en-US" sz="2800" dirty="0"/>
              <a:t>number of </a:t>
            </a:r>
            <a:r>
              <a:rPr lang="en-US" sz="2800" dirty="0" smtClean="0"/>
              <a:t>packet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: in this simulation.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sz="2800" dirty="0" smtClean="0"/>
              <a:t>Write </a:t>
            </a:r>
            <a:r>
              <a:rPr lang="en-US" sz="2800" dirty="0"/>
              <a:t>a Program for simulation, to create 3 Nodes with duplex link, using TCP protocol and FTP traffic with 1Mbps bandwidth and 10ms delay packets are send from source node to destination </a:t>
            </a:r>
            <a:r>
              <a:rPr lang="en-US" sz="2800" dirty="0" smtClean="0"/>
              <a:t>node. Check </a:t>
            </a:r>
            <a:r>
              <a:rPr lang="en-US" sz="2800" dirty="0"/>
              <a:t>the number of packet </a:t>
            </a:r>
            <a:r>
              <a:rPr lang="en-US" sz="2800" dirty="0" smtClean="0"/>
              <a:t>receive, </a:t>
            </a:r>
            <a:r>
              <a:rPr lang="en-US" sz="2800" dirty="0"/>
              <a:t>number of packet drop, number of packet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, and </a:t>
            </a:r>
            <a:r>
              <a:rPr lang="en-US" sz="2800" dirty="0"/>
              <a:t>number of packet </a:t>
            </a:r>
            <a:r>
              <a:rPr lang="en-US" sz="2800" dirty="0" err="1"/>
              <a:t>dequeue</a:t>
            </a:r>
            <a:r>
              <a:rPr lang="en-US" sz="2800" dirty="0"/>
              <a:t>: in this </a:t>
            </a:r>
            <a:r>
              <a:rPr lang="en-US" sz="2800" dirty="0" smtClean="0"/>
              <a:t>simulation. Also calculate the packet delivery ratio and compared with previous simulation results.</a:t>
            </a:r>
            <a:endParaRPr lang="en-IN" sz="2800" dirty="0"/>
          </a:p>
          <a:p>
            <a:pPr marL="0" lv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0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dirty="0" smtClean="0"/>
              <a:t>3. Write </a:t>
            </a:r>
            <a:r>
              <a:rPr lang="en-US" dirty="0"/>
              <a:t>a program for a simple network according to the following figures, n</a:t>
            </a:r>
            <a:r>
              <a:rPr lang="en-US" baseline="-25000" dirty="0"/>
              <a:t>0</a:t>
            </a:r>
            <a:r>
              <a:rPr lang="en-US" dirty="0"/>
              <a:t> node connected to n</a:t>
            </a:r>
            <a:r>
              <a:rPr lang="en-US" baseline="-25000" dirty="0"/>
              <a:t>4</a:t>
            </a:r>
            <a:r>
              <a:rPr lang="en-US" dirty="0"/>
              <a:t> by TCP and n</a:t>
            </a:r>
            <a:r>
              <a:rPr lang="en-US" baseline="-25000" dirty="0"/>
              <a:t>1</a:t>
            </a:r>
            <a:r>
              <a:rPr lang="en-US" dirty="0"/>
              <a:t> node connected to n</a:t>
            </a:r>
            <a:r>
              <a:rPr lang="en-US" baseline="-25000" dirty="0"/>
              <a:t>5</a:t>
            </a:r>
            <a:r>
              <a:rPr lang="en-US" dirty="0"/>
              <a:t> by UDP</a:t>
            </a:r>
            <a:r>
              <a:rPr lang="en-US" dirty="0" smtClean="0"/>
              <a:t>. Calculate the packet delivery ratio.</a:t>
            </a:r>
            <a:endParaRPr lang="en-US" dirty="0" smtClean="0"/>
          </a:p>
          <a:p>
            <a:pPr marL="0" lv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657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2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169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Rakesh Ranjan Swain</dc:creator>
  <cp:lastModifiedBy>Rakesh Ranjan Swain</cp:lastModifiedBy>
  <cp:revision>4</cp:revision>
  <dcterms:created xsi:type="dcterms:W3CDTF">2006-08-16T00:00:00Z</dcterms:created>
  <dcterms:modified xsi:type="dcterms:W3CDTF">2018-01-09T16:27:51Z</dcterms:modified>
</cp:coreProperties>
</file>