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4A6CB-9FD1-41F6-99E5-52FC20F1A6EF}" type="datetimeFigureOut">
              <a:rPr lang="en-IN" smtClean="0"/>
              <a:t>23-01-2018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92DFC-9C6B-42FA-A167-72BF166A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7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92DFC-9C6B-42FA-A167-72BF166A62D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9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92DFC-9C6B-42FA-A167-72BF166A62D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7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Assignment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1. Write </a:t>
            </a:r>
            <a:r>
              <a:rPr lang="en-US" dirty="0"/>
              <a:t>a program for simulation to creating 3 </a:t>
            </a:r>
            <a:r>
              <a:rPr lang="en-US" dirty="0" smtClean="0"/>
              <a:t>mobile nodes </a:t>
            </a:r>
            <a:r>
              <a:rPr lang="en-US" dirty="0"/>
              <a:t>0, 1 and </a:t>
            </a:r>
            <a:r>
              <a:rPr lang="en-US" dirty="0" smtClean="0"/>
              <a:t>2. X &amp; Y </a:t>
            </a:r>
            <a:r>
              <a:rPr lang="en-US" dirty="0"/>
              <a:t>dimension of the </a:t>
            </a:r>
            <a:r>
              <a:rPr lang="en-US" dirty="0" smtClean="0"/>
              <a:t>topography is set as 670 &amp; 670. </a:t>
            </a:r>
            <a:r>
              <a:rPr lang="en-US" dirty="0"/>
              <a:t>We used </a:t>
            </a:r>
            <a:r>
              <a:rPr lang="en-US" dirty="0" smtClean="0"/>
              <a:t>DSR </a:t>
            </a:r>
            <a:r>
              <a:rPr lang="en-US" dirty="0"/>
              <a:t>ad-hoc routing </a:t>
            </a:r>
            <a:r>
              <a:rPr lang="en-US" dirty="0" smtClean="0"/>
              <a:t>protocol, </a:t>
            </a:r>
            <a:r>
              <a:rPr lang="en-US" dirty="0"/>
              <a:t>IEEE 802.11 MAC </a:t>
            </a:r>
            <a:r>
              <a:rPr lang="en-US" dirty="0" smtClean="0"/>
              <a:t>protocol and simulation time 400 sec. </a:t>
            </a:r>
            <a:r>
              <a:rPr lang="en-US" dirty="0"/>
              <a:t>Define node movement </a:t>
            </a:r>
            <a:r>
              <a:rPr lang="en-US" dirty="0" smtClean="0"/>
              <a:t>model by </a:t>
            </a:r>
            <a:r>
              <a:rPr lang="en-US" dirty="0"/>
              <a:t>l</a:t>
            </a:r>
            <a:r>
              <a:rPr lang="en-US" dirty="0" smtClean="0"/>
              <a:t>oading </a:t>
            </a:r>
            <a:r>
              <a:rPr lang="en-US" dirty="0"/>
              <a:t>connection pattern</a:t>
            </a:r>
            <a:r>
              <a:rPr lang="en-US" dirty="0" smtClean="0"/>
              <a:t> “cbr-3-test”. </a:t>
            </a:r>
            <a:r>
              <a:rPr lang="en-US" dirty="0"/>
              <a:t>Define traffic </a:t>
            </a:r>
            <a:r>
              <a:rPr lang="en-US" dirty="0" smtClean="0"/>
              <a:t>model by loading </a:t>
            </a:r>
            <a:r>
              <a:rPr lang="en-US" dirty="0"/>
              <a:t>scenario </a:t>
            </a:r>
            <a:r>
              <a:rPr lang="en-US" dirty="0" smtClean="0"/>
              <a:t>file “scen-3-test”. Generate a subset of trace file containing all received packet by filtering the main trace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en-US" dirty="0"/>
              <a:t>2</a:t>
            </a:r>
            <a:r>
              <a:rPr lang="en-US" dirty="0" smtClean="0"/>
              <a:t>. Write </a:t>
            </a:r>
            <a:r>
              <a:rPr lang="en-US" dirty="0"/>
              <a:t>a program for simulation to creating 3 Mobile </a:t>
            </a:r>
            <a:r>
              <a:rPr lang="en-US" dirty="0" smtClean="0"/>
              <a:t>nodes network over an area of a size 500m×400m, </a:t>
            </a:r>
            <a:r>
              <a:rPr lang="en-US" dirty="0"/>
              <a:t>having initial locations of nodes 0</a:t>
            </a:r>
            <a:r>
              <a:rPr lang="en-US" dirty="0" smtClean="0"/>
              <a:t>, 1 </a:t>
            </a:r>
            <a:r>
              <a:rPr lang="en-US" dirty="0"/>
              <a:t>and 2 are (5,5</a:t>
            </a:r>
            <a:r>
              <a:rPr lang="en-US" dirty="0" smtClean="0"/>
              <a:t>), (</a:t>
            </a:r>
            <a:r>
              <a:rPr lang="en-US" dirty="0"/>
              <a:t>490,285) and (150,240) respectively, the z co-ordinate is assumed  through out to be 0. At time 10 node 0 starts moving towards point (250,250) at a speed of  3 m/sec. At time 15 node 1 starts moving towards point (45,285) at a speed of 5 m/sec. At time 110 node 0 starts moving towards point (480,300) at a speed </a:t>
            </a:r>
            <a:r>
              <a:rPr lang="en-US" dirty="0" smtClean="0"/>
              <a:t>of </a:t>
            </a:r>
            <a:r>
              <a:rPr lang="en-US" dirty="0"/>
              <a:t>5m/sec. Node 2 is still throughout the simulation</a:t>
            </a:r>
            <a:r>
              <a:rPr lang="en-US" dirty="0" smtClean="0"/>
              <a:t>. The simulation lasts 150sec. At time 10, a </a:t>
            </a:r>
            <a:r>
              <a:rPr lang="en-US" dirty="0"/>
              <a:t>TCP communication is initiated between node 0 and node 1. We used DSDV ad-hoc routing protocol and the </a:t>
            </a:r>
            <a:r>
              <a:rPr lang="en-US" dirty="0" smtClean="0"/>
              <a:t>IEEE 802.11 </a:t>
            </a:r>
            <a:r>
              <a:rPr lang="en-US" dirty="0"/>
              <a:t>MAC protocol</a:t>
            </a:r>
            <a:r>
              <a:rPr lang="en-US" dirty="0" smtClean="0"/>
              <a:t>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0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en-US" dirty="0"/>
              <a:t>3</a:t>
            </a:r>
            <a:r>
              <a:rPr lang="en-US" dirty="0" smtClean="0"/>
              <a:t>. Write </a:t>
            </a:r>
            <a:r>
              <a:rPr lang="en-US" dirty="0"/>
              <a:t>a program for simulation to create </a:t>
            </a:r>
            <a:r>
              <a:rPr lang="en-US" dirty="0" smtClean="0"/>
              <a:t>9 </a:t>
            </a:r>
            <a:r>
              <a:rPr lang="en-US" dirty="0"/>
              <a:t>sensor nodes using chain </a:t>
            </a:r>
            <a:r>
              <a:rPr lang="en-US" dirty="0" smtClean="0"/>
              <a:t>topology (2200×500), </a:t>
            </a:r>
            <a:r>
              <a:rPr lang="en-US" dirty="0"/>
              <a:t>use the standard two-ray ground propagation model, IEEE 802.11 MAC protocol, an </a:t>
            </a:r>
            <a:r>
              <a:rPr lang="en-US" dirty="0" err="1"/>
              <a:t>omni</a:t>
            </a:r>
            <a:r>
              <a:rPr lang="en-US" dirty="0"/>
              <a:t> directional antenna and AODV routing protocol having interface queue length 100 at each node. Source node </a:t>
            </a:r>
            <a:r>
              <a:rPr lang="en-US" dirty="0" smtClean="0"/>
              <a:t>0 </a:t>
            </a:r>
            <a:r>
              <a:rPr lang="en-US" dirty="0"/>
              <a:t>sending data to destination node 8 using tested </a:t>
            </a:r>
            <a:r>
              <a:rPr lang="en-US" dirty="0" err="1"/>
              <a:t>NewReno</a:t>
            </a:r>
            <a:r>
              <a:rPr lang="en-US" dirty="0"/>
              <a:t> version of  TCP</a:t>
            </a:r>
            <a:r>
              <a:rPr lang="en-US" dirty="0"/>
              <a:t>. The simulation lasts 150sec</a:t>
            </a:r>
            <a:r>
              <a:rPr lang="en-US" dirty="0" smtClean="0"/>
              <a:t>. </a:t>
            </a:r>
            <a:r>
              <a:rPr lang="en-US" dirty="0"/>
              <a:t>At time </a:t>
            </a:r>
            <a:r>
              <a:rPr lang="en-US" dirty="0" smtClean="0"/>
              <a:t>1.0 ftp start with </a:t>
            </a:r>
            <a:r>
              <a:rPr lang="en-US" smtClean="0"/>
              <a:t>1000ms interval.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322</Words>
  <Application>Microsoft Office PowerPoint</Application>
  <PresentationFormat>On-screen Show (4:3)</PresentationFormat>
  <Paragraphs>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Assignment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Rakesh Swain</dc:creator>
  <cp:lastModifiedBy>Rakesh Ranjan Swain</cp:lastModifiedBy>
  <cp:revision>8</cp:revision>
  <dcterms:created xsi:type="dcterms:W3CDTF">2006-08-16T00:00:00Z</dcterms:created>
  <dcterms:modified xsi:type="dcterms:W3CDTF">2018-01-23T16:08:37Z</dcterms:modified>
</cp:coreProperties>
</file>