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Assignment5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9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lvl="0" indent="-514350" algn="just"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program for </a:t>
            </a:r>
            <a:r>
              <a:rPr lang="en-US" dirty="0" smtClean="0"/>
              <a:t>a network </a:t>
            </a:r>
            <a:r>
              <a:rPr lang="en-US" dirty="0"/>
              <a:t>according to the following </a:t>
            </a:r>
            <a:r>
              <a:rPr lang="en-US" dirty="0" smtClean="0"/>
              <a:t>figure, where n</a:t>
            </a:r>
            <a:r>
              <a:rPr lang="en-US" baseline="-25000" dirty="0" smtClean="0"/>
              <a:t>0</a:t>
            </a:r>
            <a:r>
              <a:rPr lang="en-US" dirty="0" smtClean="0"/>
              <a:t> node is </a:t>
            </a:r>
            <a:r>
              <a:rPr lang="en-US" dirty="0"/>
              <a:t>connected to n</a:t>
            </a:r>
            <a:r>
              <a:rPr lang="en-US" baseline="-25000" dirty="0"/>
              <a:t>4</a:t>
            </a:r>
            <a:r>
              <a:rPr lang="en-US" dirty="0"/>
              <a:t> by TCP and n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node is </a:t>
            </a:r>
            <a:r>
              <a:rPr lang="en-US" dirty="0"/>
              <a:t>connected to n</a:t>
            </a:r>
            <a:r>
              <a:rPr lang="en-US" baseline="-25000" dirty="0"/>
              <a:t>5</a:t>
            </a:r>
            <a:r>
              <a:rPr lang="en-US" dirty="0"/>
              <a:t> by UDP</a:t>
            </a:r>
            <a:r>
              <a:rPr lang="en-US" dirty="0" smtClean="0"/>
              <a:t>. Nodes n</a:t>
            </a:r>
            <a:r>
              <a:rPr lang="en-US" baseline="-25000" dirty="0" smtClean="0"/>
              <a:t>3,</a:t>
            </a:r>
            <a:r>
              <a:rPr lang="en-US" dirty="0"/>
              <a:t> </a:t>
            </a:r>
            <a:r>
              <a:rPr lang="en-US" dirty="0" smtClean="0"/>
              <a:t>n</a:t>
            </a:r>
            <a:r>
              <a:rPr lang="en-US" baseline="-25000" dirty="0" smtClean="0"/>
              <a:t>4,</a:t>
            </a:r>
            <a:r>
              <a:rPr lang="en-US" dirty="0" smtClean="0"/>
              <a:t> &amp; n</a:t>
            </a:r>
            <a:r>
              <a:rPr lang="en-US" baseline="-25000" dirty="0" smtClean="0"/>
              <a:t>5</a:t>
            </a:r>
            <a:r>
              <a:rPr lang="en-US" dirty="0" smtClean="0"/>
              <a:t> are put on a common LAN. This means that TCP packets </a:t>
            </a:r>
            <a:r>
              <a:rPr lang="en-US" dirty="0" err="1" smtClean="0"/>
              <a:t>destinated</a:t>
            </a:r>
            <a:r>
              <a:rPr lang="en-US" dirty="0" smtClean="0"/>
              <a:t> to node n</a:t>
            </a:r>
            <a:r>
              <a:rPr lang="en-US" baseline="-25000" dirty="0" smtClean="0"/>
              <a:t>4</a:t>
            </a:r>
            <a:r>
              <a:rPr lang="en-US" dirty="0" smtClean="0"/>
              <a:t> arrive also at node n</a:t>
            </a:r>
            <a:r>
              <a:rPr lang="en-US" baseline="-25000" dirty="0" smtClean="0"/>
              <a:t>5</a:t>
            </a:r>
            <a:r>
              <a:rPr lang="en-US" dirty="0" smtClean="0"/>
              <a:t> , TCP </a:t>
            </a:r>
            <a:r>
              <a:rPr lang="en-US" dirty="0" err="1" smtClean="0"/>
              <a:t>ack</a:t>
            </a:r>
            <a:r>
              <a:rPr lang="en-US" dirty="0" smtClean="0"/>
              <a:t> sent by node n</a:t>
            </a:r>
            <a:r>
              <a:rPr lang="en-US" baseline="-25000" dirty="0" smtClean="0"/>
              <a:t>4</a:t>
            </a:r>
            <a:r>
              <a:rPr lang="en-US" dirty="0" smtClean="0"/>
              <a:t> to node n</a:t>
            </a:r>
            <a:r>
              <a:rPr lang="en-US" baseline="-25000" dirty="0" smtClean="0"/>
              <a:t>0</a:t>
            </a:r>
            <a:r>
              <a:rPr lang="en-US" dirty="0" smtClean="0"/>
              <a:t> also arrive at node n</a:t>
            </a:r>
            <a:r>
              <a:rPr lang="en-US" baseline="-25000" dirty="0" smtClean="0"/>
              <a:t>5</a:t>
            </a:r>
            <a:r>
              <a:rPr lang="en-US" dirty="0" smtClean="0"/>
              <a:t>, and UDP packets </a:t>
            </a:r>
            <a:r>
              <a:rPr lang="en-US" dirty="0" err="1" smtClean="0"/>
              <a:t>destinated</a:t>
            </a:r>
            <a:r>
              <a:rPr lang="en-US" dirty="0" smtClean="0"/>
              <a:t> to node n</a:t>
            </a:r>
            <a:r>
              <a:rPr lang="en-US" baseline="-25000" dirty="0" smtClean="0"/>
              <a:t>5</a:t>
            </a:r>
            <a:r>
              <a:rPr lang="en-US" dirty="0" smtClean="0"/>
              <a:t> also arrive at node n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pPr marL="530225" lv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The LAN having the following </a:t>
            </a:r>
            <a:r>
              <a:rPr lang="en-IN" dirty="0" smtClean="0"/>
              <a:t>characteristic: (</a:t>
            </a:r>
            <a:r>
              <a:rPr lang="en-IN" dirty="0" err="1" smtClean="0"/>
              <a:t>i</a:t>
            </a:r>
            <a:r>
              <a:rPr lang="en-IN" dirty="0" smtClean="0"/>
              <a:t>) </a:t>
            </a:r>
            <a:r>
              <a:rPr lang="en-US" dirty="0"/>
              <a:t>n</a:t>
            </a:r>
            <a:r>
              <a:rPr lang="en-US" baseline="-25000" dirty="0"/>
              <a:t>3,</a:t>
            </a:r>
            <a:r>
              <a:rPr lang="en-US" dirty="0"/>
              <a:t> n</a:t>
            </a:r>
            <a:r>
              <a:rPr lang="en-US" baseline="-25000" dirty="0"/>
              <a:t>4,</a:t>
            </a:r>
            <a:r>
              <a:rPr lang="en-US" dirty="0"/>
              <a:t> &amp; n</a:t>
            </a:r>
            <a:r>
              <a:rPr lang="en-US" baseline="-25000" dirty="0"/>
              <a:t>5</a:t>
            </a:r>
            <a:r>
              <a:rPr lang="en-US" dirty="0"/>
              <a:t> </a:t>
            </a:r>
            <a:r>
              <a:rPr lang="en-US" dirty="0" smtClean="0"/>
              <a:t>group of nodes, (ii) 0.5Mb bandwidth, (iii) 40ms delay, (iv) LL type link layer, (v) Drop tail queue interference, &amp;  (vi) </a:t>
            </a:r>
            <a:r>
              <a:rPr lang="en-US" dirty="0" err="1" smtClean="0"/>
              <a:t>Csma</a:t>
            </a:r>
            <a:r>
              <a:rPr lang="en-US" dirty="0" smtClean="0"/>
              <a:t>/Cd MAC type.</a:t>
            </a:r>
          </a:p>
          <a:p>
            <a:pPr marL="0" lvl="0" indent="0">
              <a:buNone/>
            </a:pPr>
            <a:endParaRPr lang="en-US" dirty="0" smtClean="0"/>
          </a:p>
          <a:p>
            <a:pPr marL="514350" lvl="0" indent="-514350">
              <a:buAutoNum type="arabicPeriod"/>
            </a:pPr>
            <a:endParaRPr lang="en-US" dirty="0"/>
          </a:p>
          <a:p>
            <a:pPr marL="514350" lvl="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97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0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Calculate the packet sent, received, &amp; dropped for each link between nodes in the network. Create the output trace files for each link in the network &amp; also a overall trace file for the whole network.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575"/>
            <a:ext cx="7239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8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2. Create </a:t>
            </a:r>
            <a:r>
              <a:rPr lang="en-US" dirty="0"/>
              <a:t>N no. of wireless nodes, such as n(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={1,2</a:t>
            </a:r>
            <a:r>
              <a:rPr lang="en-US" dirty="0" smtClean="0"/>
              <a:t>,…,20</a:t>
            </a:r>
            <a:r>
              <a:rPr lang="en-US" dirty="0"/>
              <a:t>}. There exist a link l(</a:t>
            </a:r>
            <a:r>
              <a:rPr lang="en-US" dirty="0" err="1"/>
              <a:t>i,j</a:t>
            </a:r>
            <a:r>
              <a:rPr lang="en-US" dirty="0"/>
              <a:t>) between n(</a:t>
            </a:r>
            <a:r>
              <a:rPr lang="en-US" dirty="0" err="1"/>
              <a:t>i</a:t>
            </a:r>
            <a:r>
              <a:rPr lang="en-US" dirty="0"/>
              <a:t>) and n(j), where distance dis(n(</a:t>
            </a:r>
            <a:r>
              <a:rPr lang="en-US" dirty="0" err="1"/>
              <a:t>i</a:t>
            </a:r>
            <a:r>
              <a:rPr lang="en-US" dirty="0"/>
              <a:t>),n(j)) &lt;= Transmission </a:t>
            </a:r>
            <a:r>
              <a:rPr lang="en-US" dirty="0" smtClean="0"/>
              <a:t>range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</a:t>
            </a:r>
            <a:r>
              <a:rPr lang="en-US" dirty="0" smtClean="0"/>
              <a:t>). </a:t>
            </a:r>
            <a:r>
              <a:rPr lang="en-US" dirty="0"/>
              <a:t>Create a distance </a:t>
            </a:r>
            <a:r>
              <a:rPr lang="en-US" dirty="0" smtClean="0"/>
              <a:t>trace file </a:t>
            </a:r>
            <a:r>
              <a:rPr lang="en-US" dirty="0"/>
              <a:t>of </a:t>
            </a:r>
            <a:r>
              <a:rPr lang="en-US" dirty="0" smtClean="0"/>
              <a:t>N=20 </a:t>
            </a:r>
            <a:r>
              <a:rPr lang="en-US" dirty="0"/>
              <a:t>nodes</a:t>
            </a:r>
            <a:r>
              <a:rPr lang="en-US" dirty="0" smtClean="0"/>
              <a:t>, which contains </a:t>
            </a:r>
            <a:r>
              <a:rPr lang="en-US" dirty="0"/>
              <a:t>distance </a:t>
            </a:r>
            <a:r>
              <a:rPr lang="en-US" dirty="0" smtClean="0"/>
              <a:t>of each node n(</a:t>
            </a:r>
            <a:r>
              <a:rPr lang="en-US" dirty="0" err="1" smtClean="0"/>
              <a:t>i</a:t>
            </a:r>
            <a:r>
              <a:rPr lang="en-US" dirty="0"/>
              <a:t>) from </a:t>
            </a:r>
            <a:r>
              <a:rPr lang="en-US" dirty="0" smtClean="0"/>
              <a:t>node n(j). The </a:t>
            </a:r>
            <a:r>
              <a:rPr lang="en-US" dirty="0"/>
              <a:t>nodes n(</a:t>
            </a:r>
            <a:r>
              <a:rPr lang="en-US" dirty="0" err="1"/>
              <a:t>i</a:t>
            </a:r>
            <a:r>
              <a:rPr lang="en-US" dirty="0"/>
              <a:t>) and n(j) are two neighbors, if l(</a:t>
            </a:r>
            <a:r>
              <a:rPr lang="en-US" dirty="0" err="1"/>
              <a:t>i,j</a:t>
            </a:r>
            <a:r>
              <a:rPr lang="en-US" dirty="0"/>
              <a:t>) is exist between them.  The node n(j) is also called as neighbor of n(</a:t>
            </a:r>
            <a:r>
              <a:rPr lang="en-US" dirty="0" err="1"/>
              <a:t>i</a:t>
            </a:r>
            <a:r>
              <a:rPr lang="en-US" dirty="0"/>
              <a:t>), i.e. (</a:t>
            </a:r>
            <a:r>
              <a:rPr lang="en-US" dirty="0" err="1"/>
              <a:t>neg</a:t>
            </a:r>
            <a:r>
              <a:rPr lang="en-US" dirty="0"/>
              <a:t>(</a:t>
            </a:r>
            <a:r>
              <a:rPr lang="en-US" dirty="0" err="1"/>
              <a:t>ni</a:t>
            </a:r>
            <a:r>
              <a:rPr lang="en-US" dirty="0"/>
              <a:t>)). Compute the neighbor list of each node n(</a:t>
            </a:r>
            <a:r>
              <a:rPr lang="en-US" dirty="0" err="1"/>
              <a:t>i</a:t>
            </a:r>
            <a:r>
              <a:rPr lang="en-US" dirty="0"/>
              <a:t>) and print the neighbor list of each node </a:t>
            </a:r>
            <a:r>
              <a:rPr lang="en-US" dirty="0" smtClean="0"/>
              <a:t>in </a:t>
            </a:r>
            <a:r>
              <a:rPr lang="en-US" dirty="0"/>
              <a:t>the wireless network</a:t>
            </a:r>
            <a:r>
              <a:rPr lang="en-US" dirty="0" smtClean="0"/>
              <a:t>. </a:t>
            </a:r>
            <a:r>
              <a:rPr lang="en-US" dirty="0"/>
              <a:t>Sensor </a:t>
            </a:r>
            <a:r>
              <a:rPr lang="en-US" dirty="0" smtClean="0"/>
              <a:t>nodes are </a:t>
            </a:r>
            <a:r>
              <a:rPr lang="en-US" dirty="0"/>
              <a:t>homogeneous in nature</a:t>
            </a:r>
            <a:r>
              <a:rPr lang="en-US" dirty="0" smtClean="0"/>
              <a:t>, and transmission range is 150m.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322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Assignment5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Assignment5</dc:title>
  <dc:creator>Rakesh Ranjan Swain</dc:creator>
  <cp:lastModifiedBy>Rakesh Ranjan Swain</cp:lastModifiedBy>
  <cp:revision>15</cp:revision>
  <dcterms:created xsi:type="dcterms:W3CDTF">2006-08-16T00:00:00Z</dcterms:created>
  <dcterms:modified xsi:type="dcterms:W3CDTF">2018-03-08T17:35:19Z</dcterms:modified>
</cp:coreProperties>
</file>