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1" r:id="rId16"/>
    <p:sldId id="262" r:id="rId17"/>
    <p:sldId id="263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AA48-AF18-3ACD-1BFF-ED8AACB9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883" y="362510"/>
            <a:ext cx="8791575" cy="2387600"/>
          </a:xfrm>
        </p:spPr>
        <p:txBody>
          <a:bodyPr>
            <a:normAutofit/>
          </a:bodyPr>
          <a:lstStyle/>
          <a:p>
            <a:r>
              <a:rPr lang="en-US" sz="8000" dirty="0"/>
              <a:t>BlitzLogix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1EF5C-F97A-D6EF-30F5-957C50CD7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1883" y="3233559"/>
            <a:ext cx="8791575" cy="325596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 product of cybercraft</a:t>
            </a:r>
          </a:p>
          <a:p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Faiz-ul-hassan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Hamza bin Riaz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Faris Ali</a:t>
            </a:r>
          </a:p>
          <a:p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612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E769E-20F3-ECA3-ACFD-1A79B95BA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1D0AD-50CE-6E76-C743-365DFFC1A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70534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F5F4E-7E02-2D76-7760-9A5951109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341" y="0"/>
            <a:ext cx="6486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54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C7CA2-6448-5104-2D3D-DFDB4B7D2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1BA400-5729-B6CD-72FA-3B20CA1AE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19473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37FA59-B67E-4310-5DE3-EAEF99921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739" y="1"/>
            <a:ext cx="5997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79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269E7-69D7-ED97-7614-93B1E71A2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5647D1-E7E9-83E7-0D59-3219478F9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096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30D0A7-0F7C-6AA6-32D1-BA26ECA7F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9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75E28-F85E-9916-D9D1-67A6E6EB6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217E8E-7ED4-D950-4699-5E83A34AC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84700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E18668-BCC3-E8EF-7798-9B8F03C68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008" y="0"/>
            <a:ext cx="6344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2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56EDB-E066-F2C1-1221-8483BF3B9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11A320-59E0-5AF6-4F1C-B68BACB53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9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62222-DE72-4713-19B2-32A331A7D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5A8C63-29CF-B01D-FC2E-5DC52333F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344" y="0"/>
            <a:ext cx="8899301" cy="6858000"/>
          </a:xfrm>
        </p:spPr>
      </p:pic>
    </p:spTree>
    <p:extLst>
      <p:ext uri="{BB962C8B-B14F-4D97-AF65-F5344CB8AC3E}">
        <p14:creationId xmlns:p14="http://schemas.microsoft.com/office/powerpoint/2010/main" val="2798960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D94BB-D156-9512-348A-B2B8AA0E9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89805A-3C2F-1C62-6D84-1F55E7223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41556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243DA-CB2D-5777-DE17-754FDC36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FE8E40-F74B-C34B-C486-BA15A4E6B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11613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F335C-CE22-2F94-8782-A422C5B21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BBD901-1D64-8468-978D-5C0112B84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8762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1938-DDA5-7E8B-F9BA-0BEB41CD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38" y="327514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48C4-83D4-CB80-8012-AAEC8F4ED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37" y="2275245"/>
            <a:ext cx="9905999" cy="3541714"/>
          </a:xfrm>
        </p:spPr>
        <p:txBody>
          <a:bodyPr/>
          <a:lstStyle/>
          <a:p>
            <a:r>
              <a:rPr lang="en-US" dirty="0"/>
              <a:t>Simplify logistics management for a large corporation</a:t>
            </a:r>
          </a:p>
          <a:p>
            <a:r>
              <a:rPr lang="en-US" dirty="0"/>
              <a:t>Seamlessly integrate various logistics roles</a:t>
            </a:r>
          </a:p>
          <a:p>
            <a:r>
              <a:rPr lang="en-US" dirty="0"/>
              <a:t>Automate tasks for greater operational efficiency</a:t>
            </a:r>
          </a:p>
          <a:p>
            <a:r>
              <a:rPr lang="en-US" dirty="0"/>
              <a:t>Fit into existing information technology infrastructure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1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C512D-6C14-6C02-477C-296695A5F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5A8C-CFFA-2720-D461-91ACD381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38" y="327514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F817C-4902-CBB6-B529-FE233757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37" y="2275245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Separate interfaces for various organizational roles</a:t>
            </a:r>
          </a:p>
          <a:p>
            <a:r>
              <a:rPr lang="en-US" dirty="0"/>
              <a:t>Allow parcel to be picked up from customer’s home</a:t>
            </a:r>
          </a:p>
          <a:p>
            <a:r>
              <a:rPr lang="en-US" dirty="0"/>
              <a:t>For effortless intra and inter city delivery</a:t>
            </a:r>
          </a:p>
          <a:p>
            <a:r>
              <a:rPr lang="en-US" dirty="0"/>
              <a:t>Allow for tracking of parcels</a:t>
            </a:r>
          </a:p>
          <a:p>
            <a:r>
              <a:rPr lang="en-US" dirty="0"/>
              <a:t>List various modern payment methods</a:t>
            </a:r>
          </a:p>
          <a:p>
            <a:r>
              <a:rPr lang="en-US" dirty="0"/>
              <a:t>Register and record feedback</a:t>
            </a:r>
          </a:p>
          <a:p>
            <a:r>
              <a:rPr lang="en-US" dirty="0"/>
              <a:t>Generate employee reports</a:t>
            </a:r>
          </a:p>
        </p:txBody>
      </p:sp>
    </p:spTree>
    <p:extLst>
      <p:ext uri="{BB962C8B-B14F-4D97-AF65-F5344CB8AC3E}">
        <p14:creationId xmlns:p14="http://schemas.microsoft.com/office/powerpoint/2010/main" val="23726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7C47B-25C1-50B4-CE1F-C786B090C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90F6-21BB-F057-2CD0-136DB072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38" y="327514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AC0B9-A3CF-1FBA-88C7-4B4100F6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37" y="2275245"/>
            <a:ext cx="9905999" cy="3541714"/>
          </a:xfrm>
        </p:spPr>
        <p:txBody>
          <a:bodyPr/>
          <a:lstStyle/>
          <a:p>
            <a:r>
              <a:rPr lang="en-US" dirty="0"/>
              <a:t>Provide fast performance</a:t>
            </a:r>
          </a:p>
          <a:p>
            <a:r>
              <a:rPr lang="en-US" dirty="0"/>
              <a:t>Easy to use interfaces</a:t>
            </a:r>
          </a:p>
          <a:p>
            <a:r>
              <a:rPr lang="en-US" dirty="0"/>
              <a:t>Handle large volume of users</a:t>
            </a:r>
          </a:p>
          <a:p>
            <a:r>
              <a:rPr lang="en-US" dirty="0"/>
              <a:t>Be secure from cyber threats</a:t>
            </a:r>
          </a:p>
          <a:p>
            <a:r>
              <a:rPr lang="en-US" dirty="0"/>
              <a:t>Be cross platform</a:t>
            </a:r>
          </a:p>
          <a:p>
            <a:r>
              <a:rPr lang="en-US" dirty="0"/>
              <a:t>Be robust by handling possible errors</a:t>
            </a:r>
          </a:p>
        </p:txBody>
      </p:sp>
    </p:spTree>
    <p:extLst>
      <p:ext uri="{BB962C8B-B14F-4D97-AF65-F5344CB8AC3E}">
        <p14:creationId xmlns:p14="http://schemas.microsoft.com/office/powerpoint/2010/main" val="283258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F2AAA-2CB1-C74D-ED2A-A002F6AF0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2852-B2F9-C964-F75C-9D0B548F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890" y="781473"/>
            <a:ext cx="4476459" cy="612644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047050-3DAB-1B53-256A-38B4840E8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6598277" cy="6858000"/>
          </a:xfrm>
        </p:spPr>
      </p:pic>
    </p:spTree>
    <p:extLst>
      <p:ext uri="{BB962C8B-B14F-4D97-AF65-F5344CB8AC3E}">
        <p14:creationId xmlns:p14="http://schemas.microsoft.com/office/powerpoint/2010/main" val="114939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B3C8A-F8AF-A0DF-8F89-E5EDD0EA1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2E7DD50-C934-C78F-DBF1-958F03D83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924283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684249-388D-A7B8-29E9-9CC38CD07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282" y="0"/>
            <a:ext cx="6267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0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89119-5DCA-91CF-ACE7-D77765F14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58F419-F499-59B1-07B6-6D074A20D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59131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1FC4B6-51F9-B7CD-2D8C-9B95471A1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132" y="0"/>
            <a:ext cx="5932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BE0BD-5A56-D246-1B4B-50A5C0C79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F71ED3-8FA9-B50A-9B39-D43261C10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2E284D-03DA-C1FB-9166-273AA02D1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0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A8D21-6BAE-151D-6892-5A4FBFA85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4ADABF-2EBE-F3ED-FB4B-1B5FC85FD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2428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6A8A3B-18C2-C59D-09B5-57E974B70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282" y="0"/>
            <a:ext cx="6267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56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88</TotalTime>
  <Words>108</Words>
  <Application>Microsoft Office PowerPoint</Application>
  <PresentationFormat>Widescreen</PresentationFormat>
  <Paragraphs>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</vt:lpstr>
      <vt:lpstr>BlitzLogix</vt:lpstr>
      <vt:lpstr>about</vt:lpstr>
      <vt:lpstr>Functional Requirements</vt:lpstr>
      <vt:lpstr>Non-Functional Requirements</vt:lpstr>
      <vt:lpstr>Use case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32</cp:revision>
  <dcterms:created xsi:type="dcterms:W3CDTF">2024-11-26T20:33:52Z</dcterms:created>
  <dcterms:modified xsi:type="dcterms:W3CDTF">2024-11-27T04:39:50Z</dcterms:modified>
</cp:coreProperties>
</file>