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91" r:id="rId3"/>
    <p:sldId id="260" r:id="rId4"/>
    <p:sldId id="274" r:id="rId5"/>
  </p:sldIdLst>
  <p:sldSz cx="9144000" cy="5143500" type="screen16x9"/>
  <p:notesSz cx="6858000" cy="9144000"/>
  <p:embeddedFontLst>
    <p:embeddedFont>
      <p:font typeface="Fira Sans Extra Condensed SemiBold" panose="020B06030500000200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D71F21-2306-4511-8568-DBF055791E4B}">
  <a:tblStyle styleId="{DBD71F21-2306-4511-8568-DBF055791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582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b1c714fc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b1c714fc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37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b1c714fc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b1c714fc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0eb3053f09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0eb3053f09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31570" y="1272194"/>
            <a:ext cx="4114800" cy="19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1570" y="3525106"/>
            <a:ext cx="41148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639750" y="1629072"/>
            <a:ext cx="7864500" cy="11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572900" y="3056897"/>
            <a:ext cx="59982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638700" y="903325"/>
            <a:ext cx="1866600" cy="10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43162" y="3152375"/>
            <a:ext cx="5663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4167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67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1497572" y="2316775"/>
            <a:ext cx="2562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497572" y="2838975"/>
            <a:ext cx="25629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3"/>
          </p:nvPr>
        </p:nvSpPr>
        <p:spPr>
          <a:xfrm>
            <a:off x="5092472" y="2316775"/>
            <a:ext cx="2562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092472" y="2838975"/>
            <a:ext cx="25629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4167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149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457200" y="147572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389290" y="1087675"/>
            <a:ext cx="6367800" cy="30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457200" y="1650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57200" y="4149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1572900" y="4190997"/>
            <a:ext cx="59982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SemiBold"/>
              <a:buNone/>
              <a:def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SemiBold"/>
              <a:buNone/>
              <a:def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SemiBold"/>
              <a:buNone/>
              <a:def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SemiBold"/>
              <a:buNone/>
              <a:def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SemiBold"/>
              <a:buNone/>
              <a:def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SemiBold"/>
              <a:buNone/>
              <a:def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SemiBold"/>
              <a:buNone/>
              <a:def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SemiBold"/>
              <a:buNone/>
              <a:def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SemiBold"/>
              <a:buNone/>
              <a:def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67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531570" y="1272194"/>
            <a:ext cx="4114800" cy="19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Management System</a:t>
            </a:r>
            <a:endParaRPr dirty="0"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531570" y="3525106"/>
            <a:ext cx="4114800" cy="7685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08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Ke-Hsin</a:t>
            </a:r>
            <a:r>
              <a:rPr lang="en" dirty="0"/>
              <a:t> Yu</a:t>
            </a:r>
            <a:endParaRPr dirty="0"/>
          </a:p>
        </p:txBody>
      </p:sp>
      <p:grpSp>
        <p:nvGrpSpPr>
          <p:cNvPr id="62" name="Google Shape;62;p15"/>
          <p:cNvGrpSpPr/>
          <p:nvPr/>
        </p:nvGrpSpPr>
        <p:grpSpPr>
          <a:xfrm>
            <a:off x="5018983" y="844902"/>
            <a:ext cx="3593447" cy="4303658"/>
            <a:chOff x="5097012" y="844902"/>
            <a:chExt cx="3593447" cy="4303658"/>
          </a:xfrm>
        </p:grpSpPr>
        <p:sp>
          <p:nvSpPr>
            <p:cNvPr id="63" name="Google Shape;63;p15"/>
            <p:cNvSpPr/>
            <p:nvPr/>
          </p:nvSpPr>
          <p:spPr>
            <a:xfrm>
              <a:off x="6802865" y="844902"/>
              <a:ext cx="1887594" cy="2722018"/>
            </a:xfrm>
            <a:custGeom>
              <a:avLst/>
              <a:gdLst/>
              <a:ahLst/>
              <a:cxnLst/>
              <a:rect l="l" t="t" r="r" b="b"/>
              <a:pathLst>
                <a:path w="69111" h="99662" extrusionOk="0">
                  <a:moveTo>
                    <a:pt x="33984" y="0"/>
                  </a:moveTo>
                  <a:cubicBezTo>
                    <a:pt x="22765" y="0"/>
                    <a:pt x="17366" y="12958"/>
                    <a:pt x="17366" y="12958"/>
                  </a:cubicBezTo>
                  <a:cubicBezTo>
                    <a:pt x="15976" y="12067"/>
                    <a:pt x="14805" y="11672"/>
                    <a:pt x="13819" y="11672"/>
                  </a:cubicBezTo>
                  <a:cubicBezTo>
                    <a:pt x="7769" y="11672"/>
                    <a:pt x="8717" y="26531"/>
                    <a:pt x="9019" y="32454"/>
                  </a:cubicBezTo>
                  <a:cubicBezTo>
                    <a:pt x="7092" y="38320"/>
                    <a:pt x="7968" y="50548"/>
                    <a:pt x="8668" y="54080"/>
                  </a:cubicBezTo>
                  <a:cubicBezTo>
                    <a:pt x="9398" y="57640"/>
                    <a:pt x="9923" y="60471"/>
                    <a:pt x="4962" y="63653"/>
                  </a:cubicBezTo>
                  <a:cubicBezTo>
                    <a:pt x="0" y="66834"/>
                    <a:pt x="5837" y="76757"/>
                    <a:pt x="5837" y="76757"/>
                  </a:cubicBezTo>
                  <a:cubicBezTo>
                    <a:pt x="5837" y="76757"/>
                    <a:pt x="15235" y="94852"/>
                    <a:pt x="20897" y="98558"/>
                  </a:cubicBezTo>
                  <a:cubicBezTo>
                    <a:pt x="22080" y="99339"/>
                    <a:pt x="23280" y="99662"/>
                    <a:pt x="24444" y="99662"/>
                  </a:cubicBezTo>
                  <a:cubicBezTo>
                    <a:pt x="28851" y="99662"/>
                    <a:pt x="32747" y="95034"/>
                    <a:pt x="33301" y="93071"/>
                  </a:cubicBezTo>
                  <a:cubicBezTo>
                    <a:pt x="34001" y="90591"/>
                    <a:pt x="33651" y="85454"/>
                    <a:pt x="42698" y="84724"/>
                  </a:cubicBezTo>
                  <a:cubicBezTo>
                    <a:pt x="51746" y="84024"/>
                    <a:pt x="49790" y="78712"/>
                    <a:pt x="49440" y="72700"/>
                  </a:cubicBezTo>
                  <a:cubicBezTo>
                    <a:pt x="49090" y="66659"/>
                    <a:pt x="53876" y="70745"/>
                    <a:pt x="61494" y="64353"/>
                  </a:cubicBezTo>
                  <a:cubicBezTo>
                    <a:pt x="69111" y="57991"/>
                    <a:pt x="62719" y="51774"/>
                    <a:pt x="60239" y="50169"/>
                  </a:cubicBezTo>
                  <a:cubicBezTo>
                    <a:pt x="57758" y="48593"/>
                    <a:pt x="57758" y="47338"/>
                    <a:pt x="59713" y="42026"/>
                  </a:cubicBezTo>
                  <a:cubicBezTo>
                    <a:pt x="61669" y="36715"/>
                    <a:pt x="59538" y="34934"/>
                    <a:pt x="53672" y="33533"/>
                  </a:cubicBezTo>
                  <a:cubicBezTo>
                    <a:pt x="47835" y="32103"/>
                    <a:pt x="48915" y="31053"/>
                    <a:pt x="50316" y="21305"/>
                  </a:cubicBezTo>
                  <a:cubicBezTo>
                    <a:pt x="51746" y="11557"/>
                    <a:pt x="52096" y="4290"/>
                    <a:pt x="38087" y="554"/>
                  </a:cubicBezTo>
                  <a:cubicBezTo>
                    <a:pt x="36642" y="172"/>
                    <a:pt x="35274" y="0"/>
                    <a:pt x="33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5199048" y="2746890"/>
              <a:ext cx="506210" cy="591398"/>
            </a:xfrm>
            <a:custGeom>
              <a:avLst/>
              <a:gdLst/>
              <a:ahLst/>
              <a:cxnLst/>
              <a:rect l="l" t="t" r="r" b="b"/>
              <a:pathLst>
                <a:path w="18534" h="21653" extrusionOk="0">
                  <a:moveTo>
                    <a:pt x="12612" y="0"/>
                  </a:moveTo>
                  <a:cubicBezTo>
                    <a:pt x="12165" y="0"/>
                    <a:pt x="11614" y="491"/>
                    <a:pt x="11208" y="1340"/>
                  </a:cubicBezTo>
                  <a:cubicBezTo>
                    <a:pt x="10274" y="3354"/>
                    <a:pt x="10391" y="7469"/>
                    <a:pt x="10391" y="7469"/>
                  </a:cubicBezTo>
                  <a:lnTo>
                    <a:pt x="6743" y="5484"/>
                  </a:lnTo>
                  <a:cubicBezTo>
                    <a:pt x="6743" y="5484"/>
                    <a:pt x="4792" y="4198"/>
                    <a:pt x="3519" y="4198"/>
                  </a:cubicBezTo>
                  <a:cubicBezTo>
                    <a:pt x="2639" y="4198"/>
                    <a:pt x="2083" y="4811"/>
                    <a:pt x="2715" y="6885"/>
                  </a:cubicBezTo>
                  <a:cubicBezTo>
                    <a:pt x="818" y="7965"/>
                    <a:pt x="585" y="8666"/>
                    <a:pt x="1431" y="10679"/>
                  </a:cubicBezTo>
                  <a:cubicBezTo>
                    <a:pt x="468" y="11963"/>
                    <a:pt x="1" y="13160"/>
                    <a:pt x="701" y="14211"/>
                  </a:cubicBezTo>
                  <a:cubicBezTo>
                    <a:pt x="1" y="15145"/>
                    <a:pt x="2015" y="16808"/>
                    <a:pt x="4262" y="17392"/>
                  </a:cubicBezTo>
                  <a:cubicBezTo>
                    <a:pt x="5188" y="17644"/>
                    <a:pt x="5990" y="17852"/>
                    <a:pt x="6580" y="17852"/>
                  </a:cubicBezTo>
                  <a:cubicBezTo>
                    <a:pt x="7423" y="17852"/>
                    <a:pt x="7834" y="17429"/>
                    <a:pt x="7560" y="16108"/>
                  </a:cubicBezTo>
                  <a:lnTo>
                    <a:pt x="7560" y="16108"/>
                  </a:lnTo>
                  <a:cubicBezTo>
                    <a:pt x="9277" y="17267"/>
                    <a:pt x="11061" y="17762"/>
                    <a:pt x="12173" y="17762"/>
                  </a:cubicBezTo>
                  <a:cubicBezTo>
                    <a:pt x="12516" y="17762"/>
                    <a:pt x="12795" y="17715"/>
                    <a:pt x="12988" y="17625"/>
                  </a:cubicBezTo>
                  <a:cubicBezTo>
                    <a:pt x="14769" y="19289"/>
                    <a:pt x="17366" y="21653"/>
                    <a:pt x="17366" y="21653"/>
                  </a:cubicBezTo>
                  <a:lnTo>
                    <a:pt x="18533" y="19055"/>
                  </a:lnTo>
                  <a:lnTo>
                    <a:pt x="14068" y="14911"/>
                  </a:lnTo>
                  <a:cubicBezTo>
                    <a:pt x="14068" y="14911"/>
                    <a:pt x="12521" y="6885"/>
                    <a:pt x="13222" y="3120"/>
                  </a:cubicBezTo>
                  <a:cubicBezTo>
                    <a:pt x="13644" y="925"/>
                    <a:pt x="13226" y="0"/>
                    <a:pt x="12612" y="0"/>
                  </a:cubicBezTo>
                  <a:close/>
                </a:path>
              </a:pathLst>
            </a:custGeom>
            <a:solidFill>
              <a:srgbClr val="F0B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604802" y="3199568"/>
              <a:ext cx="116406" cy="138720"/>
            </a:xfrm>
            <a:custGeom>
              <a:avLst/>
              <a:gdLst/>
              <a:ahLst/>
              <a:cxnLst/>
              <a:rect l="l" t="t" r="r" b="b"/>
              <a:pathLst>
                <a:path w="4262" h="5079" extrusionOk="0">
                  <a:moveTo>
                    <a:pt x="1576" y="1"/>
                  </a:moveTo>
                  <a:lnTo>
                    <a:pt x="0" y="3357"/>
                  </a:lnTo>
                  <a:lnTo>
                    <a:pt x="2510" y="5079"/>
                  </a:lnTo>
                  <a:lnTo>
                    <a:pt x="4261" y="2365"/>
                  </a:lnTo>
                  <a:cubicBezTo>
                    <a:pt x="4057" y="1693"/>
                    <a:pt x="1576" y="1"/>
                    <a:pt x="1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646236" y="2655940"/>
              <a:ext cx="1533706" cy="1229199"/>
            </a:xfrm>
            <a:custGeom>
              <a:avLst/>
              <a:gdLst/>
              <a:ahLst/>
              <a:cxnLst/>
              <a:rect l="l" t="t" r="r" b="b"/>
              <a:pathLst>
                <a:path w="56154" h="45005" extrusionOk="0">
                  <a:moveTo>
                    <a:pt x="56153" y="0"/>
                  </a:moveTo>
                  <a:lnTo>
                    <a:pt x="22853" y="35256"/>
                  </a:lnTo>
                  <a:lnTo>
                    <a:pt x="2481" y="20897"/>
                  </a:lnTo>
                  <a:lnTo>
                    <a:pt x="1" y="24633"/>
                  </a:lnTo>
                  <a:lnTo>
                    <a:pt x="23378" y="45004"/>
                  </a:lnTo>
                  <a:lnTo>
                    <a:pt x="51192" y="22152"/>
                  </a:lnTo>
                  <a:lnTo>
                    <a:pt x="561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624296" y="2655940"/>
              <a:ext cx="555646" cy="742955"/>
            </a:xfrm>
            <a:custGeom>
              <a:avLst/>
              <a:gdLst/>
              <a:ahLst/>
              <a:cxnLst/>
              <a:rect l="l" t="t" r="r" b="b"/>
              <a:pathLst>
                <a:path w="20344" h="27202" extrusionOk="0">
                  <a:moveTo>
                    <a:pt x="20343" y="0"/>
                  </a:moveTo>
                  <a:lnTo>
                    <a:pt x="1" y="21568"/>
                  </a:lnTo>
                  <a:cubicBezTo>
                    <a:pt x="3182" y="23203"/>
                    <a:pt x="6188" y="25246"/>
                    <a:pt x="9223" y="27201"/>
                  </a:cubicBezTo>
                  <a:lnTo>
                    <a:pt x="15382" y="22152"/>
                  </a:lnTo>
                  <a:lnTo>
                    <a:pt x="20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334948" y="3993515"/>
              <a:ext cx="1677971" cy="1155046"/>
            </a:xfrm>
            <a:custGeom>
              <a:avLst/>
              <a:gdLst/>
              <a:ahLst/>
              <a:cxnLst/>
              <a:rect l="l" t="t" r="r" b="b"/>
              <a:pathLst>
                <a:path w="61436" h="42290" extrusionOk="0">
                  <a:moveTo>
                    <a:pt x="15586" y="0"/>
                  </a:moveTo>
                  <a:lnTo>
                    <a:pt x="1" y="42290"/>
                  </a:lnTo>
                  <a:lnTo>
                    <a:pt x="17016" y="42290"/>
                  </a:lnTo>
                  <a:lnTo>
                    <a:pt x="26443" y="26471"/>
                  </a:lnTo>
                  <a:lnTo>
                    <a:pt x="30704" y="42056"/>
                  </a:lnTo>
                  <a:lnTo>
                    <a:pt x="59305" y="42056"/>
                  </a:lnTo>
                  <a:cubicBezTo>
                    <a:pt x="59305" y="42056"/>
                    <a:pt x="61436" y="4962"/>
                    <a:pt x="34731" y="701"/>
                  </a:cubicBezTo>
                  <a:cubicBezTo>
                    <a:pt x="32461" y="841"/>
                    <a:pt x="30332" y="897"/>
                    <a:pt x="28380" y="897"/>
                  </a:cubicBezTo>
                  <a:cubicBezTo>
                    <a:pt x="20573" y="897"/>
                    <a:pt x="15586" y="0"/>
                    <a:pt x="15586" y="0"/>
                  </a:cubicBezTo>
                  <a:close/>
                </a:path>
              </a:pathLst>
            </a:custGeom>
            <a:solidFill>
              <a:srgbClr val="2A1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6334948" y="3993515"/>
              <a:ext cx="1677971" cy="1155046"/>
            </a:xfrm>
            <a:custGeom>
              <a:avLst/>
              <a:gdLst/>
              <a:ahLst/>
              <a:cxnLst/>
              <a:rect l="l" t="t" r="r" b="b"/>
              <a:pathLst>
                <a:path w="61436" h="42290" extrusionOk="0">
                  <a:moveTo>
                    <a:pt x="15586" y="0"/>
                  </a:moveTo>
                  <a:lnTo>
                    <a:pt x="1" y="42290"/>
                  </a:lnTo>
                  <a:lnTo>
                    <a:pt x="19672" y="42290"/>
                  </a:lnTo>
                  <a:lnTo>
                    <a:pt x="23757" y="31754"/>
                  </a:lnTo>
                  <a:lnTo>
                    <a:pt x="30704" y="42056"/>
                  </a:lnTo>
                  <a:lnTo>
                    <a:pt x="59305" y="42056"/>
                  </a:lnTo>
                  <a:cubicBezTo>
                    <a:pt x="59305" y="42056"/>
                    <a:pt x="61436" y="4962"/>
                    <a:pt x="34731" y="701"/>
                  </a:cubicBezTo>
                  <a:cubicBezTo>
                    <a:pt x="32461" y="841"/>
                    <a:pt x="30332" y="897"/>
                    <a:pt x="28380" y="897"/>
                  </a:cubicBezTo>
                  <a:cubicBezTo>
                    <a:pt x="20573" y="897"/>
                    <a:pt x="15586" y="0"/>
                    <a:pt x="155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376783" y="3925752"/>
              <a:ext cx="206482" cy="162291"/>
            </a:xfrm>
            <a:custGeom>
              <a:avLst/>
              <a:gdLst/>
              <a:ahLst/>
              <a:cxnLst/>
              <a:rect l="l" t="t" r="r" b="b"/>
              <a:pathLst>
                <a:path w="7560" h="5942" extrusionOk="0">
                  <a:moveTo>
                    <a:pt x="3561" y="0"/>
                  </a:moveTo>
                  <a:cubicBezTo>
                    <a:pt x="3561" y="0"/>
                    <a:pt x="1" y="3999"/>
                    <a:pt x="3445" y="5429"/>
                  </a:cubicBezTo>
                  <a:cubicBezTo>
                    <a:pt x="4339" y="5804"/>
                    <a:pt x="5048" y="5942"/>
                    <a:pt x="5606" y="5942"/>
                  </a:cubicBezTo>
                  <a:cubicBezTo>
                    <a:pt x="7178" y="5942"/>
                    <a:pt x="7560" y="4845"/>
                    <a:pt x="7560" y="4845"/>
                  </a:cubicBezTo>
                  <a:lnTo>
                    <a:pt x="6042" y="2598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rgbClr val="F0B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6754249" y="2578618"/>
              <a:ext cx="1858916" cy="1519340"/>
            </a:xfrm>
            <a:custGeom>
              <a:avLst/>
              <a:gdLst/>
              <a:ahLst/>
              <a:cxnLst/>
              <a:rect l="l" t="t" r="r" b="b"/>
              <a:pathLst>
                <a:path w="68061" h="55628" extrusionOk="0">
                  <a:moveTo>
                    <a:pt x="29769" y="0"/>
                  </a:moveTo>
                  <a:lnTo>
                    <a:pt x="16140" y="1401"/>
                  </a:lnTo>
                  <a:lnTo>
                    <a:pt x="876" y="23932"/>
                  </a:lnTo>
                  <a:lnTo>
                    <a:pt x="8493" y="29594"/>
                  </a:lnTo>
                  <a:cubicBezTo>
                    <a:pt x="8493" y="29594"/>
                    <a:pt x="4086" y="39692"/>
                    <a:pt x="0" y="51746"/>
                  </a:cubicBezTo>
                  <a:cubicBezTo>
                    <a:pt x="3493" y="53811"/>
                    <a:pt x="7531" y="54777"/>
                    <a:pt x="11534" y="54777"/>
                  </a:cubicBezTo>
                  <a:cubicBezTo>
                    <a:pt x="15057" y="54777"/>
                    <a:pt x="18553" y="54029"/>
                    <a:pt x="21626" y="52621"/>
                  </a:cubicBezTo>
                  <a:cubicBezTo>
                    <a:pt x="22327" y="45529"/>
                    <a:pt x="32600" y="13280"/>
                    <a:pt x="32600" y="13280"/>
                  </a:cubicBezTo>
                  <a:lnTo>
                    <a:pt x="53176" y="30995"/>
                  </a:lnTo>
                  <a:lnTo>
                    <a:pt x="28164" y="50841"/>
                  </a:lnTo>
                  <a:lnTo>
                    <a:pt x="29944" y="55628"/>
                  </a:lnTo>
                  <a:lnTo>
                    <a:pt x="68060" y="34731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257236" y="2079619"/>
              <a:ext cx="314886" cy="842591"/>
            </a:xfrm>
            <a:custGeom>
              <a:avLst/>
              <a:gdLst/>
              <a:ahLst/>
              <a:cxnLst/>
              <a:rect l="l" t="t" r="r" b="b"/>
              <a:pathLst>
                <a:path w="11529" h="30850" extrusionOk="0">
                  <a:moveTo>
                    <a:pt x="7092" y="0"/>
                  </a:moveTo>
                  <a:lnTo>
                    <a:pt x="4611" y="2131"/>
                  </a:lnTo>
                  <a:lnTo>
                    <a:pt x="3385" y="16140"/>
                  </a:lnTo>
                  <a:lnTo>
                    <a:pt x="0" y="18621"/>
                  </a:lnTo>
                  <a:lnTo>
                    <a:pt x="204" y="30849"/>
                  </a:lnTo>
                  <a:cubicBezTo>
                    <a:pt x="204" y="30849"/>
                    <a:pt x="11528" y="18796"/>
                    <a:pt x="11353" y="18270"/>
                  </a:cubicBezTo>
                  <a:cubicBezTo>
                    <a:pt x="11178" y="17745"/>
                    <a:pt x="6917" y="14710"/>
                    <a:pt x="6917" y="14710"/>
                  </a:cubicBezTo>
                  <a:lnTo>
                    <a:pt x="7092" y="0"/>
                  </a:lnTo>
                  <a:close/>
                </a:path>
              </a:pathLst>
            </a:custGeom>
            <a:solidFill>
              <a:srgbClr val="F0B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975016" y="1276904"/>
              <a:ext cx="703898" cy="958177"/>
            </a:xfrm>
            <a:custGeom>
              <a:avLst/>
              <a:gdLst/>
              <a:ahLst/>
              <a:cxnLst/>
              <a:rect l="l" t="t" r="r" b="b"/>
              <a:pathLst>
                <a:path w="25772" h="35082" extrusionOk="0">
                  <a:moveTo>
                    <a:pt x="10888" y="1"/>
                  </a:moveTo>
                  <a:lnTo>
                    <a:pt x="6977" y="5313"/>
                  </a:lnTo>
                  <a:cubicBezTo>
                    <a:pt x="6977" y="5313"/>
                    <a:pt x="2190" y="22153"/>
                    <a:pt x="965" y="27990"/>
                  </a:cubicBezTo>
                  <a:cubicBezTo>
                    <a:pt x="0" y="32475"/>
                    <a:pt x="1035" y="35082"/>
                    <a:pt x="5181" y="35082"/>
                  </a:cubicBezTo>
                  <a:cubicBezTo>
                    <a:pt x="6431" y="35082"/>
                    <a:pt x="7963" y="34845"/>
                    <a:pt x="9808" y="34352"/>
                  </a:cubicBezTo>
                  <a:cubicBezTo>
                    <a:pt x="17775" y="32251"/>
                    <a:pt x="25597" y="28165"/>
                    <a:pt x="25772" y="10624"/>
                  </a:cubicBezTo>
                  <a:cubicBezTo>
                    <a:pt x="16374" y="2102"/>
                    <a:pt x="10888" y="1"/>
                    <a:pt x="10888" y="1"/>
                  </a:cubicBezTo>
                  <a:close/>
                </a:path>
              </a:pathLst>
            </a:custGeom>
            <a:solidFill>
              <a:srgbClr val="F0B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586434" y="1738841"/>
              <a:ext cx="226639" cy="199791"/>
            </a:xfrm>
            <a:custGeom>
              <a:avLst/>
              <a:gdLst/>
              <a:ahLst/>
              <a:cxnLst/>
              <a:rect l="l" t="t" r="r" b="b"/>
              <a:pathLst>
                <a:path w="8298" h="7315" extrusionOk="0">
                  <a:moveTo>
                    <a:pt x="5248" y="0"/>
                  </a:moveTo>
                  <a:cubicBezTo>
                    <a:pt x="3544" y="0"/>
                    <a:pt x="1781" y="2379"/>
                    <a:pt x="1781" y="2379"/>
                  </a:cubicBezTo>
                  <a:cubicBezTo>
                    <a:pt x="1781" y="2379"/>
                    <a:pt x="0" y="4510"/>
                    <a:pt x="351" y="6290"/>
                  </a:cubicBezTo>
                  <a:cubicBezTo>
                    <a:pt x="1588" y="7013"/>
                    <a:pt x="2668" y="7314"/>
                    <a:pt x="3588" y="7314"/>
                  </a:cubicBezTo>
                  <a:cubicBezTo>
                    <a:pt x="7158" y="7314"/>
                    <a:pt x="8297" y="2776"/>
                    <a:pt x="6742" y="803"/>
                  </a:cubicBezTo>
                  <a:cubicBezTo>
                    <a:pt x="6284" y="223"/>
                    <a:pt x="5769" y="0"/>
                    <a:pt x="5248" y="0"/>
                  </a:cubicBezTo>
                  <a:close/>
                </a:path>
              </a:pathLst>
            </a:custGeom>
            <a:solidFill>
              <a:srgbClr val="F0B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938363" y="1727724"/>
              <a:ext cx="140332" cy="188265"/>
            </a:xfrm>
            <a:custGeom>
              <a:avLst/>
              <a:gdLst/>
              <a:ahLst/>
              <a:cxnLst/>
              <a:rect l="l" t="t" r="r" b="b"/>
              <a:pathLst>
                <a:path w="5138" h="6893" extrusionOk="0">
                  <a:moveTo>
                    <a:pt x="3629" y="1"/>
                  </a:moveTo>
                  <a:cubicBezTo>
                    <a:pt x="3357" y="1"/>
                    <a:pt x="3036" y="91"/>
                    <a:pt x="2657" y="306"/>
                  </a:cubicBezTo>
                  <a:cubicBezTo>
                    <a:pt x="176" y="1736"/>
                    <a:pt x="1" y="6522"/>
                    <a:pt x="2307" y="6872"/>
                  </a:cubicBezTo>
                  <a:cubicBezTo>
                    <a:pt x="2394" y="6886"/>
                    <a:pt x="2479" y="6892"/>
                    <a:pt x="2562" y="6892"/>
                  </a:cubicBezTo>
                  <a:cubicBezTo>
                    <a:pt x="4651" y="6892"/>
                    <a:pt x="5138" y="2786"/>
                    <a:pt x="5138" y="2786"/>
                  </a:cubicBezTo>
                  <a:cubicBezTo>
                    <a:pt x="5138" y="2786"/>
                    <a:pt x="5138" y="1"/>
                    <a:pt x="3629" y="1"/>
                  </a:cubicBezTo>
                  <a:close/>
                </a:path>
              </a:pathLst>
            </a:custGeom>
            <a:solidFill>
              <a:srgbClr val="F0B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272367" y="1223508"/>
              <a:ext cx="680436" cy="456392"/>
            </a:xfrm>
            <a:custGeom>
              <a:avLst/>
              <a:gdLst/>
              <a:ahLst/>
              <a:cxnLst/>
              <a:rect l="l" t="t" r="r" b="b"/>
              <a:pathLst>
                <a:path w="24913" h="16710" extrusionOk="0">
                  <a:moveTo>
                    <a:pt x="12229" y="1"/>
                  </a:moveTo>
                  <a:lnTo>
                    <a:pt x="1" y="1956"/>
                  </a:lnTo>
                  <a:cubicBezTo>
                    <a:pt x="1" y="1956"/>
                    <a:pt x="3882" y="13805"/>
                    <a:pt x="15060" y="16286"/>
                  </a:cubicBezTo>
                  <a:cubicBezTo>
                    <a:pt x="16378" y="16579"/>
                    <a:pt x="17458" y="16709"/>
                    <a:pt x="18339" y="16709"/>
                  </a:cubicBezTo>
                  <a:cubicBezTo>
                    <a:pt x="24913" y="16709"/>
                    <a:pt x="20392" y="9466"/>
                    <a:pt x="20547" y="8669"/>
                  </a:cubicBezTo>
                  <a:cubicBezTo>
                    <a:pt x="20722" y="7793"/>
                    <a:pt x="12229" y="1"/>
                    <a:pt x="12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070610" y="2528390"/>
              <a:ext cx="542153" cy="606856"/>
            </a:xfrm>
            <a:custGeom>
              <a:avLst/>
              <a:gdLst/>
              <a:ahLst/>
              <a:cxnLst/>
              <a:rect l="l" t="t" r="r" b="b"/>
              <a:pathLst>
                <a:path w="19850" h="22219" extrusionOk="0">
                  <a:moveTo>
                    <a:pt x="39" y="13036"/>
                  </a:moveTo>
                  <a:lnTo>
                    <a:pt x="39" y="13036"/>
                  </a:lnTo>
                  <a:cubicBezTo>
                    <a:pt x="21" y="13061"/>
                    <a:pt x="9" y="13085"/>
                    <a:pt x="4" y="13105"/>
                  </a:cubicBezTo>
                  <a:cubicBezTo>
                    <a:pt x="1" y="13116"/>
                    <a:pt x="0" y="13121"/>
                    <a:pt x="2" y="13121"/>
                  </a:cubicBezTo>
                  <a:cubicBezTo>
                    <a:pt x="4" y="13121"/>
                    <a:pt x="17" y="13091"/>
                    <a:pt x="39" y="13036"/>
                  </a:cubicBezTo>
                  <a:close/>
                  <a:moveTo>
                    <a:pt x="17602" y="1"/>
                  </a:moveTo>
                  <a:cubicBezTo>
                    <a:pt x="17259" y="230"/>
                    <a:pt x="7914" y="12301"/>
                    <a:pt x="7683" y="12301"/>
                  </a:cubicBezTo>
                  <a:cubicBezTo>
                    <a:pt x="7678" y="12301"/>
                    <a:pt x="7677" y="12296"/>
                    <a:pt x="7679" y="12288"/>
                  </a:cubicBezTo>
                  <a:cubicBezTo>
                    <a:pt x="7796" y="11821"/>
                    <a:pt x="7913" y="351"/>
                    <a:pt x="7913" y="351"/>
                  </a:cubicBezTo>
                  <a:lnTo>
                    <a:pt x="7913" y="351"/>
                  </a:lnTo>
                  <a:lnTo>
                    <a:pt x="3769" y="2365"/>
                  </a:lnTo>
                  <a:cubicBezTo>
                    <a:pt x="3769" y="2365"/>
                    <a:pt x="431" y="12025"/>
                    <a:pt x="39" y="13036"/>
                  </a:cubicBezTo>
                  <a:lnTo>
                    <a:pt x="39" y="13036"/>
                  </a:lnTo>
                  <a:cubicBezTo>
                    <a:pt x="433" y="12476"/>
                    <a:pt x="3769" y="10741"/>
                    <a:pt x="3769" y="10741"/>
                  </a:cubicBezTo>
                  <a:cubicBezTo>
                    <a:pt x="3769" y="10741"/>
                    <a:pt x="4704" y="22218"/>
                    <a:pt x="4731" y="22218"/>
                  </a:cubicBezTo>
                  <a:cubicBezTo>
                    <a:pt x="4731" y="22218"/>
                    <a:pt x="4732" y="22216"/>
                    <a:pt x="4732" y="22211"/>
                  </a:cubicBezTo>
                  <a:cubicBezTo>
                    <a:pt x="4732" y="21861"/>
                    <a:pt x="12174" y="11471"/>
                    <a:pt x="12174" y="11471"/>
                  </a:cubicBezTo>
                  <a:lnTo>
                    <a:pt x="14421" y="15848"/>
                  </a:lnTo>
                  <a:lnTo>
                    <a:pt x="19850" y="1197"/>
                  </a:lnTo>
                  <a:lnTo>
                    <a:pt x="17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135258" y="3862060"/>
              <a:ext cx="403378" cy="336517"/>
            </a:xfrm>
            <a:custGeom>
              <a:avLst/>
              <a:gdLst/>
              <a:ahLst/>
              <a:cxnLst/>
              <a:rect l="l" t="t" r="r" b="b"/>
              <a:pathLst>
                <a:path w="14769" h="12321" extrusionOk="0">
                  <a:moveTo>
                    <a:pt x="9263" y="1"/>
                  </a:moveTo>
                  <a:cubicBezTo>
                    <a:pt x="8621" y="1"/>
                    <a:pt x="7897" y="223"/>
                    <a:pt x="7093" y="786"/>
                  </a:cubicBezTo>
                  <a:cubicBezTo>
                    <a:pt x="3182" y="3500"/>
                    <a:pt x="1" y="8928"/>
                    <a:pt x="234" y="10825"/>
                  </a:cubicBezTo>
                  <a:cubicBezTo>
                    <a:pt x="356" y="11815"/>
                    <a:pt x="1375" y="12320"/>
                    <a:pt x="2799" y="12320"/>
                  </a:cubicBezTo>
                  <a:cubicBezTo>
                    <a:pt x="4104" y="12320"/>
                    <a:pt x="5750" y="11895"/>
                    <a:pt x="7355" y="11030"/>
                  </a:cubicBezTo>
                  <a:cubicBezTo>
                    <a:pt x="11033" y="9045"/>
                    <a:pt x="14768" y="6448"/>
                    <a:pt x="12988" y="3266"/>
                  </a:cubicBezTo>
                  <a:cubicBezTo>
                    <a:pt x="12988" y="3266"/>
                    <a:pt x="11722" y="1"/>
                    <a:pt x="9263" y="1"/>
                  </a:cubicBezTo>
                  <a:close/>
                </a:path>
              </a:pathLst>
            </a:custGeom>
            <a:solidFill>
              <a:srgbClr val="F0B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179914" y="1663513"/>
              <a:ext cx="36681" cy="55827"/>
            </a:xfrm>
            <a:custGeom>
              <a:avLst/>
              <a:gdLst/>
              <a:ahLst/>
              <a:cxnLst/>
              <a:rect l="l" t="t" r="r" b="b"/>
              <a:pathLst>
                <a:path w="1343" h="2044" extrusionOk="0">
                  <a:moveTo>
                    <a:pt x="671" y="1"/>
                  </a:moveTo>
                  <a:cubicBezTo>
                    <a:pt x="321" y="1"/>
                    <a:pt x="0" y="468"/>
                    <a:pt x="0" y="1022"/>
                  </a:cubicBezTo>
                  <a:cubicBezTo>
                    <a:pt x="0" y="1606"/>
                    <a:pt x="321" y="2044"/>
                    <a:pt x="671" y="2044"/>
                  </a:cubicBezTo>
                  <a:cubicBezTo>
                    <a:pt x="1051" y="2044"/>
                    <a:pt x="1343" y="1606"/>
                    <a:pt x="1343" y="1022"/>
                  </a:cubicBezTo>
                  <a:cubicBezTo>
                    <a:pt x="1343" y="468"/>
                    <a:pt x="1051" y="1"/>
                    <a:pt x="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317815" y="1653953"/>
              <a:ext cx="36681" cy="55827"/>
            </a:xfrm>
            <a:custGeom>
              <a:avLst/>
              <a:gdLst/>
              <a:ahLst/>
              <a:cxnLst/>
              <a:rect l="l" t="t" r="r" b="b"/>
              <a:pathLst>
                <a:path w="1343" h="2044" extrusionOk="0">
                  <a:moveTo>
                    <a:pt x="671" y="1"/>
                  </a:moveTo>
                  <a:cubicBezTo>
                    <a:pt x="321" y="1"/>
                    <a:pt x="0" y="468"/>
                    <a:pt x="0" y="1022"/>
                  </a:cubicBezTo>
                  <a:cubicBezTo>
                    <a:pt x="0" y="1577"/>
                    <a:pt x="321" y="2044"/>
                    <a:pt x="671" y="2044"/>
                  </a:cubicBezTo>
                  <a:cubicBezTo>
                    <a:pt x="1051" y="2044"/>
                    <a:pt x="1343" y="1577"/>
                    <a:pt x="1343" y="1022"/>
                  </a:cubicBezTo>
                  <a:cubicBezTo>
                    <a:pt x="1343" y="468"/>
                    <a:pt x="1051" y="1"/>
                    <a:pt x="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173632" y="1685827"/>
              <a:ext cx="117881" cy="285061"/>
            </a:xfrm>
            <a:custGeom>
              <a:avLst/>
              <a:gdLst/>
              <a:ahLst/>
              <a:cxnLst/>
              <a:rect l="l" t="t" r="r" b="b"/>
              <a:pathLst>
                <a:path w="4316" h="10437" extrusionOk="0">
                  <a:moveTo>
                    <a:pt x="3061" y="1"/>
                  </a:moveTo>
                  <a:lnTo>
                    <a:pt x="3061" y="1"/>
                  </a:lnTo>
                  <a:cubicBezTo>
                    <a:pt x="3061" y="1"/>
                    <a:pt x="1573" y="5488"/>
                    <a:pt x="668" y="7881"/>
                  </a:cubicBezTo>
                  <a:cubicBezTo>
                    <a:pt x="58" y="9549"/>
                    <a:pt x="0" y="10437"/>
                    <a:pt x="743" y="10437"/>
                  </a:cubicBezTo>
                  <a:cubicBezTo>
                    <a:pt x="1065" y="10437"/>
                    <a:pt x="1540" y="10269"/>
                    <a:pt x="2185" y="9924"/>
                  </a:cubicBezTo>
                  <a:cubicBezTo>
                    <a:pt x="4316" y="8757"/>
                    <a:pt x="3528" y="1227"/>
                    <a:pt x="3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315412" y="1505701"/>
              <a:ext cx="117198" cy="77349"/>
            </a:xfrm>
            <a:custGeom>
              <a:avLst/>
              <a:gdLst/>
              <a:ahLst/>
              <a:cxnLst/>
              <a:rect l="l" t="t" r="r" b="b"/>
              <a:pathLst>
                <a:path w="4291" h="2832" fill="none" extrusionOk="0">
                  <a:moveTo>
                    <a:pt x="1" y="2189"/>
                  </a:moveTo>
                  <a:cubicBezTo>
                    <a:pt x="1" y="2189"/>
                    <a:pt x="1577" y="0"/>
                    <a:pt x="4291" y="2831"/>
                  </a:cubicBezTo>
                </a:path>
              </a:pathLst>
            </a:custGeom>
            <a:noFill/>
            <a:ln w="18975" cap="flat" cmpd="sng">
              <a:solidFill>
                <a:schemeClr val="lt2"/>
              </a:solidFill>
              <a:prstDash val="solid"/>
              <a:miter lim="291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140830" y="1553525"/>
              <a:ext cx="82948" cy="42280"/>
            </a:xfrm>
            <a:custGeom>
              <a:avLst/>
              <a:gdLst/>
              <a:ahLst/>
              <a:cxnLst/>
              <a:rect l="l" t="t" r="r" b="b"/>
              <a:pathLst>
                <a:path w="3037" h="1548" fill="none" extrusionOk="0">
                  <a:moveTo>
                    <a:pt x="3036" y="1459"/>
                  </a:moveTo>
                  <a:cubicBezTo>
                    <a:pt x="3036" y="1459"/>
                    <a:pt x="2307" y="0"/>
                    <a:pt x="1" y="1547"/>
                  </a:cubicBezTo>
                </a:path>
              </a:pathLst>
            </a:custGeom>
            <a:noFill/>
            <a:ln w="18975" cap="flat" cmpd="sng">
              <a:solidFill>
                <a:schemeClr val="lt2"/>
              </a:solidFill>
              <a:prstDash val="solid"/>
              <a:miter lim="291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23114" y="1786938"/>
              <a:ext cx="130745" cy="102203"/>
            </a:xfrm>
            <a:custGeom>
              <a:avLst/>
              <a:gdLst/>
              <a:ahLst/>
              <a:cxnLst/>
              <a:rect l="l" t="t" r="r" b="b"/>
              <a:pathLst>
                <a:path w="4787" h="3742" extrusionOk="0">
                  <a:moveTo>
                    <a:pt x="3355" y="0"/>
                  </a:moveTo>
                  <a:cubicBezTo>
                    <a:pt x="3036" y="0"/>
                    <a:pt x="2721" y="82"/>
                    <a:pt x="2422" y="210"/>
                  </a:cubicBezTo>
                  <a:cubicBezTo>
                    <a:pt x="2218" y="268"/>
                    <a:pt x="2043" y="385"/>
                    <a:pt x="1868" y="502"/>
                  </a:cubicBezTo>
                  <a:cubicBezTo>
                    <a:pt x="1693" y="618"/>
                    <a:pt x="1547" y="764"/>
                    <a:pt x="1372" y="910"/>
                  </a:cubicBezTo>
                  <a:cubicBezTo>
                    <a:pt x="1226" y="1056"/>
                    <a:pt x="1080" y="1202"/>
                    <a:pt x="934" y="1377"/>
                  </a:cubicBezTo>
                  <a:cubicBezTo>
                    <a:pt x="817" y="1523"/>
                    <a:pt x="700" y="1698"/>
                    <a:pt x="555" y="1844"/>
                  </a:cubicBezTo>
                  <a:lnTo>
                    <a:pt x="496" y="1961"/>
                  </a:lnTo>
                  <a:lnTo>
                    <a:pt x="555" y="2048"/>
                  </a:lnTo>
                  <a:cubicBezTo>
                    <a:pt x="671" y="2224"/>
                    <a:pt x="817" y="2399"/>
                    <a:pt x="876" y="2574"/>
                  </a:cubicBezTo>
                  <a:cubicBezTo>
                    <a:pt x="963" y="2720"/>
                    <a:pt x="1021" y="2924"/>
                    <a:pt x="963" y="3070"/>
                  </a:cubicBezTo>
                  <a:cubicBezTo>
                    <a:pt x="905" y="3216"/>
                    <a:pt x="730" y="3333"/>
                    <a:pt x="555" y="3449"/>
                  </a:cubicBezTo>
                  <a:cubicBezTo>
                    <a:pt x="379" y="3537"/>
                    <a:pt x="175" y="3624"/>
                    <a:pt x="0" y="3741"/>
                  </a:cubicBezTo>
                  <a:cubicBezTo>
                    <a:pt x="204" y="3683"/>
                    <a:pt x="409" y="3654"/>
                    <a:pt x="613" y="3566"/>
                  </a:cubicBezTo>
                  <a:cubicBezTo>
                    <a:pt x="817" y="3508"/>
                    <a:pt x="1051" y="3391"/>
                    <a:pt x="1167" y="3158"/>
                  </a:cubicBezTo>
                  <a:cubicBezTo>
                    <a:pt x="1284" y="2924"/>
                    <a:pt x="1255" y="2661"/>
                    <a:pt x="1167" y="2457"/>
                  </a:cubicBezTo>
                  <a:cubicBezTo>
                    <a:pt x="1099" y="2274"/>
                    <a:pt x="1012" y="2127"/>
                    <a:pt x="922" y="1973"/>
                  </a:cubicBezTo>
                  <a:lnTo>
                    <a:pt x="922" y="1973"/>
                  </a:lnTo>
                  <a:cubicBezTo>
                    <a:pt x="1022" y="1843"/>
                    <a:pt x="1133" y="1727"/>
                    <a:pt x="1226" y="1611"/>
                  </a:cubicBezTo>
                  <a:cubicBezTo>
                    <a:pt x="1372" y="1465"/>
                    <a:pt x="1518" y="1319"/>
                    <a:pt x="1634" y="1173"/>
                  </a:cubicBezTo>
                  <a:cubicBezTo>
                    <a:pt x="1926" y="910"/>
                    <a:pt x="2218" y="677"/>
                    <a:pt x="2568" y="502"/>
                  </a:cubicBezTo>
                  <a:cubicBezTo>
                    <a:pt x="2874" y="349"/>
                    <a:pt x="3202" y="263"/>
                    <a:pt x="3533" y="263"/>
                  </a:cubicBezTo>
                  <a:cubicBezTo>
                    <a:pt x="3581" y="263"/>
                    <a:pt x="3629" y="264"/>
                    <a:pt x="3677" y="268"/>
                  </a:cubicBezTo>
                  <a:cubicBezTo>
                    <a:pt x="4057" y="268"/>
                    <a:pt x="4436" y="385"/>
                    <a:pt x="4786" y="618"/>
                  </a:cubicBezTo>
                  <a:cubicBezTo>
                    <a:pt x="4524" y="327"/>
                    <a:pt x="4115" y="93"/>
                    <a:pt x="3707" y="35"/>
                  </a:cubicBezTo>
                  <a:cubicBezTo>
                    <a:pt x="3589" y="11"/>
                    <a:pt x="3472" y="0"/>
                    <a:pt x="3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034830" y="1787074"/>
              <a:ext cx="29525" cy="118809"/>
            </a:xfrm>
            <a:custGeom>
              <a:avLst/>
              <a:gdLst/>
              <a:ahLst/>
              <a:cxnLst/>
              <a:rect l="l" t="t" r="r" b="b"/>
              <a:pathLst>
                <a:path w="1081" h="4350" extrusionOk="0">
                  <a:moveTo>
                    <a:pt x="1080" y="1"/>
                  </a:moveTo>
                  <a:cubicBezTo>
                    <a:pt x="730" y="701"/>
                    <a:pt x="526" y="1401"/>
                    <a:pt x="351" y="2131"/>
                  </a:cubicBezTo>
                  <a:cubicBezTo>
                    <a:pt x="175" y="2861"/>
                    <a:pt x="30" y="3590"/>
                    <a:pt x="0" y="4349"/>
                  </a:cubicBezTo>
                  <a:cubicBezTo>
                    <a:pt x="321" y="3649"/>
                    <a:pt x="526" y="2948"/>
                    <a:pt x="730" y="2219"/>
                  </a:cubicBezTo>
                  <a:cubicBezTo>
                    <a:pt x="905" y="1489"/>
                    <a:pt x="1051" y="759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994162" y="1770714"/>
              <a:ext cx="59814" cy="45885"/>
            </a:xfrm>
            <a:custGeom>
              <a:avLst/>
              <a:gdLst/>
              <a:ahLst/>
              <a:cxnLst/>
              <a:rect l="l" t="t" r="r" b="b"/>
              <a:pathLst>
                <a:path w="2190" h="1680" extrusionOk="0">
                  <a:moveTo>
                    <a:pt x="829" y="1"/>
                  </a:moveTo>
                  <a:cubicBezTo>
                    <a:pt x="776" y="1"/>
                    <a:pt x="724" y="5"/>
                    <a:pt x="672" y="16"/>
                  </a:cubicBezTo>
                  <a:cubicBezTo>
                    <a:pt x="380" y="45"/>
                    <a:pt x="118" y="191"/>
                    <a:pt x="1" y="424"/>
                  </a:cubicBezTo>
                  <a:cubicBezTo>
                    <a:pt x="193" y="352"/>
                    <a:pt x="385" y="300"/>
                    <a:pt x="561" y="300"/>
                  </a:cubicBezTo>
                  <a:cubicBezTo>
                    <a:pt x="599" y="300"/>
                    <a:pt x="636" y="302"/>
                    <a:pt x="672" y="308"/>
                  </a:cubicBezTo>
                  <a:cubicBezTo>
                    <a:pt x="906" y="337"/>
                    <a:pt x="1081" y="424"/>
                    <a:pt x="1256" y="570"/>
                  </a:cubicBezTo>
                  <a:cubicBezTo>
                    <a:pt x="1431" y="687"/>
                    <a:pt x="1577" y="891"/>
                    <a:pt x="1723" y="1066"/>
                  </a:cubicBezTo>
                  <a:cubicBezTo>
                    <a:pt x="1898" y="1271"/>
                    <a:pt x="2015" y="1475"/>
                    <a:pt x="2190" y="1679"/>
                  </a:cubicBezTo>
                  <a:cubicBezTo>
                    <a:pt x="2161" y="1417"/>
                    <a:pt x="2102" y="1154"/>
                    <a:pt x="1985" y="921"/>
                  </a:cubicBezTo>
                  <a:cubicBezTo>
                    <a:pt x="1927" y="775"/>
                    <a:pt x="1869" y="687"/>
                    <a:pt x="1781" y="570"/>
                  </a:cubicBezTo>
                  <a:cubicBezTo>
                    <a:pt x="1694" y="454"/>
                    <a:pt x="1606" y="337"/>
                    <a:pt x="1489" y="249"/>
                  </a:cubicBezTo>
                  <a:cubicBezTo>
                    <a:pt x="1321" y="105"/>
                    <a:pt x="1074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228531" y="1968812"/>
              <a:ext cx="118782" cy="99854"/>
            </a:xfrm>
            <a:custGeom>
              <a:avLst/>
              <a:gdLst/>
              <a:ahLst/>
              <a:cxnLst/>
              <a:rect l="l" t="t" r="r" b="b"/>
              <a:pathLst>
                <a:path w="4349" h="3656" extrusionOk="0">
                  <a:moveTo>
                    <a:pt x="4349" y="1"/>
                  </a:moveTo>
                  <a:lnTo>
                    <a:pt x="4349" y="1"/>
                  </a:lnTo>
                  <a:cubicBezTo>
                    <a:pt x="4086" y="468"/>
                    <a:pt x="3882" y="964"/>
                    <a:pt x="3619" y="1431"/>
                  </a:cubicBezTo>
                  <a:cubicBezTo>
                    <a:pt x="3357" y="1898"/>
                    <a:pt x="3065" y="2336"/>
                    <a:pt x="2715" y="2715"/>
                  </a:cubicBezTo>
                  <a:lnTo>
                    <a:pt x="2452" y="2978"/>
                  </a:lnTo>
                  <a:lnTo>
                    <a:pt x="2131" y="3182"/>
                  </a:lnTo>
                  <a:cubicBezTo>
                    <a:pt x="2043" y="3211"/>
                    <a:pt x="1927" y="3269"/>
                    <a:pt x="1810" y="3299"/>
                  </a:cubicBezTo>
                  <a:cubicBezTo>
                    <a:pt x="1693" y="3328"/>
                    <a:pt x="1576" y="3357"/>
                    <a:pt x="1430" y="3357"/>
                  </a:cubicBezTo>
                  <a:cubicBezTo>
                    <a:pt x="934" y="3357"/>
                    <a:pt x="438" y="3153"/>
                    <a:pt x="0" y="2832"/>
                  </a:cubicBezTo>
                  <a:lnTo>
                    <a:pt x="0" y="2832"/>
                  </a:lnTo>
                  <a:cubicBezTo>
                    <a:pt x="175" y="3065"/>
                    <a:pt x="380" y="3240"/>
                    <a:pt x="613" y="3386"/>
                  </a:cubicBezTo>
                  <a:cubicBezTo>
                    <a:pt x="847" y="3532"/>
                    <a:pt x="1139" y="3620"/>
                    <a:pt x="1430" y="3649"/>
                  </a:cubicBezTo>
                  <a:cubicBezTo>
                    <a:pt x="1479" y="3654"/>
                    <a:pt x="1527" y="3656"/>
                    <a:pt x="1576" y="3656"/>
                  </a:cubicBezTo>
                  <a:cubicBezTo>
                    <a:pt x="2135" y="3656"/>
                    <a:pt x="2657" y="3354"/>
                    <a:pt x="3006" y="2978"/>
                  </a:cubicBezTo>
                  <a:cubicBezTo>
                    <a:pt x="3386" y="2569"/>
                    <a:pt x="3678" y="2073"/>
                    <a:pt x="3882" y="1577"/>
                  </a:cubicBezTo>
                  <a:cubicBezTo>
                    <a:pt x="3970" y="1314"/>
                    <a:pt x="4086" y="1051"/>
                    <a:pt x="4145" y="789"/>
                  </a:cubicBezTo>
                  <a:cubicBezTo>
                    <a:pt x="4232" y="526"/>
                    <a:pt x="4291" y="263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337726" y="1796634"/>
              <a:ext cx="106054" cy="39084"/>
            </a:xfrm>
            <a:custGeom>
              <a:avLst/>
              <a:gdLst/>
              <a:ahLst/>
              <a:cxnLst/>
              <a:rect l="l" t="t" r="r" b="b"/>
              <a:pathLst>
                <a:path w="3883" h="1431" extrusionOk="0">
                  <a:moveTo>
                    <a:pt x="1927" y="1"/>
                  </a:moveTo>
                  <a:cubicBezTo>
                    <a:pt x="876" y="1"/>
                    <a:pt x="1" y="322"/>
                    <a:pt x="1" y="730"/>
                  </a:cubicBezTo>
                  <a:cubicBezTo>
                    <a:pt x="1" y="1110"/>
                    <a:pt x="876" y="1431"/>
                    <a:pt x="1927" y="1431"/>
                  </a:cubicBezTo>
                  <a:cubicBezTo>
                    <a:pt x="3007" y="1431"/>
                    <a:pt x="3882" y="1110"/>
                    <a:pt x="3882" y="730"/>
                  </a:cubicBezTo>
                  <a:cubicBezTo>
                    <a:pt x="3882" y="322"/>
                    <a:pt x="3007" y="1"/>
                    <a:pt x="1927" y="1"/>
                  </a:cubicBezTo>
                  <a:close/>
                </a:path>
              </a:pathLst>
            </a:custGeom>
            <a:solidFill>
              <a:srgbClr val="F4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099397" y="1803817"/>
              <a:ext cx="84505" cy="24745"/>
            </a:xfrm>
            <a:custGeom>
              <a:avLst/>
              <a:gdLst/>
              <a:ahLst/>
              <a:cxnLst/>
              <a:rect l="l" t="t" r="r" b="b"/>
              <a:pathLst>
                <a:path w="3094" h="906" extrusionOk="0">
                  <a:moveTo>
                    <a:pt x="1547" y="0"/>
                  </a:moveTo>
                  <a:cubicBezTo>
                    <a:pt x="672" y="0"/>
                    <a:pt x="0" y="205"/>
                    <a:pt x="0" y="467"/>
                  </a:cubicBezTo>
                  <a:cubicBezTo>
                    <a:pt x="0" y="701"/>
                    <a:pt x="672" y="905"/>
                    <a:pt x="1547" y="905"/>
                  </a:cubicBezTo>
                  <a:cubicBezTo>
                    <a:pt x="2394" y="905"/>
                    <a:pt x="3094" y="701"/>
                    <a:pt x="3094" y="467"/>
                  </a:cubicBezTo>
                  <a:cubicBezTo>
                    <a:pt x="3094" y="205"/>
                    <a:pt x="2394" y="0"/>
                    <a:pt x="1547" y="0"/>
                  </a:cubicBezTo>
                  <a:close/>
                </a:path>
              </a:pathLst>
            </a:custGeom>
            <a:solidFill>
              <a:srgbClr val="F4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120919" y="2932533"/>
              <a:ext cx="319665" cy="337227"/>
            </a:xfrm>
            <a:custGeom>
              <a:avLst/>
              <a:gdLst/>
              <a:ahLst/>
              <a:cxnLst/>
              <a:rect l="l" t="t" r="r" b="b"/>
              <a:pathLst>
                <a:path w="11704" h="12347" fill="none" extrusionOk="0">
                  <a:moveTo>
                    <a:pt x="2715" y="7852"/>
                  </a:moveTo>
                  <a:lnTo>
                    <a:pt x="0" y="12346"/>
                  </a:lnTo>
                  <a:lnTo>
                    <a:pt x="11704" y="1"/>
                  </a:lnTo>
                </a:path>
              </a:pathLst>
            </a:custGeom>
            <a:noFill/>
            <a:ln w="9475" cap="flat" cmpd="sng">
              <a:solidFill>
                <a:schemeClr val="dk1"/>
              </a:solidFill>
              <a:prstDash val="solid"/>
              <a:miter lim="291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105761" y="2864771"/>
              <a:ext cx="51839" cy="331628"/>
            </a:xfrm>
            <a:custGeom>
              <a:avLst/>
              <a:gdLst/>
              <a:ahLst/>
              <a:cxnLst/>
              <a:rect l="l" t="t" r="r" b="b"/>
              <a:pathLst>
                <a:path w="1898" h="12142" fill="none" extrusionOk="0">
                  <a:moveTo>
                    <a:pt x="1898" y="12142"/>
                  </a:moveTo>
                  <a:lnTo>
                    <a:pt x="1" y="1"/>
                  </a:lnTo>
                </a:path>
              </a:pathLst>
            </a:custGeom>
            <a:noFill/>
            <a:ln w="9475" cap="flat" cmpd="sng">
              <a:solidFill>
                <a:schemeClr val="dk1"/>
              </a:solidFill>
              <a:prstDash val="solid"/>
              <a:miter lim="291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906489" y="3297620"/>
              <a:ext cx="196131" cy="758086"/>
            </a:xfrm>
            <a:custGeom>
              <a:avLst/>
              <a:gdLst/>
              <a:ahLst/>
              <a:cxnLst/>
              <a:rect l="l" t="t" r="r" b="b"/>
              <a:pathLst>
                <a:path w="7181" h="27756" fill="none" extrusionOk="0">
                  <a:moveTo>
                    <a:pt x="7180" y="1"/>
                  </a:moveTo>
                  <a:lnTo>
                    <a:pt x="1" y="27756"/>
                  </a:lnTo>
                </a:path>
              </a:pathLst>
            </a:custGeom>
            <a:noFill/>
            <a:ln w="9475" cap="flat" cmpd="sng">
              <a:solidFill>
                <a:schemeClr val="dk1"/>
              </a:solidFill>
              <a:prstDash val="solid"/>
              <a:miter lim="291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099397" y="3390564"/>
              <a:ext cx="43072" cy="60279"/>
            </a:xfrm>
            <a:custGeom>
              <a:avLst/>
              <a:gdLst/>
              <a:ahLst/>
              <a:cxnLst/>
              <a:rect l="l" t="t" r="r" b="b"/>
              <a:pathLst>
                <a:path w="1577" h="2207" extrusionOk="0">
                  <a:moveTo>
                    <a:pt x="947" y="0"/>
                  </a:moveTo>
                  <a:cubicBezTo>
                    <a:pt x="600" y="0"/>
                    <a:pt x="252" y="389"/>
                    <a:pt x="146" y="946"/>
                  </a:cubicBezTo>
                  <a:cubicBezTo>
                    <a:pt x="0" y="1530"/>
                    <a:pt x="175" y="2114"/>
                    <a:pt x="526" y="2201"/>
                  </a:cubicBezTo>
                  <a:cubicBezTo>
                    <a:pt x="550" y="2205"/>
                    <a:pt x="574" y="2207"/>
                    <a:pt x="598" y="2207"/>
                  </a:cubicBezTo>
                  <a:cubicBezTo>
                    <a:pt x="956" y="2207"/>
                    <a:pt x="1323" y="1812"/>
                    <a:pt x="1460" y="1238"/>
                  </a:cubicBezTo>
                  <a:cubicBezTo>
                    <a:pt x="1576" y="654"/>
                    <a:pt x="1401" y="71"/>
                    <a:pt x="1051" y="12"/>
                  </a:cubicBezTo>
                  <a:cubicBezTo>
                    <a:pt x="1017" y="4"/>
                    <a:pt x="982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041194" y="3620153"/>
              <a:ext cx="43072" cy="60443"/>
            </a:xfrm>
            <a:custGeom>
              <a:avLst/>
              <a:gdLst/>
              <a:ahLst/>
              <a:cxnLst/>
              <a:rect l="l" t="t" r="r" b="b"/>
              <a:pathLst>
                <a:path w="1577" h="2213" extrusionOk="0">
                  <a:moveTo>
                    <a:pt x="953" y="0"/>
                  </a:moveTo>
                  <a:cubicBezTo>
                    <a:pt x="604" y="0"/>
                    <a:pt x="251" y="414"/>
                    <a:pt x="118" y="975"/>
                  </a:cubicBezTo>
                  <a:cubicBezTo>
                    <a:pt x="1" y="1558"/>
                    <a:pt x="176" y="2113"/>
                    <a:pt x="526" y="2200"/>
                  </a:cubicBezTo>
                  <a:cubicBezTo>
                    <a:pt x="561" y="2208"/>
                    <a:pt x="595" y="2212"/>
                    <a:pt x="630" y="2212"/>
                  </a:cubicBezTo>
                  <a:cubicBezTo>
                    <a:pt x="977" y="2212"/>
                    <a:pt x="1325" y="1824"/>
                    <a:pt x="1431" y="1267"/>
                  </a:cubicBezTo>
                  <a:cubicBezTo>
                    <a:pt x="1577" y="654"/>
                    <a:pt x="1402" y="99"/>
                    <a:pt x="1051" y="12"/>
                  </a:cubicBezTo>
                  <a:cubicBezTo>
                    <a:pt x="1019" y="4"/>
                    <a:pt x="986" y="0"/>
                    <a:pt x="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982226" y="3850507"/>
              <a:ext cx="43864" cy="60443"/>
            </a:xfrm>
            <a:custGeom>
              <a:avLst/>
              <a:gdLst/>
              <a:ahLst/>
              <a:cxnLst/>
              <a:rect l="l" t="t" r="r" b="b"/>
              <a:pathLst>
                <a:path w="1606" h="2213" extrusionOk="0">
                  <a:moveTo>
                    <a:pt x="982" y="1"/>
                  </a:moveTo>
                  <a:cubicBezTo>
                    <a:pt x="632" y="1"/>
                    <a:pt x="279" y="413"/>
                    <a:pt x="146" y="946"/>
                  </a:cubicBezTo>
                  <a:cubicBezTo>
                    <a:pt x="0" y="1559"/>
                    <a:pt x="204" y="2113"/>
                    <a:pt x="555" y="2201"/>
                  </a:cubicBezTo>
                  <a:cubicBezTo>
                    <a:pt x="586" y="2209"/>
                    <a:pt x="619" y="2213"/>
                    <a:pt x="651" y="2213"/>
                  </a:cubicBezTo>
                  <a:cubicBezTo>
                    <a:pt x="977" y="2213"/>
                    <a:pt x="1327" y="1824"/>
                    <a:pt x="1459" y="1267"/>
                  </a:cubicBezTo>
                  <a:cubicBezTo>
                    <a:pt x="1605" y="654"/>
                    <a:pt x="1430" y="100"/>
                    <a:pt x="1080" y="12"/>
                  </a:cubicBezTo>
                  <a:cubicBezTo>
                    <a:pt x="1047" y="5"/>
                    <a:pt x="101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173523" y="2774722"/>
              <a:ext cx="90104" cy="99663"/>
            </a:xfrm>
            <a:custGeom>
              <a:avLst/>
              <a:gdLst/>
              <a:ahLst/>
              <a:cxnLst/>
              <a:rect l="l" t="t" r="r" b="b"/>
              <a:pathLst>
                <a:path w="3299" h="3649" extrusionOk="0">
                  <a:moveTo>
                    <a:pt x="2861" y="0"/>
                  </a:moveTo>
                  <a:lnTo>
                    <a:pt x="2744" y="88"/>
                  </a:lnTo>
                  <a:cubicBezTo>
                    <a:pt x="2306" y="350"/>
                    <a:pt x="1839" y="613"/>
                    <a:pt x="1372" y="876"/>
                  </a:cubicBezTo>
                  <a:cubicBezTo>
                    <a:pt x="905" y="1167"/>
                    <a:pt x="468" y="1430"/>
                    <a:pt x="1" y="1722"/>
                  </a:cubicBezTo>
                  <a:cubicBezTo>
                    <a:pt x="497" y="1488"/>
                    <a:pt x="964" y="1255"/>
                    <a:pt x="1431" y="992"/>
                  </a:cubicBezTo>
                  <a:cubicBezTo>
                    <a:pt x="1864" y="775"/>
                    <a:pt x="2298" y="533"/>
                    <a:pt x="2732" y="289"/>
                  </a:cubicBezTo>
                  <a:lnTo>
                    <a:pt x="2732" y="289"/>
                  </a:lnTo>
                  <a:cubicBezTo>
                    <a:pt x="2814" y="832"/>
                    <a:pt x="2896" y="1352"/>
                    <a:pt x="2977" y="1897"/>
                  </a:cubicBezTo>
                  <a:cubicBezTo>
                    <a:pt x="3065" y="2481"/>
                    <a:pt x="3182" y="3064"/>
                    <a:pt x="3298" y="3648"/>
                  </a:cubicBezTo>
                  <a:cubicBezTo>
                    <a:pt x="3269" y="3064"/>
                    <a:pt x="3182" y="2481"/>
                    <a:pt x="3123" y="1897"/>
                  </a:cubicBezTo>
                  <a:cubicBezTo>
                    <a:pt x="3036" y="1313"/>
                    <a:pt x="2977" y="730"/>
                    <a:pt x="2890" y="146"/>
                  </a:cubicBezTo>
                  <a:lnTo>
                    <a:pt x="28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217360" y="2791437"/>
              <a:ext cx="185752" cy="146695"/>
            </a:xfrm>
            <a:custGeom>
              <a:avLst/>
              <a:gdLst/>
              <a:ahLst/>
              <a:cxnLst/>
              <a:rect l="l" t="t" r="r" b="b"/>
              <a:pathLst>
                <a:path w="6801" h="5371" extrusionOk="0">
                  <a:moveTo>
                    <a:pt x="5633" y="1"/>
                  </a:moveTo>
                  <a:lnTo>
                    <a:pt x="5575" y="59"/>
                  </a:lnTo>
                  <a:cubicBezTo>
                    <a:pt x="4641" y="935"/>
                    <a:pt x="3678" y="1781"/>
                    <a:pt x="2773" y="2686"/>
                  </a:cubicBezTo>
                  <a:cubicBezTo>
                    <a:pt x="1839" y="3562"/>
                    <a:pt x="905" y="4466"/>
                    <a:pt x="1" y="5371"/>
                  </a:cubicBezTo>
                  <a:cubicBezTo>
                    <a:pt x="993" y="4554"/>
                    <a:pt x="1927" y="3678"/>
                    <a:pt x="2890" y="2803"/>
                  </a:cubicBezTo>
                  <a:cubicBezTo>
                    <a:pt x="3807" y="1943"/>
                    <a:pt x="4723" y="1084"/>
                    <a:pt x="5612" y="197"/>
                  </a:cubicBezTo>
                  <a:lnTo>
                    <a:pt x="5612" y="197"/>
                  </a:lnTo>
                  <a:cubicBezTo>
                    <a:pt x="6008" y="735"/>
                    <a:pt x="6405" y="1274"/>
                    <a:pt x="6801" y="1840"/>
                  </a:cubicBezTo>
                  <a:cubicBezTo>
                    <a:pt x="6421" y="1256"/>
                    <a:pt x="6071" y="643"/>
                    <a:pt x="5692" y="59"/>
                  </a:cubicBezTo>
                  <a:lnTo>
                    <a:pt x="5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273201" y="2896672"/>
              <a:ext cx="139512" cy="151748"/>
            </a:xfrm>
            <a:custGeom>
              <a:avLst/>
              <a:gdLst/>
              <a:ahLst/>
              <a:cxnLst/>
              <a:rect l="l" t="t" r="r" b="b"/>
              <a:pathLst>
                <a:path w="5108" h="5556" extrusionOk="0">
                  <a:moveTo>
                    <a:pt x="2306" y="0"/>
                  </a:moveTo>
                  <a:cubicBezTo>
                    <a:pt x="2627" y="409"/>
                    <a:pt x="2977" y="818"/>
                    <a:pt x="3298" y="1255"/>
                  </a:cubicBezTo>
                  <a:cubicBezTo>
                    <a:pt x="3619" y="1664"/>
                    <a:pt x="3911" y="2102"/>
                    <a:pt x="4174" y="2539"/>
                  </a:cubicBezTo>
                  <a:cubicBezTo>
                    <a:pt x="4436" y="2977"/>
                    <a:pt x="4670" y="3444"/>
                    <a:pt x="4757" y="3940"/>
                  </a:cubicBezTo>
                  <a:cubicBezTo>
                    <a:pt x="4816" y="4203"/>
                    <a:pt x="4845" y="4466"/>
                    <a:pt x="4845" y="4699"/>
                  </a:cubicBezTo>
                  <a:cubicBezTo>
                    <a:pt x="4816" y="4933"/>
                    <a:pt x="4757" y="5195"/>
                    <a:pt x="4582" y="5254"/>
                  </a:cubicBezTo>
                  <a:cubicBezTo>
                    <a:pt x="4524" y="5283"/>
                    <a:pt x="4456" y="5296"/>
                    <a:pt x="4382" y="5296"/>
                  </a:cubicBezTo>
                  <a:cubicBezTo>
                    <a:pt x="4235" y="5296"/>
                    <a:pt x="4067" y="5244"/>
                    <a:pt x="3911" y="5166"/>
                  </a:cubicBezTo>
                  <a:cubicBezTo>
                    <a:pt x="3707" y="5079"/>
                    <a:pt x="3473" y="4933"/>
                    <a:pt x="3269" y="4787"/>
                  </a:cubicBezTo>
                  <a:cubicBezTo>
                    <a:pt x="2860" y="4466"/>
                    <a:pt x="2481" y="4115"/>
                    <a:pt x="2101" y="3765"/>
                  </a:cubicBezTo>
                  <a:cubicBezTo>
                    <a:pt x="1343" y="3006"/>
                    <a:pt x="671" y="2218"/>
                    <a:pt x="0" y="1401"/>
                  </a:cubicBezTo>
                  <a:lnTo>
                    <a:pt x="0" y="1401"/>
                  </a:lnTo>
                  <a:cubicBezTo>
                    <a:pt x="584" y="2277"/>
                    <a:pt x="1226" y="3123"/>
                    <a:pt x="1955" y="3882"/>
                  </a:cubicBezTo>
                  <a:cubicBezTo>
                    <a:pt x="2306" y="4291"/>
                    <a:pt x="2714" y="4641"/>
                    <a:pt x="3123" y="4962"/>
                  </a:cubicBezTo>
                  <a:cubicBezTo>
                    <a:pt x="3327" y="5137"/>
                    <a:pt x="3561" y="5283"/>
                    <a:pt x="3823" y="5400"/>
                  </a:cubicBezTo>
                  <a:cubicBezTo>
                    <a:pt x="3979" y="5477"/>
                    <a:pt x="4161" y="5555"/>
                    <a:pt x="4359" y="5555"/>
                  </a:cubicBezTo>
                  <a:cubicBezTo>
                    <a:pt x="4459" y="5555"/>
                    <a:pt x="4563" y="5536"/>
                    <a:pt x="4670" y="5487"/>
                  </a:cubicBezTo>
                  <a:cubicBezTo>
                    <a:pt x="4845" y="5429"/>
                    <a:pt x="4932" y="5283"/>
                    <a:pt x="4991" y="5137"/>
                  </a:cubicBezTo>
                  <a:cubicBezTo>
                    <a:pt x="5049" y="4991"/>
                    <a:pt x="5078" y="4845"/>
                    <a:pt x="5078" y="4728"/>
                  </a:cubicBezTo>
                  <a:cubicBezTo>
                    <a:pt x="5107" y="4437"/>
                    <a:pt x="5049" y="4174"/>
                    <a:pt x="4991" y="3911"/>
                  </a:cubicBezTo>
                  <a:cubicBezTo>
                    <a:pt x="4874" y="3386"/>
                    <a:pt x="4641" y="2861"/>
                    <a:pt x="4349" y="2423"/>
                  </a:cubicBezTo>
                  <a:cubicBezTo>
                    <a:pt x="3765" y="1547"/>
                    <a:pt x="3064" y="759"/>
                    <a:pt x="2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238105" y="3038561"/>
              <a:ext cx="181792" cy="66615"/>
            </a:xfrm>
            <a:custGeom>
              <a:avLst/>
              <a:gdLst/>
              <a:ahLst/>
              <a:cxnLst/>
              <a:rect l="l" t="t" r="r" b="b"/>
              <a:pathLst>
                <a:path w="6656" h="2439" extrusionOk="0">
                  <a:moveTo>
                    <a:pt x="1" y="0"/>
                  </a:moveTo>
                  <a:lnTo>
                    <a:pt x="1" y="0"/>
                  </a:lnTo>
                  <a:cubicBezTo>
                    <a:pt x="614" y="409"/>
                    <a:pt x="1256" y="788"/>
                    <a:pt x="1898" y="1139"/>
                  </a:cubicBezTo>
                  <a:cubicBezTo>
                    <a:pt x="2569" y="1518"/>
                    <a:pt x="3240" y="1839"/>
                    <a:pt x="3970" y="2102"/>
                  </a:cubicBezTo>
                  <a:cubicBezTo>
                    <a:pt x="4320" y="2218"/>
                    <a:pt x="4671" y="2335"/>
                    <a:pt x="5050" y="2394"/>
                  </a:cubicBezTo>
                  <a:cubicBezTo>
                    <a:pt x="5215" y="2419"/>
                    <a:pt x="5385" y="2439"/>
                    <a:pt x="5556" y="2439"/>
                  </a:cubicBezTo>
                  <a:cubicBezTo>
                    <a:pt x="5779" y="2439"/>
                    <a:pt x="6003" y="2405"/>
                    <a:pt x="6217" y="2306"/>
                  </a:cubicBezTo>
                  <a:cubicBezTo>
                    <a:pt x="6392" y="2218"/>
                    <a:pt x="6568" y="2043"/>
                    <a:pt x="6626" y="1839"/>
                  </a:cubicBezTo>
                  <a:cubicBezTo>
                    <a:pt x="6655" y="1635"/>
                    <a:pt x="6626" y="1430"/>
                    <a:pt x="6568" y="1255"/>
                  </a:cubicBezTo>
                  <a:cubicBezTo>
                    <a:pt x="6392" y="905"/>
                    <a:pt x="6130" y="613"/>
                    <a:pt x="5838" y="380"/>
                  </a:cubicBezTo>
                  <a:lnTo>
                    <a:pt x="5838" y="380"/>
                  </a:lnTo>
                  <a:cubicBezTo>
                    <a:pt x="6101" y="642"/>
                    <a:pt x="6334" y="963"/>
                    <a:pt x="6451" y="1284"/>
                  </a:cubicBezTo>
                  <a:cubicBezTo>
                    <a:pt x="6480" y="1460"/>
                    <a:pt x="6509" y="1635"/>
                    <a:pt x="6451" y="1810"/>
                  </a:cubicBezTo>
                  <a:cubicBezTo>
                    <a:pt x="6422" y="1956"/>
                    <a:pt x="6276" y="2072"/>
                    <a:pt x="6130" y="2131"/>
                  </a:cubicBezTo>
                  <a:cubicBezTo>
                    <a:pt x="5969" y="2189"/>
                    <a:pt x="5801" y="2211"/>
                    <a:pt x="5630" y="2211"/>
                  </a:cubicBezTo>
                  <a:cubicBezTo>
                    <a:pt x="5459" y="2211"/>
                    <a:pt x="5283" y="2189"/>
                    <a:pt x="5108" y="2160"/>
                  </a:cubicBezTo>
                  <a:cubicBezTo>
                    <a:pt x="4729" y="2102"/>
                    <a:pt x="4379" y="1956"/>
                    <a:pt x="4058" y="1839"/>
                  </a:cubicBezTo>
                  <a:cubicBezTo>
                    <a:pt x="3357" y="1606"/>
                    <a:pt x="2686" y="1284"/>
                    <a:pt x="1985" y="963"/>
                  </a:cubicBezTo>
                  <a:cubicBezTo>
                    <a:pt x="1314" y="672"/>
                    <a:pt x="643" y="32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218194" y="3101516"/>
              <a:ext cx="189740" cy="71777"/>
            </a:xfrm>
            <a:custGeom>
              <a:avLst/>
              <a:gdLst/>
              <a:ahLst/>
              <a:cxnLst/>
              <a:rect l="l" t="t" r="r" b="b"/>
              <a:pathLst>
                <a:path w="6947" h="2628" extrusionOk="0">
                  <a:moveTo>
                    <a:pt x="5896" y="1"/>
                  </a:moveTo>
                  <a:lnTo>
                    <a:pt x="5896" y="1"/>
                  </a:lnTo>
                  <a:cubicBezTo>
                    <a:pt x="6188" y="234"/>
                    <a:pt x="6421" y="555"/>
                    <a:pt x="6567" y="906"/>
                  </a:cubicBezTo>
                  <a:cubicBezTo>
                    <a:pt x="6684" y="1256"/>
                    <a:pt x="6742" y="1665"/>
                    <a:pt x="6596" y="1986"/>
                  </a:cubicBezTo>
                  <a:cubicBezTo>
                    <a:pt x="6509" y="2131"/>
                    <a:pt x="6392" y="2248"/>
                    <a:pt x="6246" y="2336"/>
                  </a:cubicBezTo>
                  <a:cubicBezTo>
                    <a:pt x="6118" y="2379"/>
                    <a:pt x="5990" y="2406"/>
                    <a:pt x="5861" y="2406"/>
                  </a:cubicBezTo>
                  <a:cubicBezTo>
                    <a:pt x="5814" y="2406"/>
                    <a:pt x="5767" y="2402"/>
                    <a:pt x="5721" y="2394"/>
                  </a:cubicBezTo>
                  <a:cubicBezTo>
                    <a:pt x="5341" y="2365"/>
                    <a:pt x="4962" y="2307"/>
                    <a:pt x="4582" y="2219"/>
                  </a:cubicBezTo>
                  <a:cubicBezTo>
                    <a:pt x="3824" y="2102"/>
                    <a:pt x="3065" y="1927"/>
                    <a:pt x="2306" y="1752"/>
                  </a:cubicBezTo>
                  <a:lnTo>
                    <a:pt x="0" y="1227"/>
                  </a:lnTo>
                  <a:lnTo>
                    <a:pt x="0" y="1227"/>
                  </a:lnTo>
                  <a:cubicBezTo>
                    <a:pt x="730" y="1489"/>
                    <a:pt x="1489" y="1723"/>
                    <a:pt x="2248" y="1927"/>
                  </a:cubicBezTo>
                  <a:cubicBezTo>
                    <a:pt x="3006" y="2161"/>
                    <a:pt x="3765" y="2336"/>
                    <a:pt x="4524" y="2482"/>
                  </a:cubicBezTo>
                  <a:cubicBezTo>
                    <a:pt x="4903" y="2540"/>
                    <a:pt x="5312" y="2598"/>
                    <a:pt x="5721" y="2628"/>
                  </a:cubicBezTo>
                  <a:cubicBezTo>
                    <a:pt x="5896" y="2628"/>
                    <a:pt x="6129" y="2598"/>
                    <a:pt x="6333" y="2540"/>
                  </a:cubicBezTo>
                  <a:cubicBezTo>
                    <a:pt x="6538" y="2453"/>
                    <a:pt x="6713" y="2277"/>
                    <a:pt x="6771" y="2073"/>
                  </a:cubicBezTo>
                  <a:cubicBezTo>
                    <a:pt x="6946" y="1665"/>
                    <a:pt x="6830" y="1227"/>
                    <a:pt x="6684" y="877"/>
                  </a:cubicBezTo>
                  <a:cubicBezTo>
                    <a:pt x="6509" y="497"/>
                    <a:pt x="6217" y="176"/>
                    <a:pt x="5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7167159" y="3929740"/>
              <a:ext cx="172205" cy="144292"/>
            </a:xfrm>
            <a:custGeom>
              <a:avLst/>
              <a:gdLst/>
              <a:ahLst/>
              <a:cxnLst/>
              <a:rect l="l" t="t" r="r" b="b"/>
              <a:pathLst>
                <a:path w="6305" h="5283" extrusionOk="0">
                  <a:moveTo>
                    <a:pt x="6304" y="0"/>
                  </a:moveTo>
                  <a:lnTo>
                    <a:pt x="6304" y="0"/>
                  </a:lnTo>
                  <a:cubicBezTo>
                    <a:pt x="5166" y="818"/>
                    <a:pt x="4115" y="1664"/>
                    <a:pt x="3065" y="2540"/>
                  </a:cubicBezTo>
                  <a:cubicBezTo>
                    <a:pt x="2014" y="3415"/>
                    <a:pt x="963" y="4320"/>
                    <a:pt x="0" y="5283"/>
                  </a:cubicBezTo>
                  <a:cubicBezTo>
                    <a:pt x="1167" y="4553"/>
                    <a:pt x="2247" y="3707"/>
                    <a:pt x="3298" y="2831"/>
                  </a:cubicBezTo>
                  <a:cubicBezTo>
                    <a:pt x="4349" y="1927"/>
                    <a:pt x="5370" y="1022"/>
                    <a:pt x="6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141650" y="3997502"/>
              <a:ext cx="216042" cy="160242"/>
            </a:xfrm>
            <a:custGeom>
              <a:avLst/>
              <a:gdLst/>
              <a:ahLst/>
              <a:cxnLst/>
              <a:rect l="l" t="t" r="r" b="b"/>
              <a:pathLst>
                <a:path w="7910" h="5867" extrusionOk="0">
                  <a:moveTo>
                    <a:pt x="7909" y="0"/>
                  </a:moveTo>
                  <a:cubicBezTo>
                    <a:pt x="7180" y="409"/>
                    <a:pt x="6479" y="847"/>
                    <a:pt x="5808" y="1314"/>
                  </a:cubicBezTo>
                  <a:cubicBezTo>
                    <a:pt x="5108" y="1751"/>
                    <a:pt x="4465" y="2247"/>
                    <a:pt x="3794" y="2714"/>
                  </a:cubicBezTo>
                  <a:cubicBezTo>
                    <a:pt x="3123" y="3211"/>
                    <a:pt x="2481" y="3707"/>
                    <a:pt x="1839" y="4232"/>
                  </a:cubicBezTo>
                  <a:cubicBezTo>
                    <a:pt x="1197" y="4757"/>
                    <a:pt x="584" y="5312"/>
                    <a:pt x="0" y="5866"/>
                  </a:cubicBezTo>
                  <a:cubicBezTo>
                    <a:pt x="350" y="5662"/>
                    <a:pt x="671" y="5399"/>
                    <a:pt x="1022" y="5166"/>
                  </a:cubicBezTo>
                  <a:lnTo>
                    <a:pt x="2014" y="4466"/>
                  </a:lnTo>
                  <a:cubicBezTo>
                    <a:pt x="2685" y="3999"/>
                    <a:pt x="3356" y="3502"/>
                    <a:pt x="3999" y="3035"/>
                  </a:cubicBezTo>
                  <a:cubicBezTo>
                    <a:pt x="4670" y="2539"/>
                    <a:pt x="5312" y="2043"/>
                    <a:pt x="5983" y="1547"/>
                  </a:cubicBezTo>
                  <a:lnTo>
                    <a:pt x="6946" y="788"/>
                  </a:lnTo>
                  <a:cubicBezTo>
                    <a:pt x="7267" y="526"/>
                    <a:pt x="7588" y="263"/>
                    <a:pt x="7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7182291" y="4049314"/>
              <a:ext cx="202495" cy="147488"/>
            </a:xfrm>
            <a:custGeom>
              <a:avLst/>
              <a:gdLst/>
              <a:ahLst/>
              <a:cxnLst/>
              <a:rect l="l" t="t" r="r" b="b"/>
              <a:pathLst>
                <a:path w="7414" h="5400" extrusionOk="0">
                  <a:moveTo>
                    <a:pt x="7414" y="0"/>
                  </a:moveTo>
                  <a:lnTo>
                    <a:pt x="7414" y="0"/>
                  </a:lnTo>
                  <a:cubicBezTo>
                    <a:pt x="6772" y="409"/>
                    <a:pt x="6129" y="847"/>
                    <a:pt x="5487" y="1284"/>
                  </a:cubicBezTo>
                  <a:cubicBezTo>
                    <a:pt x="4875" y="1693"/>
                    <a:pt x="4262" y="2160"/>
                    <a:pt x="3620" y="2598"/>
                  </a:cubicBezTo>
                  <a:cubicBezTo>
                    <a:pt x="3007" y="3065"/>
                    <a:pt x="2394" y="3502"/>
                    <a:pt x="1810" y="3969"/>
                  </a:cubicBezTo>
                  <a:lnTo>
                    <a:pt x="905" y="4699"/>
                  </a:lnTo>
                  <a:lnTo>
                    <a:pt x="1" y="5399"/>
                  </a:lnTo>
                  <a:cubicBezTo>
                    <a:pt x="672" y="5049"/>
                    <a:pt x="1314" y="4641"/>
                    <a:pt x="1956" y="4203"/>
                  </a:cubicBezTo>
                  <a:cubicBezTo>
                    <a:pt x="2598" y="3794"/>
                    <a:pt x="3240" y="3327"/>
                    <a:pt x="3853" y="2890"/>
                  </a:cubicBezTo>
                  <a:cubicBezTo>
                    <a:pt x="4466" y="2423"/>
                    <a:pt x="5079" y="1985"/>
                    <a:pt x="5663" y="1489"/>
                  </a:cubicBezTo>
                  <a:cubicBezTo>
                    <a:pt x="6275" y="1022"/>
                    <a:pt x="6859" y="526"/>
                    <a:pt x="7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097012" y="2385913"/>
              <a:ext cx="319500" cy="304500"/>
            </a:xfrm>
            <a:prstGeom prst="star5">
              <a:avLst>
                <a:gd name="adj" fmla="val 25407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645562" y="2385913"/>
              <a:ext cx="319500" cy="304500"/>
            </a:xfrm>
            <a:prstGeom prst="star5">
              <a:avLst>
                <a:gd name="adj" fmla="val 25407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373125" y="2064965"/>
              <a:ext cx="319500" cy="304500"/>
            </a:xfrm>
            <a:prstGeom prst="star5">
              <a:avLst>
                <a:gd name="adj" fmla="val 25407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3509525" y="1321375"/>
            <a:ext cx="5177100" cy="34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I</a:t>
            </a:r>
            <a:r>
              <a:rPr lang="zh-TW" altLang="zh-TW" sz="2400" dirty="0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mprove the efficiency of</a:t>
            </a:r>
            <a:r>
              <a:rPr lang="en-US" altLang="zh-TW" sz="2400" dirty="0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 customer</a:t>
            </a:r>
            <a:r>
              <a:rPr lang="zh-TW" altLang="zh-TW" sz="2400" dirty="0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 information management in </a:t>
            </a:r>
            <a:r>
              <a:rPr lang="en-US" altLang="zh-TW" sz="2400" dirty="0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a</a:t>
            </a:r>
            <a:r>
              <a:rPr lang="zh-TW" altLang="zh-TW" sz="2400" dirty="0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 company</a:t>
            </a:r>
            <a:endParaRPr sz="2400" dirty="0">
              <a:solidFill>
                <a:schemeClr val="dk1"/>
              </a:solidFill>
              <a:latin typeface="Fira Sans Extra Condensed SemiBold"/>
              <a:sym typeface="Fira Sans Extra Condensed SemiBold"/>
            </a:endParaRPr>
          </a:p>
        </p:txBody>
      </p:sp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457200" y="4167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grpSp>
        <p:nvGrpSpPr>
          <p:cNvPr id="226" name="Google Shape;226;p17"/>
          <p:cNvGrpSpPr/>
          <p:nvPr/>
        </p:nvGrpSpPr>
        <p:grpSpPr>
          <a:xfrm>
            <a:off x="567774" y="1321374"/>
            <a:ext cx="2355694" cy="3410526"/>
            <a:chOff x="567774" y="1321374"/>
            <a:chExt cx="2355694" cy="3410526"/>
          </a:xfrm>
        </p:grpSpPr>
        <p:sp>
          <p:nvSpPr>
            <p:cNvPr id="227" name="Google Shape;227;p17"/>
            <p:cNvSpPr/>
            <p:nvPr/>
          </p:nvSpPr>
          <p:spPr>
            <a:xfrm>
              <a:off x="2229440" y="1937552"/>
              <a:ext cx="219639" cy="226842"/>
            </a:xfrm>
            <a:custGeom>
              <a:avLst/>
              <a:gdLst/>
              <a:ahLst/>
              <a:cxnLst/>
              <a:rect l="l" t="t" r="r" b="b"/>
              <a:pathLst>
                <a:path w="7592" h="7841" extrusionOk="0">
                  <a:moveTo>
                    <a:pt x="2224" y="0"/>
                  </a:moveTo>
                  <a:cubicBezTo>
                    <a:pt x="1691" y="30"/>
                    <a:pt x="1276" y="386"/>
                    <a:pt x="979" y="801"/>
                  </a:cubicBezTo>
                  <a:cubicBezTo>
                    <a:pt x="742" y="1097"/>
                    <a:pt x="564" y="1483"/>
                    <a:pt x="445" y="1838"/>
                  </a:cubicBezTo>
                  <a:cubicBezTo>
                    <a:pt x="1" y="3173"/>
                    <a:pt x="30" y="4863"/>
                    <a:pt x="712" y="6138"/>
                  </a:cubicBezTo>
                  <a:cubicBezTo>
                    <a:pt x="979" y="6583"/>
                    <a:pt x="1365" y="6820"/>
                    <a:pt x="1839" y="7057"/>
                  </a:cubicBezTo>
                  <a:cubicBezTo>
                    <a:pt x="2580" y="7413"/>
                    <a:pt x="3499" y="7561"/>
                    <a:pt x="4270" y="7798"/>
                  </a:cubicBezTo>
                  <a:cubicBezTo>
                    <a:pt x="4354" y="7819"/>
                    <a:pt x="4438" y="7840"/>
                    <a:pt x="4522" y="7840"/>
                  </a:cubicBezTo>
                  <a:cubicBezTo>
                    <a:pt x="4557" y="7840"/>
                    <a:pt x="4591" y="7837"/>
                    <a:pt x="4626" y="7828"/>
                  </a:cubicBezTo>
                  <a:cubicBezTo>
                    <a:pt x="4745" y="7798"/>
                    <a:pt x="4834" y="7739"/>
                    <a:pt x="4923" y="7650"/>
                  </a:cubicBezTo>
                  <a:cubicBezTo>
                    <a:pt x="6198" y="6672"/>
                    <a:pt x="7384" y="5456"/>
                    <a:pt x="7502" y="3914"/>
                  </a:cubicBezTo>
                  <a:cubicBezTo>
                    <a:pt x="7591" y="2995"/>
                    <a:pt x="7206" y="1957"/>
                    <a:pt x="6494" y="1245"/>
                  </a:cubicBezTo>
                  <a:cubicBezTo>
                    <a:pt x="5783" y="563"/>
                    <a:pt x="4270" y="593"/>
                    <a:pt x="3322" y="297"/>
                  </a:cubicBezTo>
                  <a:cubicBezTo>
                    <a:pt x="2966" y="148"/>
                    <a:pt x="2610" y="0"/>
                    <a:pt x="2224" y="0"/>
                  </a:cubicBezTo>
                  <a:close/>
                </a:path>
              </a:pathLst>
            </a:custGeom>
            <a:solidFill>
              <a:srgbClr val="F7B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2313515" y="1877491"/>
              <a:ext cx="115837" cy="257450"/>
            </a:xfrm>
            <a:custGeom>
              <a:avLst/>
              <a:gdLst/>
              <a:ahLst/>
              <a:cxnLst/>
              <a:rect l="l" t="t" r="r" b="b"/>
              <a:pathLst>
                <a:path w="4004" h="8899" extrusionOk="0">
                  <a:moveTo>
                    <a:pt x="653" y="0"/>
                  </a:moveTo>
                  <a:lnTo>
                    <a:pt x="30" y="8036"/>
                  </a:lnTo>
                  <a:cubicBezTo>
                    <a:pt x="0" y="8392"/>
                    <a:pt x="267" y="8718"/>
                    <a:pt x="653" y="8748"/>
                  </a:cubicBezTo>
                  <a:lnTo>
                    <a:pt x="2669" y="8896"/>
                  </a:lnTo>
                  <a:cubicBezTo>
                    <a:pt x="2687" y="8897"/>
                    <a:pt x="2705" y="8898"/>
                    <a:pt x="2723" y="8898"/>
                  </a:cubicBezTo>
                  <a:cubicBezTo>
                    <a:pt x="3057" y="8898"/>
                    <a:pt x="3353" y="8639"/>
                    <a:pt x="3381" y="8273"/>
                  </a:cubicBezTo>
                  <a:lnTo>
                    <a:pt x="4003" y="267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2240608" y="1675898"/>
              <a:ext cx="422931" cy="225627"/>
            </a:xfrm>
            <a:custGeom>
              <a:avLst/>
              <a:gdLst/>
              <a:ahLst/>
              <a:cxnLst/>
              <a:rect l="l" t="t" r="r" b="b"/>
              <a:pathLst>
                <a:path w="14619" h="7799" extrusionOk="0">
                  <a:moveTo>
                    <a:pt x="504" y="0"/>
                  </a:moveTo>
                  <a:lnTo>
                    <a:pt x="0" y="6731"/>
                  </a:lnTo>
                  <a:lnTo>
                    <a:pt x="14114" y="7799"/>
                  </a:lnTo>
                  <a:lnTo>
                    <a:pt x="14618" y="106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190846" y="1693922"/>
              <a:ext cx="62634" cy="155269"/>
            </a:xfrm>
            <a:custGeom>
              <a:avLst/>
              <a:gdLst/>
              <a:ahLst/>
              <a:cxnLst/>
              <a:rect l="l" t="t" r="r" b="b"/>
              <a:pathLst>
                <a:path w="2165" h="5367" extrusionOk="0">
                  <a:moveTo>
                    <a:pt x="386" y="0"/>
                  </a:moveTo>
                  <a:lnTo>
                    <a:pt x="0" y="5219"/>
                  </a:lnTo>
                  <a:lnTo>
                    <a:pt x="1779" y="5367"/>
                  </a:lnTo>
                  <a:lnTo>
                    <a:pt x="2165" y="11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153404" y="1706924"/>
              <a:ext cx="50628" cy="125268"/>
            </a:xfrm>
            <a:custGeom>
              <a:avLst/>
              <a:gdLst/>
              <a:ahLst/>
              <a:cxnLst/>
              <a:rect l="l" t="t" r="r" b="b"/>
              <a:pathLst>
                <a:path w="1750" h="4330" extrusionOk="0">
                  <a:moveTo>
                    <a:pt x="297" y="1"/>
                  </a:moveTo>
                  <a:lnTo>
                    <a:pt x="0" y="4211"/>
                  </a:lnTo>
                  <a:lnTo>
                    <a:pt x="1453" y="4330"/>
                  </a:lnTo>
                  <a:lnTo>
                    <a:pt x="1749" y="11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2285191" y="1755661"/>
              <a:ext cx="138142" cy="30059"/>
            </a:xfrm>
            <a:custGeom>
              <a:avLst/>
              <a:gdLst/>
              <a:ahLst/>
              <a:cxnLst/>
              <a:rect l="l" t="t" r="r" b="b"/>
              <a:pathLst>
                <a:path w="4775" h="1039" extrusionOk="0">
                  <a:moveTo>
                    <a:pt x="416" y="1"/>
                  </a:moveTo>
                  <a:cubicBezTo>
                    <a:pt x="209" y="1"/>
                    <a:pt x="31" y="149"/>
                    <a:pt x="31" y="357"/>
                  </a:cubicBezTo>
                  <a:cubicBezTo>
                    <a:pt x="1" y="535"/>
                    <a:pt x="179" y="713"/>
                    <a:pt x="357" y="742"/>
                  </a:cubicBezTo>
                  <a:lnTo>
                    <a:pt x="4360" y="1039"/>
                  </a:lnTo>
                  <a:cubicBezTo>
                    <a:pt x="4567" y="1039"/>
                    <a:pt x="4745" y="891"/>
                    <a:pt x="4745" y="713"/>
                  </a:cubicBezTo>
                  <a:cubicBezTo>
                    <a:pt x="4775" y="505"/>
                    <a:pt x="4627" y="327"/>
                    <a:pt x="4419" y="298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2283484" y="1789019"/>
              <a:ext cx="137274" cy="29422"/>
            </a:xfrm>
            <a:custGeom>
              <a:avLst/>
              <a:gdLst/>
              <a:ahLst/>
              <a:cxnLst/>
              <a:rect l="l" t="t" r="r" b="b"/>
              <a:pathLst>
                <a:path w="4745" h="1017" extrusionOk="0">
                  <a:moveTo>
                    <a:pt x="334" y="1"/>
                  </a:moveTo>
                  <a:cubicBezTo>
                    <a:pt x="154" y="1"/>
                    <a:pt x="28" y="141"/>
                    <a:pt x="1" y="331"/>
                  </a:cubicBezTo>
                  <a:cubicBezTo>
                    <a:pt x="1" y="538"/>
                    <a:pt x="149" y="716"/>
                    <a:pt x="327" y="716"/>
                  </a:cubicBezTo>
                  <a:lnTo>
                    <a:pt x="4330" y="1013"/>
                  </a:lnTo>
                  <a:cubicBezTo>
                    <a:pt x="4348" y="1015"/>
                    <a:pt x="4365" y="1016"/>
                    <a:pt x="4382" y="1016"/>
                  </a:cubicBezTo>
                  <a:cubicBezTo>
                    <a:pt x="4567" y="1016"/>
                    <a:pt x="4715" y="876"/>
                    <a:pt x="4715" y="686"/>
                  </a:cubicBezTo>
                  <a:cubicBezTo>
                    <a:pt x="4745" y="479"/>
                    <a:pt x="4597" y="301"/>
                    <a:pt x="4389" y="301"/>
                  </a:cubicBezTo>
                  <a:lnTo>
                    <a:pt x="386" y="4"/>
                  </a:lnTo>
                  <a:cubicBezTo>
                    <a:pt x="368" y="2"/>
                    <a:pt x="351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2280909" y="1821740"/>
              <a:ext cx="137274" cy="30030"/>
            </a:xfrm>
            <a:custGeom>
              <a:avLst/>
              <a:gdLst/>
              <a:ahLst/>
              <a:cxnLst/>
              <a:rect l="l" t="t" r="r" b="b"/>
              <a:pathLst>
                <a:path w="4745" h="1038" extrusionOk="0">
                  <a:moveTo>
                    <a:pt x="386" y="0"/>
                  </a:moveTo>
                  <a:cubicBezTo>
                    <a:pt x="208" y="0"/>
                    <a:pt x="30" y="148"/>
                    <a:pt x="1" y="326"/>
                  </a:cubicBezTo>
                  <a:cubicBezTo>
                    <a:pt x="1" y="534"/>
                    <a:pt x="149" y="712"/>
                    <a:pt x="327" y="741"/>
                  </a:cubicBezTo>
                  <a:lnTo>
                    <a:pt x="4330" y="1038"/>
                  </a:lnTo>
                  <a:cubicBezTo>
                    <a:pt x="4537" y="1038"/>
                    <a:pt x="4715" y="890"/>
                    <a:pt x="4715" y="682"/>
                  </a:cubicBezTo>
                  <a:cubicBezTo>
                    <a:pt x="4745" y="504"/>
                    <a:pt x="4597" y="326"/>
                    <a:pt x="4389" y="297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2292915" y="1655456"/>
              <a:ext cx="56645" cy="29191"/>
            </a:xfrm>
            <a:custGeom>
              <a:avLst/>
              <a:gdLst/>
              <a:ahLst/>
              <a:cxnLst/>
              <a:rect l="l" t="t" r="r" b="b"/>
              <a:pathLst>
                <a:path w="1958" h="1009" extrusionOk="0">
                  <a:moveTo>
                    <a:pt x="60" y="0"/>
                  </a:moveTo>
                  <a:lnTo>
                    <a:pt x="1" y="860"/>
                  </a:lnTo>
                  <a:lnTo>
                    <a:pt x="1869" y="1009"/>
                  </a:lnTo>
                  <a:lnTo>
                    <a:pt x="1958" y="11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2304922" y="1640006"/>
              <a:ext cx="35208" cy="18920"/>
            </a:xfrm>
            <a:custGeom>
              <a:avLst/>
              <a:gdLst/>
              <a:ahLst/>
              <a:cxnLst/>
              <a:rect l="l" t="t" r="r" b="b"/>
              <a:pathLst>
                <a:path w="1217" h="654" extrusionOk="0">
                  <a:moveTo>
                    <a:pt x="31" y="1"/>
                  </a:moveTo>
                  <a:lnTo>
                    <a:pt x="1" y="564"/>
                  </a:lnTo>
                  <a:lnTo>
                    <a:pt x="1157" y="653"/>
                  </a:lnTo>
                  <a:lnTo>
                    <a:pt x="1217" y="90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2648943" y="1517181"/>
              <a:ext cx="231616" cy="605655"/>
            </a:xfrm>
            <a:custGeom>
              <a:avLst/>
              <a:gdLst/>
              <a:ahLst/>
              <a:cxnLst/>
              <a:rect l="l" t="t" r="r" b="b"/>
              <a:pathLst>
                <a:path w="8006" h="20935" extrusionOk="0">
                  <a:moveTo>
                    <a:pt x="8006" y="1"/>
                  </a:moveTo>
                  <a:lnTo>
                    <a:pt x="504" y="6554"/>
                  </a:lnTo>
                  <a:lnTo>
                    <a:pt x="0" y="13285"/>
                  </a:lnTo>
                  <a:lnTo>
                    <a:pt x="6434" y="20935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2792182" y="1513738"/>
              <a:ext cx="131286" cy="612569"/>
            </a:xfrm>
            <a:custGeom>
              <a:avLst/>
              <a:gdLst/>
              <a:ahLst/>
              <a:cxnLst/>
              <a:rect l="l" t="t" r="r" b="b"/>
              <a:pathLst>
                <a:path w="4538" h="21174" extrusionOk="0">
                  <a:moveTo>
                    <a:pt x="3036" y="1"/>
                  </a:moveTo>
                  <a:cubicBezTo>
                    <a:pt x="2032" y="1"/>
                    <a:pt x="858" y="4664"/>
                    <a:pt x="416" y="10468"/>
                  </a:cubicBezTo>
                  <a:cubicBezTo>
                    <a:pt x="1" y="16310"/>
                    <a:pt x="446" y="21113"/>
                    <a:pt x="1483" y="21172"/>
                  </a:cubicBezTo>
                  <a:cubicBezTo>
                    <a:pt x="1493" y="21173"/>
                    <a:pt x="1502" y="21174"/>
                    <a:pt x="1512" y="21174"/>
                  </a:cubicBezTo>
                  <a:cubicBezTo>
                    <a:pt x="2514" y="21174"/>
                    <a:pt x="3682" y="16522"/>
                    <a:pt x="4122" y="10735"/>
                  </a:cubicBezTo>
                  <a:cubicBezTo>
                    <a:pt x="4538" y="4894"/>
                    <a:pt x="4093" y="90"/>
                    <a:pt x="3055" y="1"/>
                  </a:cubicBezTo>
                  <a:cubicBezTo>
                    <a:pt x="3049" y="1"/>
                    <a:pt x="3042" y="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2809338" y="1556643"/>
              <a:ext cx="96974" cy="527630"/>
            </a:xfrm>
            <a:custGeom>
              <a:avLst/>
              <a:gdLst/>
              <a:ahLst/>
              <a:cxnLst/>
              <a:rect l="l" t="t" r="r" b="b"/>
              <a:pathLst>
                <a:path w="3352" h="18238" extrusionOk="0">
                  <a:moveTo>
                    <a:pt x="2357" y="0"/>
                  </a:moveTo>
                  <a:cubicBezTo>
                    <a:pt x="1648" y="0"/>
                    <a:pt x="769" y="4011"/>
                    <a:pt x="386" y="9015"/>
                  </a:cubicBezTo>
                  <a:cubicBezTo>
                    <a:pt x="1" y="14056"/>
                    <a:pt x="268" y="18177"/>
                    <a:pt x="979" y="18236"/>
                  </a:cubicBezTo>
                  <a:cubicBezTo>
                    <a:pt x="985" y="18237"/>
                    <a:pt x="990" y="18237"/>
                    <a:pt x="995" y="18237"/>
                  </a:cubicBezTo>
                  <a:cubicBezTo>
                    <a:pt x="1704" y="18237"/>
                    <a:pt x="2583" y="14197"/>
                    <a:pt x="2966" y="9222"/>
                  </a:cubicBezTo>
                  <a:cubicBezTo>
                    <a:pt x="3352" y="4182"/>
                    <a:pt x="3085" y="31"/>
                    <a:pt x="2373" y="1"/>
                  </a:cubicBezTo>
                  <a:cubicBezTo>
                    <a:pt x="2368" y="0"/>
                    <a:pt x="2363" y="0"/>
                    <a:pt x="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2815911" y="1771979"/>
              <a:ext cx="66077" cy="92779"/>
            </a:xfrm>
            <a:custGeom>
              <a:avLst/>
              <a:gdLst/>
              <a:ahLst/>
              <a:cxnLst/>
              <a:rect l="l" t="t" r="r" b="b"/>
              <a:pathLst>
                <a:path w="2284" h="3207" extrusionOk="0">
                  <a:moveTo>
                    <a:pt x="208" y="0"/>
                  </a:moveTo>
                  <a:cubicBezTo>
                    <a:pt x="179" y="445"/>
                    <a:pt x="119" y="890"/>
                    <a:pt x="90" y="1335"/>
                  </a:cubicBezTo>
                  <a:cubicBezTo>
                    <a:pt x="60" y="1957"/>
                    <a:pt x="1" y="2550"/>
                    <a:pt x="1" y="3143"/>
                  </a:cubicBezTo>
                  <a:lnTo>
                    <a:pt x="564" y="3203"/>
                  </a:lnTo>
                  <a:cubicBezTo>
                    <a:pt x="599" y="3205"/>
                    <a:pt x="634" y="3206"/>
                    <a:pt x="669" y="3206"/>
                  </a:cubicBezTo>
                  <a:cubicBezTo>
                    <a:pt x="1456" y="3206"/>
                    <a:pt x="2139" y="2573"/>
                    <a:pt x="2225" y="1750"/>
                  </a:cubicBezTo>
                  <a:cubicBezTo>
                    <a:pt x="2284" y="860"/>
                    <a:pt x="1632" y="119"/>
                    <a:pt x="801" y="60"/>
                  </a:cubicBezTo>
                  <a:lnTo>
                    <a:pt x="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2345252" y="1949819"/>
              <a:ext cx="140717" cy="59915"/>
            </a:xfrm>
            <a:custGeom>
              <a:avLst/>
              <a:gdLst/>
              <a:ahLst/>
              <a:cxnLst/>
              <a:rect l="l" t="t" r="r" b="b"/>
              <a:pathLst>
                <a:path w="4864" h="2071" extrusionOk="0">
                  <a:moveTo>
                    <a:pt x="1052" y="1"/>
                  </a:moveTo>
                  <a:cubicBezTo>
                    <a:pt x="888" y="1"/>
                    <a:pt x="725" y="15"/>
                    <a:pt x="564" y="50"/>
                  </a:cubicBezTo>
                  <a:cubicBezTo>
                    <a:pt x="60" y="139"/>
                    <a:pt x="1" y="644"/>
                    <a:pt x="416" y="970"/>
                  </a:cubicBezTo>
                  <a:cubicBezTo>
                    <a:pt x="771" y="1237"/>
                    <a:pt x="1187" y="1355"/>
                    <a:pt x="1602" y="1503"/>
                  </a:cubicBezTo>
                  <a:cubicBezTo>
                    <a:pt x="2284" y="1741"/>
                    <a:pt x="2995" y="1919"/>
                    <a:pt x="3737" y="2037"/>
                  </a:cubicBezTo>
                  <a:cubicBezTo>
                    <a:pt x="3845" y="2057"/>
                    <a:pt x="3957" y="2070"/>
                    <a:pt x="4066" y="2070"/>
                  </a:cubicBezTo>
                  <a:cubicBezTo>
                    <a:pt x="4284" y="2070"/>
                    <a:pt x="4488" y="2017"/>
                    <a:pt x="4626" y="1859"/>
                  </a:cubicBezTo>
                  <a:cubicBezTo>
                    <a:pt x="4863" y="1622"/>
                    <a:pt x="4774" y="1237"/>
                    <a:pt x="4567" y="999"/>
                  </a:cubicBezTo>
                  <a:cubicBezTo>
                    <a:pt x="4389" y="762"/>
                    <a:pt x="4092" y="614"/>
                    <a:pt x="3766" y="495"/>
                  </a:cubicBezTo>
                  <a:cubicBezTo>
                    <a:pt x="3529" y="406"/>
                    <a:pt x="3262" y="347"/>
                    <a:pt x="3055" y="317"/>
                  </a:cubicBezTo>
                  <a:cubicBezTo>
                    <a:pt x="2758" y="258"/>
                    <a:pt x="2491" y="199"/>
                    <a:pt x="2195" y="139"/>
                  </a:cubicBezTo>
                  <a:cubicBezTo>
                    <a:pt x="1822" y="77"/>
                    <a:pt x="1434" y="1"/>
                    <a:pt x="1052" y="1"/>
                  </a:cubicBezTo>
                  <a:close/>
                </a:path>
              </a:pathLst>
            </a:custGeom>
            <a:solidFill>
              <a:srgbClr val="EFA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326389" y="1988963"/>
              <a:ext cx="149280" cy="63849"/>
            </a:xfrm>
            <a:custGeom>
              <a:avLst/>
              <a:gdLst/>
              <a:ahLst/>
              <a:cxnLst/>
              <a:rect l="l" t="t" r="r" b="b"/>
              <a:pathLst>
                <a:path w="5160" h="2207" extrusionOk="0">
                  <a:moveTo>
                    <a:pt x="1038" y="0"/>
                  </a:moveTo>
                  <a:cubicBezTo>
                    <a:pt x="890" y="0"/>
                    <a:pt x="741" y="10"/>
                    <a:pt x="593" y="32"/>
                  </a:cubicBezTo>
                  <a:cubicBezTo>
                    <a:pt x="60" y="150"/>
                    <a:pt x="0" y="684"/>
                    <a:pt x="445" y="1010"/>
                  </a:cubicBezTo>
                  <a:cubicBezTo>
                    <a:pt x="801" y="1307"/>
                    <a:pt x="1275" y="1455"/>
                    <a:pt x="1690" y="1603"/>
                  </a:cubicBezTo>
                  <a:cubicBezTo>
                    <a:pt x="2432" y="1841"/>
                    <a:pt x="3203" y="2048"/>
                    <a:pt x="3973" y="2167"/>
                  </a:cubicBezTo>
                  <a:cubicBezTo>
                    <a:pt x="4106" y="2189"/>
                    <a:pt x="4243" y="2207"/>
                    <a:pt x="4375" y="2207"/>
                  </a:cubicBezTo>
                  <a:cubicBezTo>
                    <a:pt x="4596" y="2207"/>
                    <a:pt x="4803" y="2156"/>
                    <a:pt x="4952" y="1989"/>
                  </a:cubicBezTo>
                  <a:cubicBezTo>
                    <a:pt x="5160" y="1752"/>
                    <a:pt x="5100" y="1336"/>
                    <a:pt x="4893" y="1070"/>
                  </a:cubicBezTo>
                  <a:cubicBezTo>
                    <a:pt x="4655" y="832"/>
                    <a:pt x="4359" y="654"/>
                    <a:pt x="4033" y="536"/>
                  </a:cubicBezTo>
                  <a:cubicBezTo>
                    <a:pt x="3766" y="447"/>
                    <a:pt x="3499" y="388"/>
                    <a:pt x="3262" y="328"/>
                  </a:cubicBezTo>
                  <a:cubicBezTo>
                    <a:pt x="2936" y="269"/>
                    <a:pt x="2639" y="210"/>
                    <a:pt x="2343" y="150"/>
                  </a:cubicBezTo>
                  <a:cubicBezTo>
                    <a:pt x="1920" y="84"/>
                    <a:pt x="1481" y="0"/>
                    <a:pt x="1038" y="0"/>
                  </a:cubicBezTo>
                  <a:close/>
                </a:path>
              </a:pathLst>
            </a:custGeom>
            <a:solidFill>
              <a:srgbClr val="EFA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2325521" y="2036873"/>
              <a:ext cx="139849" cy="59741"/>
            </a:xfrm>
            <a:custGeom>
              <a:avLst/>
              <a:gdLst/>
              <a:ahLst/>
              <a:cxnLst/>
              <a:rect l="l" t="t" r="r" b="b"/>
              <a:pathLst>
                <a:path w="4834" h="2065" extrusionOk="0">
                  <a:moveTo>
                    <a:pt x="1024" y="0"/>
                  </a:moveTo>
                  <a:cubicBezTo>
                    <a:pt x="869" y="0"/>
                    <a:pt x="715" y="11"/>
                    <a:pt x="564" y="36"/>
                  </a:cubicBezTo>
                  <a:cubicBezTo>
                    <a:pt x="30" y="125"/>
                    <a:pt x="1" y="629"/>
                    <a:pt x="416" y="955"/>
                  </a:cubicBezTo>
                  <a:cubicBezTo>
                    <a:pt x="742" y="1222"/>
                    <a:pt x="1187" y="1371"/>
                    <a:pt x="1572" y="1489"/>
                  </a:cubicBezTo>
                  <a:cubicBezTo>
                    <a:pt x="2284" y="1726"/>
                    <a:pt x="2995" y="1904"/>
                    <a:pt x="3737" y="2023"/>
                  </a:cubicBezTo>
                  <a:cubicBezTo>
                    <a:pt x="3852" y="2046"/>
                    <a:pt x="3982" y="2065"/>
                    <a:pt x="4109" y="2065"/>
                  </a:cubicBezTo>
                  <a:cubicBezTo>
                    <a:pt x="4307" y="2065"/>
                    <a:pt x="4500" y="2019"/>
                    <a:pt x="4626" y="1875"/>
                  </a:cubicBezTo>
                  <a:cubicBezTo>
                    <a:pt x="4834" y="1637"/>
                    <a:pt x="4774" y="1252"/>
                    <a:pt x="4567" y="1015"/>
                  </a:cubicBezTo>
                  <a:cubicBezTo>
                    <a:pt x="4359" y="778"/>
                    <a:pt x="4063" y="629"/>
                    <a:pt x="3766" y="511"/>
                  </a:cubicBezTo>
                  <a:cubicBezTo>
                    <a:pt x="3529" y="422"/>
                    <a:pt x="3262" y="362"/>
                    <a:pt x="3025" y="333"/>
                  </a:cubicBezTo>
                  <a:cubicBezTo>
                    <a:pt x="2758" y="273"/>
                    <a:pt x="2462" y="214"/>
                    <a:pt x="2195" y="155"/>
                  </a:cubicBezTo>
                  <a:cubicBezTo>
                    <a:pt x="1812" y="70"/>
                    <a:pt x="1415" y="0"/>
                    <a:pt x="1024" y="0"/>
                  </a:cubicBezTo>
                  <a:close/>
                </a:path>
              </a:pathLst>
            </a:custGeom>
            <a:solidFill>
              <a:srgbClr val="EFA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2329803" y="2075265"/>
              <a:ext cx="114998" cy="57369"/>
            </a:xfrm>
            <a:custGeom>
              <a:avLst/>
              <a:gdLst/>
              <a:ahLst/>
              <a:cxnLst/>
              <a:rect l="l" t="t" r="r" b="b"/>
              <a:pathLst>
                <a:path w="3975" h="1983" extrusionOk="0">
                  <a:moveTo>
                    <a:pt x="726" y="0"/>
                  </a:moveTo>
                  <a:cubicBezTo>
                    <a:pt x="653" y="0"/>
                    <a:pt x="579" y="5"/>
                    <a:pt x="505" y="14"/>
                  </a:cubicBezTo>
                  <a:cubicBezTo>
                    <a:pt x="60" y="44"/>
                    <a:pt x="1" y="459"/>
                    <a:pt x="327" y="755"/>
                  </a:cubicBezTo>
                  <a:cubicBezTo>
                    <a:pt x="594" y="1022"/>
                    <a:pt x="920" y="1170"/>
                    <a:pt x="1246" y="1289"/>
                  </a:cubicBezTo>
                  <a:cubicBezTo>
                    <a:pt x="1839" y="1556"/>
                    <a:pt x="2403" y="1763"/>
                    <a:pt x="3025" y="1912"/>
                  </a:cubicBezTo>
                  <a:cubicBezTo>
                    <a:pt x="3137" y="1954"/>
                    <a:pt x="3269" y="1982"/>
                    <a:pt x="3399" y="1982"/>
                  </a:cubicBezTo>
                  <a:cubicBezTo>
                    <a:pt x="3544" y="1982"/>
                    <a:pt x="3687" y="1946"/>
                    <a:pt x="3796" y="1852"/>
                  </a:cubicBezTo>
                  <a:cubicBezTo>
                    <a:pt x="3974" y="1674"/>
                    <a:pt x="3944" y="1348"/>
                    <a:pt x="3796" y="1111"/>
                  </a:cubicBezTo>
                  <a:cubicBezTo>
                    <a:pt x="3648" y="903"/>
                    <a:pt x="3411" y="755"/>
                    <a:pt x="3174" y="637"/>
                  </a:cubicBezTo>
                  <a:cubicBezTo>
                    <a:pt x="2966" y="548"/>
                    <a:pt x="2758" y="488"/>
                    <a:pt x="2580" y="429"/>
                  </a:cubicBezTo>
                  <a:cubicBezTo>
                    <a:pt x="2343" y="370"/>
                    <a:pt x="2106" y="281"/>
                    <a:pt x="1869" y="221"/>
                  </a:cubicBezTo>
                  <a:cubicBezTo>
                    <a:pt x="1494" y="121"/>
                    <a:pt x="1119" y="0"/>
                    <a:pt x="726" y="0"/>
                  </a:cubicBezTo>
                  <a:close/>
                </a:path>
              </a:pathLst>
            </a:custGeom>
            <a:solidFill>
              <a:srgbClr val="EFA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2296358" y="1938391"/>
              <a:ext cx="90957" cy="197333"/>
            </a:xfrm>
            <a:custGeom>
              <a:avLst/>
              <a:gdLst/>
              <a:ahLst/>
              <a:cxnLst/>
              <a:rect l="l" t="t" r="r" b="b"/>
              <a:pathLst>
                <a:path w="3144" h="6821" extrusionOk="0">
                  <a:moveTo>
                    <a:pt x="119" y="1"/>
                  </a:moveTo>
                  <a:lnTo>
                    <a:pt x="0" y="6821"/>
                  </a:lnTo>
                  <a:cubicBezTo>
                    <a:pt x="623" y="6346"/>
                    <a:pt x="831" y="5575"/>
                    <a:pt x="920" y="4864"/>
                  </a:cubicBezTo>
                  <a:cubicBezTo>
                    <a:pt x="979" y="4122"/>
                    <a:pt x="920" y="3322"/>
                    <a:pt x="416" y="2729"/>
                  </a:cubicBezTo>
                  <a:lnTo>
                    <a:pt x="416" y="2729"/>
                  </a:lnTo>
                  <a:cubicBezTo>
                    <a:pt x="831" y="3144"/>
                    <a:pt x="1453" y="3470"/>
                    <a:pt x="2076" y="3500"/>
                  </a:cubicBezTo>
                  <a:cubicBezTo>
                    <a:pt x="2373" y="3500"/>
                    <a:pt x="2669" y="3440"/>
                    <a:pt x="2877" y="3262"/>
                  </a:cubicBezTo>
                  <a:cubicBezTo>
                    <a:pt x="3025" y="3173"/>
                    <a:pt x="3143" y="3025"/>
                    <a:pt x="3114" y="2847"/>
                  </a:cubicBezTo>
                  <a:cubicBezTo>
                    <a:pt x="3084" y="2729"/>
                    <a:pt x="2966" y="2640"/>
                    <a:pt x="2877" y="2521"/>
                  </a:cubicBezTo>
                  <a:cubicBezTo>
                    <a:pt x="2195" y="1928"/>
                    <a:pt x="1572" y="1127"/>
                    <a:pt x="1038" y="416"/>
                  </a:cubicBezTo>
                  <a:cubicBezTo>
                    <a:pt x="831" y="149"/>
                    <a:pt x="475" y="1"/>
                    <a:pt x="119" y="1"/>
                  </a:cubicBezTo>
                  <a:close/>
                </a:path>
              </a:pathLst>
            </a:custGeom>
            <a:solidFill>
              <a:srgbClr val="F7B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2260339" y="2129685"/>
              <a:ext cx="117544" cy="53232"/>
            </a:xfrm>
            <a:custGeom>
              <a:avLst/>
              <a:gdLst/>
              <a:ahLst/>
              <a:cxnLst/>
              <a:rect l="l" t="t" r="r" b="b"/>
              <a:pathLst>
                <a:path w="4063" h="1840" extrusionOk="0">
                  <a:moveTo>
                    <a:pt x="148" y="1"/>
                  </a:moveTo>
                  <a:lnTo>
                    <a:pt x="0" y="920"/>
                  </a:lnTo>
                  <a:lnTo>
                    <a:pt x="3795" y="1839"/>
                  </a:lnTo>
                  <a:lnTo>
                    <a:pt x="4062" y="1039"/>
                  </a:lnTo>
                  <a:cubicBezTo>
                    <a:pt x="4062" y="1039"/>
                    <a:pt x="2046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67774" y="2057790"/>
              <a:ext cx="285686" cy="342881"/>
            </a:xfrm>
            <a:custGeom>
              <a:avLst/>
              <a:gdLst/>
              <a:ahLst/>
              <a:cxnLst/>
              <a:rect l="l" t="t" r="r" b="b"/>
              <a:pathLst>
                <a:path w="9875" h="11852" extrusionOk="0">
                  <a:moveTo>
                    <a:pt x="2345" y="1"/>
                  </a:moveTo>
                  <a:cubicBezTo>
                    <a:pt x="2270" y="1"/>
                    <a:pt x="2198" y="17"/>
                    <a:pt x="2136" y="55"/>
                  </a:cubicBezTo>
                  <a:cubicBezTo>
                    <a:pt x="1928" y="232"/>
                    <a:pt x="1988" y="559"/>
                    <a:pt x="2106" y="825"/>
                  </a:cubicBezTo>
                  <a:cubicBezTo>
                    <a:pt x="2670" y="2397"/>
                    <a:pt x="3352" y="3969"/>
                    <a:pt x="4063" y="5510"/>
                  </a:cubicBezTo>
                  <a:cubicBezTo>
                    <a:pt x="3144" y="4621"/>
                    <a:pt x="2225" y="3761"/>
                    <a:pt x="1335" y="2871"/>
                  </a:cubicBezTo>
                  <a:cubicBezTo>
                    <a:pt x="1246" y="2782"/>
                    <a:pt x="1128" y="2694"/>
                    <a:pt x="1009" y="2634"/>
                  </a:cubicBezTo>
                  <a:cubicBezTo>
                    <a:pt x="926" y="2610"/>
                    <a:pt x="857" y="2598"/>
                    <a:pt x="800" y="2598"/>
                  </a:cubicBezTo>
                  <a:cubicBezTo>
                    <a:pt x="98" y="2598"/>
                    <a:pt x="1200" y="4313"/>
                    <a:pt x="1365" y="4532"/>
                  </a:cubicBezTo>
                  <a:cubicBezTo>
                    <a:pt x="1928" y="5273"/>
                    <a:pt x="2640" y="5896"/>
                    <a:pt x="3233" y="6637"/>
                  </a:cubicBezTo>
                  <a:cubicBezTo>
                    <a:pt x="3114" y="6489"/>
                    <a:pt x="2581" y="6400"/>
                    <a:pt x="2403" y="6341"/>
                  </a:cubicBezTo>
                  <a:cubicBezTo>
                    <a:pt x="1810" y="6103"/>
                    <a:pt x="1246" y="5896"/>
                    <a:pt x="683" y="5599"/>
                  </a:cubicBezTo>
                  <a:cubicBezTo>
                    <a:pt x="586" y="5541"/>
                    <a:pt x="463" y="5483"/>
                    <a:pt x="349" y="5483"/>
                  </a:cubicBezTo>
                  <a:cubicBezTo>
                    <a:pt x="288" y="5483"/>
                    <a:pt x="230" y="5499"/>
                    <a:pt x="179" y="5540"/>
                  </a:cubicBezTo>
                  <a:cubicBezTo>
                    <a:pt x="1" y="5688"/>
                    <a:pt x="60" y="5955"/>
                    <a:pt x="179" y="6133"/>
                  </a:cubicBezTo>
                  <a:cubicBezTo>
                    <a:pt x="446" y="6578"/>
                    <a:pt x="920" y="6934"/>
                    <a:pt x="1335" y="7200"/>
                  </a:cubicBezTo>
                  <a:cubicBezTo>
                    <a:pt x="1750" y="7467"/>
                    <a:pt x="2314" y="7586"/>
                    <a:pt x="2670" y="7942"/>
                  </a:cubicBezTo>
                  <a:cubicBezTo>
                    <a:pt x="2996" y="8268"/>
                    <a:pt x="3292" y="8624"/>
                    <a:pt x="3589" y="8980"/>
                  </a:cubicBezTo>
                  <a:cubicBezTo>
                    <a:pt x="3945" y="9365"/>
                    <a:pt x="4300" y="9780"/>
                    <a:pt x="4716" y="10166"/>
                  </a:cubicBezTo>
                  <a:cubicBezTo>
                    <a:pt x="5309" y="10699"/>
                    <a:pt x="5902" y="11263"/>
                    <a:pt x="6613" y="11648"/>
                  </a:cubicBezTo>
                  <a:cubicBezTo>
                    <a:pt x="6856" y="11788"/>
                    <a:pt x="7102" y="11852"/>
                    <a:pt x="7343" y="11852"/>
                  </a:cubicBezTo>
                  <a:cubicBezTo>
                    <a:pt x="7865" y="11852"/>
                    <a:pt x="8362" y="11552"/>
                    <a:pt x="8748" y="11085"/>
                  </a:cubicBezTo>
                  <a:cubicBezTo>
                    <a:pt x="9015" y="10818"/>
                    <a:pt x="9252" y="10521"/>
                    <a:pt x="9371" y="10166"/>
                  </a:cubicBezTo>
                  <a:cubicBezTo>
                    <a:pt x="9578" y="9691"/>
                    <a:pt x="9430" y="9335"/>
                    <a:pt x="9371" y="8861"/>
                  </a:cubicBezTo>
                  <a:cubicBezTo>
                    <a:pt x="9311" y="8357"/>
                    <a:pt x="9400" y="7794"/>
                    <a:pt x="9430" y="7289"/>
                  </a:cubicBezTo>
                  <a:cubicBezTo>
                    <a:pt x="9489" y="6252"/>
                    <a:pt x="9608" y="5244"/>
                    <a:pt x="9816" y="4206"/>
                  </a:cubicBezTo>
                  <a:cubicBezTo>
                    <a:pt x="9845" y="3998"/>
                    <a:pt x="9875" y="3761"/>
                    <a:pt x="9727" y="3583"/>
                  </a:cubicBezTo>
                  <a:cubicBezTo>
                    <a:pt x="9655" y="3523"/>
                    <a:pt x="9568" y="3497"/>
                    <a:pt x="9479" y="3497"/>
                  </a:cubicBezTo>
                  <a:cubicBezTo>
                    <a:pt x="9348" y="3497"/>
                    <a:pt x="9210" y="3554"/>
                    <a:pt x="9104" y="3642"/>
                  </a:cubicBezTo>
                  <a:cubicBezTo>
                    <a:pt x="8956" y="3791"/>
                    <a:pt x="8867" y="4028"/>
                    <a:pt x="8778" y="4235"/>
                  </a:cubicBezTo>
                  <a:cubicBezTo>
                    <a:pt x="8600" y="4739"/>
                    <a:pt x="8392" y="5244"/>
                    <a:pt x="8155" y="5748"/>
                  </a:cubicBezTo>
                  <a:cubicBezTo>
                    <a:pt x="8096" y="5896"/>
                    <a:pt x="8036" y="6044"/>
                    <a:pt x="7888" y="6103"/>
                  </a:cubicBezTo>
                  <a:cubicBezTo>
                    <a:pt x="7853" y="6112"/>
                    <a:pt x="7821" y="6116"/>
                    <a:pt x="7791" y="6116"/>
                  </a:cubicBezTo>
                  <a:cubicBezTo>
                    <a:pt x="7717" y="6116"/>
                    <a:pt x="7655" y="6095"/>
                    <a:pt x="7592" y="6074"/>
                  </a:cubicBezTo>
                  <a:cubicBezTo>
                    <a:pt x="7088" y="5866"/>
                    <a:pt x="6910" y="5273"/>
                    <a:pt x="6821" y="4769"/>
                  </a:cubicBezTo>
                  <a:cubicBezTo>
                    <a:pt x="6673" y="3998"/>
                    <a:pt x="6554" y="3227"/>
                    <a:pt x="6495" y="2456"/>
                  </a:cubicBezTo>
                  <a:cubicBezTo>
                    <a:pt x="6435" y="1745"/>
                    <a:pt x="6406" y="1003"/>
                    <a:pt x="6020" y="410"/>
                  </a:cubicBezTo>
                  <a:cubicBezTo>
                    <a:pt x="5961" y="321"/>
                    <a:pt x="5872" y="232"/>
                    <a:pt x="5783" y="203"/>
                  </a:cubicBezTo>
                  <a:cubicBezTo>
                    <a:pt x="5764" y="199"/>
                    <a:pt x="5746" y="197"/>
                    <a:pt x="5729" y="197"/>
                  </a:cubicBezTo>
                  <a:cubicBezTo>
                    <a:pt x="5496" y="197"/>
                    <a:pt x="5368" y="548"/>
                    <a:pt x="5368" y="796"/>
                  </a:cubicBezTo>
                  <a:cubicBezTo>
                    <a:pt x="5309" y="2249"/>
                    <a:pt x="5309" y="3731"/>
                    <a:pt x="5368" y="5184"/>
                  </a:cubicBezTo>
                  <a:cubicBezTo>
                    <a:pt x="4716" y="3583"/>
                    <a:pt x="3826" y="1982"/>
                    <a:pt x="2966" y="499"/>
                  </a:cubicBezTo>
                  <a:cubicBezTo>
                    <a:pt x="2877" y="351"/>
                    <a:pt x="2788" y="203"/>
                    <a:pt x="2640" y="84"/>
                  </a:cubicBezTo>
                  <a:cubicBezTo>
                    <a:pt x="2554" y="32"/>
                    <a:pt x="2448" y="1"/>
                    <a:pt x="2345" y="1"/>
                  </a:cubicBezTo>
                  <a:close/>
                </a:path>
              </a:pathLst>
            </a:custGeom>
            <a:solidFill>
              <a:srgbClr val="F7B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805655" y="2149705"/>
              <a:ext cx="573918" cy="680874"/>
            </a:xfrm>
            <a:custGeom>
              <a:avLst/>
              <a:gdLst/>
              <a:ahLst/>
              <a:cxnLst/>
              <a:rect l="l" t="t" r="r" b="b"/>
              <a:pathLst>
                <a:path w="19838" h="23535" extrusionOk="0">
                  <a:moveTo>
                    <a:pt x="15706" y="1"/>
                  </a:moveTo>
                  <a:cubicBezTo>
                    <a:pt x="15539" y="1"/>
                    <a:pt x="15426" y="33"/>
                    <a:pt x="15390" y="110"/>
                  </a:cubicBezTo>
                  <a:cubicBezTo>
                    <a:pt x="15360" y="198"/>
                    <a:pt x="15360" y="287"/>
                    <a:pt x="15331" y="376"/>
                  </a:cubicBezTo>
                  <a:lnTo>
                    <a:pt x="15123" y="969"/>
                  </a:lnTo>
                  <a:cubicBezTo>
                    <a:pt x="15004" y="1385"/>
                    <a:pt x="14856" y="1770"/>
                    <a:pt x="14738" y="2185"/>
                  </a:cubicBezTo>
                  <a:cubicBezTo>
                    <a:pt x="14471" y="3015"/>
                    <a:pt x="14233" y="3816"/>
                    <a:pt x="13996" y="4646"/>
                  </a:cubicBezTo>
                  <a:cubicBezTo>
                    <a:pt x="13522" y="6277"/>
                    <a:pt x="13077" y="7908"/>
                    <a:pt x="12543" y="9509"/>
                  </a:cubicBezTo>
                  <a:cubicBezTo>
                    <a:pt x="12039" y="11051"/>
                    <a:pt x="11506" y="12593"/>
                    <a:pt x="10942" y="14105"/>
                  </a:cubicBezTo>
                  <a:cubicBezTo>
                    <a:pt x="10824" y="13838"/>
                    <a:pt x="10705" y="13571"/>
                    <a:pt x="10586" y="13304"/>
                  </a:cubicBezTo>
                  <a:lnTo>
                    <a:pt x="9608" y="10992"/>
                  </a:lnTo>
                  <a:cubicBezTo>
                    <a:pt x="8689" y="8916"/>
                    <a:pt x="7918" y="6751"/>
                    <a:pt x="6850" y="4735"/>
                  </a:cubicBezTo>
                  <a:cubicBezTo>
                    <a:pt x="5901" y="2956"/>
                    <a:pt x="4449" y="525"/>
                    <a:pt x="2284" y="80"/>
                  </a:cubicBezTo>
                  <a:cubicBezTo>
                    <a:pt x="2129" y="59"/>
                    <a:pt x="1974" y="46"/>
                    <a:pt x="1823" y="46"/>
                  </a:cubicBezTo>
                  <a:cubicBezTo>
                    <a:pt x="1540" y="46"/>
                    <a:pt x="1271" y="93"/>
                    <a:pt x="1039" y="228"/>
                  </a:cubicBezTo>
                  <a:cubicBezTo>
                    <a:pt x="683" y="465"/>
                    <a:pt x="475" y="851"/>
                    <a:pt x="357" y="1236"/>
                  </a:cubicBezTo>
                  <a:cubicBezTo>
                    <a:pt x="1" y="2422"/>
                    <a:pt x="357" y="3668"/>
                    <a:pt x="594" y="4854"/>
                  </a:cubicBezTo>
                  <a:cubicBezTo>
                    <a:pt x="861" y="6158"/>
                    <a:pt x="1306" y="7404"/>
                    <a:pt x="1721" y="8679"/>
                  </a:cubicBezTo>
                  <a:cubicBezTo>
                    <a:pt x="2254" y="10339"/>
                    <a:pt x="2847" y="11970"/>
                    <a:pt x="3529" y="13571"/>
                  </a:cubicBezTo>
                  <a:cubicBezTo>
                    <a:pt x="3856" y="14401"/>
                    <a:pt x="4211" y="15202"/>
                    <a:pt x="4597" y="16003"/>
                  </a:cubicBezTo>
                  <a:cubicBezTo>
                    <a:pt x="4953" y="16803"/>
                    <a:pt x="5338" y="17604"/>
                    <a:pt x="5753" y="18404"/>
                  </a:cubicBezTo>
                  <a:cubicBezTo>
                    <a:pt x="6198" y="19235"/>
                    <a:pt x="6643" y="20035"/>
                    <a:pt x="7236" y="20895"/>
                  </a:cubicBezTo>
                  <a:cubicBezTo>
                    <a:pt x="7384" y="21132"/>
                    <a:pt x="7532" y="21369"/>
                    <a:pt x="7740" y="21607"/>
                  </a:cubicBezTo>
                  <a:cubicBezTo>
                    <a:pt x="7947" y="21874"/>
                    <a:pt x="8155" y="22140"/>
                    <a:pt x="8570" y="22526"/>
                  </a:cubicBezTo>
                  <a:cubicBezTo>
                    <a:pt x="8778" y="22704"/>
                    <a:pt x="9074" y="22971"/>
                    <a:pt x="9697" y="23267"/>
                  </a:cubicBezTo>
                  <a:cubicBezTo>
                    <a:pt x="9904" y="23356"/>
                    <a:pt x="10112" y="23415"/>
                    <a:pt x="10320" y="23475"/>
                  </a:cubicBezTo>
                  <a:cubicBezTo>
                    <a:pt x="10349" y="23475"/>
                    <a:pt x="10438" y="23475"/>
                    <a:pt x="10527" y="23504"/>
                  </a:cubicBezTo>
                  <a:cubicBezTo>
                    <a:pt x="10586" y="23504"/>
                    <a:pt x="10675" y="23534"/>
                    <a:pt x="10764" y="23534"/>
                  </a:cubicBezTo>
                  <a:lnTo>
                    <a:pt x="11239" y="23534"/>
                  </a:lnTo>
                  <a:cubicBezTo>
                    <a:pt x="11357" y="23534"/>
                    <a:pt x="11565" y="23504"/>
                    <a:pt x="11743" y="23475"/>
                  </a:cubicBezTo>
                  <a:cubicBezTo>
                    <a:pt x="11950" y="23445"/>
                    <a:pt x="12128" y="23386"/>
                    <a:pt x="12306" y="23297"/>
                  </a:cubicBezTo>
                  <a:lnTo>
                    <a:pt x="12425" y="23267"/>
                  </a:lnTo>
                  <a:cubicBezTo>
                    <a:pt x="12484" y="23238"/>
                    <a:pt x="12514" y="23208"/>
                    <a:pt x="12543" y="23208"/>
                  </a:cubicBezTo>
                  <a:lnTo>
                    <a:pt x="12692" y="23119"/>
                  </a:lnTo>
                  <a:cubicBezTo>
                    <a:pt x="12781" y="23060"/>
                    <a:pt x="12870" y="23000"/>
                    <a:pt x="12958" y="22941"/>
                  </a:cubicBezTo>
                  <a:cubicBezTo>
                    <a:pt x="13196" y="22793"/>
                    <a:pt x="13255" y="22733"/>
                    <a:pt x="13344" y="22644"/>
                  </a:cubicBezTo>
                  <a:cubicBezTo>
                    <a:pt x="13433" y="22556"/>
                    <a:pt x="13581" y="22437"/>
                    <a:pt x="13611" y="22378"/>
                  </a:cubicBezTo>
                  <a:cubicBezTo>
                    <a:pt x="15746" y="19946"/>
                    <a:pt x="16695" y="15617"/>
                    <a:pt x="17525" y="12563"/>
                  </a:cubicBezTo>
                  <a:cubicBezTo>
                    <a:pt x="18059" y="10665"/>
                    <a:pt x="18474" y="8708"/>
                    <a:pt x="18859" y="6751"/>
                  </a:cubicBezTo>
                  <a:cubicBezTo>
                    <a:pt x="19215" y="5032"/>
                    <a:pt x="19838" y="3045"/>
                    <a:pt x="19749" y="1266"/>
                  </a:cubicBezTo>
                  <a:cubicBezTo>
                    <a:pt x="19321" y="1039"/>
                    <a:pt x="16648" y="1"/>
                    <a:pt x="15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1432500" y="4306906"/>
              <a:ext cx="153591" cy="249668"/>
            </a:xfrm>
            <a:custGeom>
              <a:avLst/>
              <a:gdLst/>
              <a:ahLst/>
              <a:cxnLst/>
              <a:rect l="l" t="t" r="r" b="b"/>
              <a:pathLst>
                <a:path w="5309" h="8630" extrusionOk="0">
                  <a:moveTo>
                    <a:pt x="238" y="1"/>
                  </a:moveTo>
                  <a:lnTo>
                    <a:pt x="1" y="8481"/>
                  </a:lnTo>
                  <a:lnTo>
                    <a:pt x="5071" y="8629"/>
                  </a:lnTo>
                  <a:lnTo>
                    <a:pt x="5308" y="14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1688137" y="4308642"/>
              <a:ext cx="153591" cy="249639"/>
            </a:xfrm>
            <a:custGeom>
              <a:avLst/>
              <a:gdLst/>
              <a:ahLst/>
              <a:cxnLst/>
              <a:rect l="l" t="t" r="r" b="b"/>
              <a:pathLst>
                <a:path w="5309" h="8629" extrusionOk="0">
                  <a:moveTo>
                    <a:pt x="238" y="0"/>
                  </a:moveTo>
                  <a:lnTo>
                    <a:pt x="1" y="8480"/>
                  </a:lnTo>
                  <a:lnTo>
                    <a:pt x="5071" y="8629"/>
                  </a:lnTo>
                  <a:lnTo>
                    <a:pt x="5308" y="14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1405912" y="3045012"/>
              <a:ext cx="531015" cy="1397534"/>
            </a:xfrm>
            <a:custGeom>
              <a:avLst/>
              <a:gdLst/>
              <a:ahLst/>
              <a:cxnLst/>
              <a:rect l="l" t="t" r="r" b="b"/>
              <a:pathLst>
                <a:path w="18355" h="48307" extrusionOk="0">
                  <a:moveTo>
                    <a:pt x="0" y="1"/>
                  </a:moveTo>
                  <a:lnTo>
                    <a:pt x="0" y="6880"/>
                  </a:lnTo>
                  <a:cubicBezTo>
                    <a:pt x="0" y="8007"/>
                    <a:pt x="386" y="9044"/>
                    <a:pt x="1068" y="9845"/>
                  </a:cubicBezTo>
                  <a:cubicBezTo>
                    <a:pt x="1068" y="11179"/>
                    <a:pt x="1068" y="12514"/>
                    <a:pt x="1068" y="13818"/>
                  </a:cubicBezTo>
                  <a:cubicBezTo>
                    <a:pt x="1068" y="17554"/>
                    <a:pt x="1038" y="21261"/>
                    <a:pt x="1008" y="24967"/>
                  </a:cubicBezTo>
                  <a:cubicBezTo>
                    <a:pt x="949" y="28674"/>
                    <a:pt x="890" y="32380"/>
                    <a:pt x="742" y="36057"/>
                  </a:cubicBezTo>
                  <a:cubicBezTo>
                    <a:pt x="682" y="37895"/>
                    <a:pt x="593" y="39734"/>
                    <a:pt x="475" y="41542"/>
                  </a:cubicBezTo>
                  <a:cubicBezTo>
                    <a:pt x="386" y="43114"/>
                    <a:pt x="267" y="45308"/>
                    <a:pt x="89" y="46820"/>
                  </a:cubicBezTo>
                  <a:cubicBezTo>
                    <a:pt x="30" y="47206"/>
                    <a:pt x="297" y="47532"/>
                    <a:pt x="682" y="47591"/>
                  </a:cubicBezTo>
                  <a:lnTo>
                    <a:pt x="6731" y="47917"/>
                  </a:lnTo>
                  <a:cubicBezTo>
                    <a:pt x="6749" y="47920"/>
                    <a:pt x="6767" y="47921"/>
                    <a:pt x="6784" y="47921"/>
                  </a:cubicBezTo>
                  <a:cubicBezTo>
                    <a:pt x="6973" y="47921"/>
                    <a:pt x="7149" y="47781"/>
                    <a:pt x="7176" y="47591"/>
                  </a:cubicBezTo>
                  <a:cubicBezTo>
                    <a:pt x="7472" y="45664"/>
                    <a:pt x="7650" y="43855"/>
                    <a:pt x="7769" y="42046"/>
                  </a:cubicBezTo>
                  <a:cubicBezTo>
                    <a:pt x="7947" y="40149"/>
                    <a:pt x="8036" y="38281"/>
                    <a:pt x="8154" y="36383"/>
                  </a:cubicBezTo>
                  <a:cubicBezTo>
                    <a:pt x="8332" y="32617"/>
                    <a:pt x="8481" y="28881"/>
                    <a:pt x="8599" y="25115"/>
                  </a:cubicBezTo>
                  <a:cubicBezTo>
                    <a:pt x="8688" y="21379"/>
                    <a:pt x="8777" y="17643"/>
                    <a:pt x="8836" y="13907"/>
                  </a:cubicBezTo>
                  <a:cubicBezTo>
                    <a:pt x="8866" y="13136"/>
                    <a:pt x="8866" y="12336"/>
                    <a:pt x="8866" y="11565"/>
                  </a:cubicBezTo>
                  <a:lnTo>
                    <a:pt x="10052" y="11565"/>
                  </a:lnTo>
                  <a:cubicBezTo>
                    <a:pt x="10052" y="12454"/>
                    <a:pt x="10052" y="13344"/>
                    <a:pt x="10052" y="14204"/>
                  </a:cubicBezTo>
                  <a:cubicBezTo>
                    <a:pt x="10052" y="17910"/>
                    <a:pt x="10022" y="21617"/>
                    <a:pt x="9993" y="25353"/>
                  </a:cubicBezTo>
                  <a:cubicBezTo>
                    <a:pt x="9934" y="29029"/>
                    <a:pt x="9845" y="32736"/>
                    <a:pt x="9726" y="36442"/>
                  </a:cubicBezTo>
                  <a:cubicBezTo>
                    <a:pt x="9667" y="38251"/>
                    <a:pt x="9578" y="40089"/>
                    <a:pt x="9459" y="41898"/>
                  </a:cubicBezTo>
                  <a:cubicBezTo>
                    <a:pt x="9370" y="43588"/>
                    <a:pt x="9222" y="45960"/>
                    <a:pt x="9014" y="47532"/>
                  </a:cubicBezTo>
                  <a:cubicBezTo>
                    <a:pt x="8985" y="47739"/>
                    <a:pt x="9133" y="47888"/>
                    <a:pt x="9311" y="47917"/>
                  </a:cubicBezTo>
                  <a:lnTo>
                    <a:pt x="15775" y="48303"/>
                  </a:lnTo>
                  <a:cubicBezTo>
                    <a:pt x="15790" y="48305"/>
                    <a:pt x="15805" y="48307"/>
                    <a:pt x="15820" y="48307"/>
                  </a:cubicBezTo>
                  <a:cubicBezTo>
                    <a:pt x="15977" y="48307"/>
                    <a:pt x="16104" y="48169"/>
                    <a:pt x="16131" y="48006"/>
                  </a:cubicBezTo>
                  <a:cubicBezTo>
                    <a:pt x="16427" y="46079"/>
                    <a:pt x="16605" y="44241"/>
                    <a:pt x="16753" y="42432"/>
                  </a:cubicBezTo>
                  <a:cubicBezTo>
                    <a:pt x="16902" y="40534"/>
                    <a:pt x="17020" y="38636"/>
                    <a:pt x="17109" y="36768"/>
                  </a:cubicBezTo>
                  <a:cubicBezTo>
                    <a:pt x="17317" y="33003"/>
                    <a:pt x="17435" y="29237"/>
                    <a:pt x="17554" y="25501"/>
                  </a:cubicBezTo>
                  <a:cubicBezTo>
                    <a:pt x="17673" y="21765"/>
                    <a:pt x="17761" y="17999"/>
                    <a:pt x="17821" y="14263"/>
                  </a:cubicBezTo>
                  <a:cubicBezTo>
                    <a:pt x="17850" y="12484"/>
                    <a:pt x="17880" y="10705"/>
                    <a:pt x="17880" y="8896"/>
                  </a:cubicBezTo>
                  <a:cubicBezTo>
                    <a:pt x="18177" y="8303"/>
                    <a:pt x="18355" y="7592"/>
                    <a:pt x="18355" y="6880"/>
                  </a:cubicBezTo>
                  <a:lnTo>
                    <a:pt x="183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593763" y="1997585"/>
              <a:ext cx="187034" cy="199908"/>
            </a:xfrm>
            <a:custGeom>
              <a:avLst/>
              <a:gdLst/>
              <a:ahLst/>
              <a:cxnLst/>
              <a:rect l="l" t="t" r="r" b="b"/>
              <a:pathLst>
                <a:path w="6465" h="6910" extrusionOk="0">
                  <a:moveTo>
                    <a:pt x="1" y="1"/>
                  </a:moveTo>
                  <a:lnTo>
                    <a:pt x="1" y="3915"/>
                  </a:lnTo>
                  <a:cubicBezTo>
                    <a:pt x="1" y="5575"/>
                    <a:pt x="1365" y="6909"/>
                    <a:pt x="2996" y="6909"/>
                  </a:cubicBezTo>
                  <a:lnTo>
                    <a:pt x="3441" y="6909"/>
                  </a:lnTo>
                  <a:cubicBezTo>
                    <a:pt x="5101" y="6909"/>
                    <a:pt x="6465" y="5575"/>
                    <a:pt x="6465" y="3915"/>
                  </a:cubicBezTo>
                  <a:lnTo>
                    <a:pt x="6465" y="1"/>
                  </a:lnTo>
                  <a:close/>
                </a:path>
              </a:pathLst>
            </a:custGeom>
            <a:solidFill>
              <a:srgbClr val="EFA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631518" y="3002135"/>
              <a:ext cx="130418" cy="85720"/>
            </a:xfrm>
            <a:custGeom>
              <a:avLst/>
              <a:gdLst/>
              <a:ahLst/>
              <a:cxnLst/>
              <a:rect l="l" t="t" r="r" b="b"/>
              <a:pathLst>
                <a:path w="4508" h="2963" extrusionOk="0">
                  <a:moveTo>
                    <a:pt x="1" y="0"/>
                  </a:moveTo>
                  <a:lnTo>
                    <a:pt x="1" y="2847"/>
                  </a:lnTo>
                  <a:cubicBezTo>
                    <a:pt x="799" y="2925"/>
                    <a:pt x="1589" y="2962"/>
                    <a:pt x="2379" y="2962"/>
                  </a:cubicBezTo>
                  <a:cubicBezTo>
                    <a:pt x="3086" y="2962"/>
                    <a:pt x="3794" y="2932"/>
                    <a:pt x="4508" y="2876"/>
                  </a:cubicBezTo>
                  <a:lnTo>
                    <a:pt x="4508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773678" y="2109115"/>
              <a:ext cx="857840" cy="1282218"/>
            </a:xfrm>
            <a:custGeom>
              <a:avLst/>
              <a:gdLst/>
              <a:ahLst/>
              <a:cxnLst/>
              <a:rect l="l" t="t" r="r" b="b"/>
              <a:pathLst>
                <a:path w="29652" h="44321" extrusionOk="0">
                  <a:moveTo>
                    <a:pt x="27902" y="0"/>
                  </a:moveTo>
                  <a:cubicBezTo>
                    <a:pt x="27457" y="119"/>
                    <a:pt x="27042" y="238"/>
                    <a:pt x="26627" y="386"/>
                  </a:cubicBezTo>
                  <a:cubicBezTo>
                    <a:pt x="22120" y="2135"/>
                    <a:pt x="19363" y="6494"/>
                    <a:pt x="16842" y="10378"/>
                  </a:cubicBezTo>
                  <a:cubicBezTo>
                    <a:pt x="16486" y="10971"/>
                    <a:pt x="11979" y="17584"/>
                    <a:pt x="12424" y="18088"/>
                  </a:cubicBezTo>
                  <a:lnTo>
                    <a:pt x="3469" y="7917"/>
                  </a:lnTo>
                  <a:lnTo>
                    <a:pt x="0" y="11416"/>
                  </a:lnTo>
                  <a:cubicBezTo>
                    <a:pt x="1612" y="14313"/>
                    <a:pt x="6862" y="25341"/>
                    <a:pt x="12059" y="25341"/>
                  </a:cubicBezTo>
                  <a:cubicBezTo>
                    <a:pt x="12980" y="25341"/>
                    <a:pt x="13899" y="24995"/>
                    <a:pt x="14796" y="24196"/>
                  </a:cubicBezTo>
                  <a:cubicBezTo>
                    <a:pt x="16457" y="22743"/>
                    <a:pt x="17761" y="20786"/>
                    <a:pt x="19066" y="19036"/>
                  </a:cubicBezTo>
                  <a:cubicBezTo>
                    <a:pt x="19535" y="18363"/>
                    <a:pt x="21304" y="16562"/>
                    <a:pt x="21320" y="15660"/>
                  </a:cubicBezTo>
                  <a:lnTo>
                    <a:pt x="21320" y="15660"/>
                  </a:lnTo>
                  <a:cubicBezTo>
                    <a:pt x="21329" y="16757"/>
                    <a:pt x="21557" y="44032"/>
                    <a:pt x="21557" y="44032"/>
                  </a:cubicBezTo>
                  <a:cubicBezTo>
                    <a:pt x="22744" y="44240"/>
                    <a:pt x="23809" y="44321"/>
                    <a:pt x="24745" y="44321"/>
                  </a:cubicBezTo>
                  <a:cubicBezTo>
                    <a:pt x="27948" y="44321"/>
                    <a:pt x="29652" y="43380"/>
                    <a:pt x="29652" y="43380"/>
                  </a:cubicBezTo>
                  <a:lnTo>
                    <a:pt x="29652" y="30867"/>
                  </a:lnTo>
                  <a:lnTo>
                    <a:pt x="28999" y="19096"/>
                  </a:lnTo>
                  <a:lnTo>
                    <a:pt x="279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761911" y="2126271"/>
              <a:ext cx="201615" cy="1281900"/>
            </a:xfrm>
            <a:custGeom>
              <a:avLst/>
              <a:gdLst/>
              <a:ahLst/>
              <a:cxnLst/>
              <a:rect l="l" t="t" r="r" b="b"/>
              <a:pathLst>
                <a:path w="6969" h="44310" extrusionOk="0">
                  <a:moveTo>
                    <a:pt x="1038" y="0"/>
                  </a:moveTo>
                  <a:lnTo>
                    <a:pt x="416" y="18681"/>
                  </a:lnTo>
                  <a:lnTo>
                    <a:pt x="1" y="30393"/>
                  </a:lnTo>
                  <a:lnTo>
                    <a:pt x="1" y="42906"/>
                  </a:lnTo>
                  <a:cubicBezTo>
                    <a:pt x="904" y="43967"/>
                    <a:pt x="2043" y="44310"/>
                    <a:pt x="3136" y="44310"/>
                  </a:cubicBezTo>
                  <a:cubicBezTo>
                    <a:pt x="5127" y="44310"/>
                    <a:pt x="6969" y="43173"/>
                    <a:pt x="6969" y="43173"/>
                  </a:cubicBezTo>
                  <a:lnTo>
                    <a:pt x="5279" y="5071"/>
                  </a:lnTo>
                  <a:cubicBezTo>
                    <a:pt x="4745" y="2580"/>
                    <a:pt x="3114" y="920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710575" y="4576625"/>
              <a:ext cx="1894972" cy="155276"/>
            </a:xfrm>
            <a:custGeom>
              <a:avLst/>
              <a:gdLst/>
              <a:ahLst/>
              <a:cxnLst/>
              <a:rect l="l" t="t" r="r" b="b"/>
              <a:pathLst>
                <a:path w="44656" h="9015" extrusionOk="0">
                  <a:moveTo>
                    <a:pt x="22328" y="0"/>
                  </a:moveTo>
                  <a:cubicBezTo>
                    <a:pt x="9993" y="0"/>
                    <a:pt x="0" y="2016"/>
                    <a:pt x="0" y="4507"/>
                  </a:cubicBezTo>
                  <a:cubicBezTo>
                    <a:pt x="0" y="6998"/>
                    <a:pt x="9993" y="9014"/>
                    <a:pt x="22328" y="9014"/>
                  </a:cubicBezTo>
                  <a:cubicBezTo>
                    <a:pt x="34663" y="9014"/>
                    <a:pt x="44655" y="6998"/>
                    <a:pt x="44655" y="4507"/>
                  </a:cubicBezTo>
                  <a:cubicBezTo>
                    <a:pt x="44655" y="2016"/>
                    <a:pt x="34663" y="0"/>
                    <a:pt x="22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1593763" y="2175165"/>
              <a:ext cx="192184" cy="834609"/>
            </a:xfrm>
            <a:custGeom>
              <a:avLst/>
              <a:gdLst/>
              <a:ahLst/>
              <a:cxnLst/>
              <a:rect l="l" t="t" r="r" b="b"/>
              <a:pathLst>
                <a:path w="6643" h="28849" extrusionOk="0">
                  <a:moveTo>
                    <a:pt x="3411" y="0"/>
                  </a:moveTo>
                  <a:lnTo>
                    <a:pt x="1" y="4952"/>
                  </a:lnTo>
                  <a:lnTo>
                    <a:pt x="1306" y="28584"/>
                  </a:lnTo>
                  <a:cubicBezTo>
                    <a:pt x="2065" y="28787"/>
                    <a:pt x="2965" y="28849"/>
                    <a:pt x="3760" y="28849"/>
                  </a:cubicBezTo>
                  <a:cubicBezTo>
                    <a:pt x="4829" y="28849"/>
                    <a:pt x="5711" y="28737"/>
                    <a:pt x="5813" y="28703"/>
                  </a:cubicBezTo>
                  <a:lnTo>
                    <a:pt x="6643" y="4567"/>
                  </a:lnTo>
                  <a:lnTo>
                    <a:pt x="34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1776493" y="4447685"/>
              <a:ext cx="172453" cy="105509"/>
            </a:xfrm>
            <a:custGeom>
              <a:avLst/>
              <a:gdLst/>
              <a:ahLst/>
              <a:cxnLst/>
              <a:rect l="l" t="t" r="r" b="b"/>
              <a:pathLst>
                <a:path w="5961" h="3647" extrusionOk="0">
                  <a:moveTo>
                    <a:pt x="1684" y="0"/>
                  </a:moveTo>
                  <a:cubicBezTo>
                    <a:pt x="899" y="0"/>
                    <a:pt x="102" y="639"/>
                    <a:pt x="1" y="1451"/>
                  </a:cubicBezTo>
                  <a:cubicBezTo>
                    <a:pt x="1" y="1451"/>
                    <a:pt x="2356" y="3647"/>
                    <a:pt x="4256" y="3647"/>
                  </a:cubicBezTo>
                  <a:cubicBezTo>
                    <a:pt x="4530" y="3647"/>
                    <a:pt x="4795" y="3601"/>
                    <a:pt x="5041" y="3497"/>
                  </a:cubicBezTo>
                  <a:cubicBezTo>
                    <a:pt x="5723" y="3200"/>
                    <a:pt x="5961" y="2933"/>
                    <a:pt x="5961" y="2726"/>
                  </a:cubicBezTo>
                  <a:cubicBezTo>
                    <a:pt x="5130" y="2281"/>
                    <a:pt x="4330" y="1836"/>
                    <a:pt x="3618" y="1213"/>
                  </a:cubicBezTo>
                  <a:cubicBezTo>
                    <a:pt x="3144" y="769"/>
                    <a:pt x="2699" y="265"/>
                    <a:pt x="2076" y="57"/>
                  </a:cubicBezTo>
                  <a:cubicBezTo>
                    <a:pt x="1948" y="19"/>
                    <a:pt x="1816" y="0"/>
                    <a:pt x="1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1674423" y="4457349"/>
              <a:ext cx="363740" cy="180872"/>
            </a:xfrm>
            <a:custGeom>
              <a:avLst/>
              <a:gdLst/>
              <a:ahLst/>
              <a:cxnLst/>
              <a:rect l="l" t="t" r="r" b="b"/>
              <a:pathLst>
                <a:path w="12573" h="6252" extrusionOk="0">
                  <a:moveTo>
                    <a:pt x="1310" y="0"/>
                  </a:moveTo>
                  <a:cubicBezTo>
                    <a:pt x="1197" y="0"/>
                    <a:pt x="1083" y="14"/>
                    <a:pt x="979" y="49"/>
                  </a:cubicBezTo>
                  <a:cubicBezTo>
                    <a:pt x="445" y="257"/>
                    <a:pt x="237" y="850"/>
                    <a:pt x="148" y="1413"/>
                  </a:cubicBezTo>
                  <a:cubicBezTo>
                    <a:pt x="0" y="2362"/>
                    <a:pt x="415" y="3400"/>
                    <a:pt x="297" y="4349"/>
                  </a:cubicBezTo>
                  <a:cubicBezTo>
                    <a:pt x="267" y="4527"/>
                    <a:pt x="267" y="4704"/>
                    <a:pt x="237" y="4853"/>
                  </a:cubicBezTo>
                  <a:cubicBezTo>
                    <a:pt x="4002" y="5956"/>
                    <a:pt x="6805" y="6251"/>
                    <a:pt x="8726" y="6251"/>
                  </a:cubicBezTo>
                  <a:cubicBezTo>
                    <a:pt x="10936" y="6251"/>
                    <a:pt x="11979" y="5861"/>
                    <a:pt x="11979" y="5861"/>
                  </a:cubicBezTo>
                  <a:cubicBezTo>
                    <a:pt x="12365" y="5564"/>
                    <a:pt x="12572" y="5001"/>
                    <a:pt x="12424" y="4527"/>
                  </a:cubicBezTo>
                  <a:cubicBezTo>
                    <a:pt x="12246" y="3933"/>
                    <a:pt x="11712" y="3548"/>
                    <a:pt x="11179" y="3251"/>
                  </a:cubicBezTo>
                  <a:cubicBezTo>
                    <a:pt x="10645" y="2955"/>
                    <a:pt x="10052" y="2658"/>
                    <a:pt x="9489" y="2392"/>
                  </a:cubicBezTo>
                  <a:cubicBezTo>
                    <a:pt x="9489" y="2599"/>
                    <a:pt x="9251" y="2866"/>
                    <a:pt x="8569" y="3163"/>
                  </a:cubicBezTo>
                  <a:cubicBezTo>
                    <a:pt x="8323" y="3267"/>
                    <a:pt x="8058" y="3313"/>
                    <a:pt x="7784" y="3313"/>
                  </a:cubicBezTo>
                  <a:cubicBezTo>
                    <a:pt x="5884" y="3313"/>
                    <a:pt x="3529" y="1117"/>
                    <a:pt x="3529" y="1117"/>
                  </a:cubicBezTo>
                  <a:cubicBezTo>
                    <a:pt x="3262" y="405"/>
                    <a:pt x="2313" y="49"/>
                    <a:pt x="1542" y="20"/>
                  </a:cubicBezTo>
                  <a:cubicBezTo>
                    <a:pt x="1468" y="7"/>
                    <a:pt x="1390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1680412" y="4597723"/>
              <a:ext cx="347452" cy="68449"/>
            </a:xfrm>
            <a:custGeom>
              <a:avLst/>
              <a:gdLst/>
              <a:ahLst/>
              <a:cxnLst/>
              <a:rect l="l" t="t" r="r" b="b"/>
              <a:pathLst>
                <a:path w="12010" h="2366" extrusionOk="0">
                  <a:moveTo>
                    <a:pt x="30" y="1"/>
                  </a:moveTo>
                  <a:cubicBezTo>
                    <a:pt x="1" y="623"/>
                    <a:pt x="60" y="1216"/>
                    <a:pt x="208" y="1809"/>
                  </a:cubicBezTo>
                  <a:cubicBezTo>
                    <a:pt x="208" y="1839"/>
                    <a:pt x="208" y="1869"/>
                    <a:pt x="238" y="1869"/>
                  </a:cubicBezTo>
                  <a:cubicBezTo>
                    <a:pt x="268" y="1928"/>
                    <a:pt x="297" y="1928"/>
                    <a:pt x="327" y="1928"/>
                  </a:cubicBezTo>
                  <a:cubicBezTo>
                    <a:pt x="896" y="2065"/>
                    <a:pt x="1478" y="2216"/>
                    <a:pt x="2048" y="2216"/>
                  </a:cubicBezTo>
                  <a:cubicBezTo>
                    <a:pt x="2338" y="2216"/>
                    <a:pt x="2626" y="2177"/>
                    <a:pt x="2907" y="2076"/>
                  </a:cubicBezTo>
                  <a:cubicBezTo>
                    <a:pt x="2877" y="1928"/>
                    <a:pt x="2996" y="1839"/>
                    <a:pt x="3025" y="1691"/>
                  </a:cubicBezTo>
                  <a:cubicBezTo>
                    <a:pt x="4667" y="2135"/>
                    <a:pt x="6372" y="2365"/>
                    <a:pt x="8074" y="2365"/>
                  </a:cubicBezTo>
                  <a:cubicBezTo>
                    <a:pt x="8985" y="2365"/>
                    <a:pt x="9895" y="2300"/>
                    <a:pt x="10794" y="2165"/>
                  </a:cubicBezTo>
                  <a:cubicBezTo>
                    <a:pt x="11120" y="2136"/>
                    <a:pt x="11446" y="2076"/>
                    <a:pt x="11683" y="1869"/>
                  </a:cubicBezTo>
                  <a:cubicBezTo>
                    <a:pt x="11921" y="1631"/>
                    <a:pt x="12010" y="1216"/>
                    <a:pt x="11772" y="1009"/>
                  </a:cubicBezTo>
                  <a:lnTo>
                    <a:pt x="11772" y="1009"/>
                  </a:lnTo>
                  <a:cubicBezTo>
                    <a:pt x="11772" y="1009"/>
                    <a:pt x="10729" y="1399"/>
                    <a:pt x="8519" y="1399"/>
                  </a:cubicBezTo>
                  <a:cubicBezTo>
                    <a:pt x="6598" y="1399"/>
                    <a:pt x="3795" y="1104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1853710" y="4502337"/>
              <a:ext cx="90089" cy="72065"/>
            </a:xfrm>
            <a:custGeom>
              <a:avLst/>
              <a:gdLst/>
              <a:ahLst/>
              <a:cxnLst/>
              <a:rect l="l" t="t" r="r" b="b"/>
              <a:pathLst>
                <a:path w="3114" h="2491" extrusionOk="0">
                  <a:moveTo>
                    <a:pt x="2699" y="1"/>
                  </a:moveTo>
                  <a:cubicBezTo>
                    <a:pt x="2436" y="1"/>
                    <a:pt x="2159" y="81"/>
                    <a:pt x="1928" y="184"/>
                  </a:cubicBezTo>
                  <a:cubicBezTo>
                    <a:pt x="1661" y="303"/>
                    <a:pt x="1453" y="481"/>
                    <a:pt x="1246" y="659"/>
                  </a:cubicBezTo>
                  <a:cubicBezTo>
                    <a:pt x="1038" y="837"/>
                    <a:pt x="860" y="1015"/>
                    <a:pt x="653" y="1192"/>
                  </a:cubicBezTo>
                  <a:cubicBezTo>
                    <a:pt x="475" y="1370"/>
                    <a:pt x="297" y="1578"/>
                    <a:pt x="119" y="1815"/>
                  </a:cubicBezTo>
                  <a:cubicBezTo>
                    <a:pt x="0" y="2023"/>
                    <a:pt x="60" y="2290"/>
                    <a:pt x="238" y="2408"/>
                  </a:cubicBezTo>
                  <a:cubicBezTo>
                    <a:pt x="316" y="2464"/>
                    <a:pt x="403" y="2490"/>
                    <a:pt x="487" y="2490"/>
                  </a:cubicBezTo>
                  <a:cubicBezTo>
                    <a:pt x="625" y="2490"/>
                    <a:pt x="757" y="2419"/>
                    <a:pt x="831" y="2290"/>
                  </a:cubicBezTo>
                  <a:cubicBezTo>
                    <a:pt x="860" y="2290"/>
                    <a:pt x="860" y="2260"/>
                    <a:pt x="860" y="2260"/>
                  </a:cubicBezTo>
                  <a:cubicBezTo>
                    <a:pt x="949" y="2082"/>
                    <a:pt x="1097" y="1904"/>
                    <a:pt x="1246" y="1726"/>
                  </a:cubicBezTo>
                  <a:cubicBezTo>
                    <a:pt x="1424" y="1548"/>
                    <a:pt x="1572" y="1370"/>
                    <a:pt x="1750" y="1192"/>
                  </a:cubicBezTo>
                  <a:cubicBezTo>
                    <a:pt x="2046" y="866"/>
                    <a:pt x="2432" y="629"/>
                    <a:pt x="2817" y="629"/>
                  </a:cubicBezTo>
                  <a:cubicBezTo>
                    <a:pt x="2995" y="629"/>
                    <a:pt x="3114" y="481"/>
                    <a:pt x="3114" y="303"/>
                  </a:cubicBezTo>
                  <a:cubicBezTo>
                    <a:pt x="3114" y="155"/>
                    <a:pt x="2995" y="6"/>
                    <a:pt x="2817" y="6"/>
                  </a:cubicBezTo>
                  <a:cubicBezTo>
                    <a:pt x="2778" y="2"/>
                    <a:pt x="2739" y="1"/>
                    <a:pt x="2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1829697" y="4480031"/>
              <a:ext cx="90957" cy="72065"/>
            </a:xfrm>
            <a:custGeom>
              <a:avLst/>
              <a:gdLst/>
              <a:ahLst/>
              <a:cxnLst/>
              <a:rect l="l" t="t" r="r" b="b"/>
              <a:pathLst>
                <a:path w="3144" h="2491" extrusionOk="0">
                  <a:moveTo>
                    <a:pt x="2700" y="1"/>
                  </a:moveTo>
                  <a:cubicBezTo>
                    <a:pt x="2443" y="1"/>
                    <a:pt x="2189" y="81"/>
                    <a:pt x="1957" y="184"/>
                  </a:cubicBezTo>
                  <a:cubicBezTo>
                    <a:pt x="1690" y="303"/>
                    <a:pt x="1453" y="481"/>
                    <a:pt x="1245" y="659"/>
                  </a:cubicBezTo>
                  <a:cubicBezTo>
                    <a:pt x="1038" y="837"/>
                    <a:pt x="860" y="985"/>
                    <a:pt x="682" y="1163"/>
                  </a:cubicBezTo>
                  <a:cubicBezTo>
                    <a:pt x="504" y="1341"/>
                    <a:pt x="297" y="1548"/>
                    <a:pt x="119" y="1815"/>
                  </a:cubicBezTo>
                  <a:cubicBezTo>
                    <a:pt x="0" y="2023"/>
                    <a:pt x="59" y="2290"/>
                    <a:pt x="267" y="2408"/>
                  </a:cubicBezTo>
                  <a:cubicBezTo>
                    <a:pt x="334" y="2464"/>
                    <a:pt x="414" y="2491"/>
                    <a:pt x="495" y="2491"/>
                  </a:cubicBezTo>
                  <a:cubicBezTo>
                    <a:pt x="629" y="2491"/>
                    <a:pt x="768" y="2419"/>
                    <a:pt x="860" y="2290"/>
                  </a:cubicBezTo>
                  <a:cubicBezTo>
                    <a:pt x="860" y="2290"/>
                    <a:pt x="860" y="2260"/>
                    <a:pt x="860" y="2260"/>
                  </a:cubicBezTo>
                  <a:cubicBezTo>
                    <a:pt x="949" y="2082"/>
                    <a:pt x="1097" y="1904"/>
                    <a:pt x="1245" y="1726"/>
                  </a:cubicBezTo>
                  <a:cubicBezTo>
                    <a:pt x="1423" y="1548"/>
                    <a:pt x="1572" y="1341"/>
                    <a:pt x="1750" y="1192"/>
                  </a:cubicBezTo>
                  <a:cubicBezTo>
                    <a:pt x="2076" y="866"/>
                    <a:pt x="2431" y="629"/>
                    <a:pt x="2817" y="629"/>
                  </a:cubicBezTo>
                  <a:cubicBezTo>
                    <a:pt x="2995" y="629"/>
                    <a:pt x="3143" y="481"/>
                    <a:pt x="3113" y="303"/>
                  </a:cubicBezTo>
                  <a:cubicBezTo>
                    <a:pt x="3113" y="125"/>
                    <a:pt x="2995" y="6"/>
                    <a:pt x="2817" y="6"/>
                  </a:cubicBezTo>
                  <a:cubicBezTo>
                    <a:pt x="2778" y="3"/>
                    <a:pt x="2739" y="1"/>
                    <a:pt x="2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1786792" y="4461978"/>
              <a:ext cx="108112" cy="75334"/>
            </a:xfrm>
            <a:custGeom>
              <a:avLst/>
              <a:gdLst/>
              <a:ahLst/>
              <a:cxnLst/>
              <a:rect l="l" t="t" r="r" b="b"/>
              <a:pathLst>
                <a:path w="3737" h="2604" extrusionOk="0">
                  <a:moveTo>
                    <a:pt x="3251" y="0"/>
                  </a:moveTo>
                  <a:cubicBezTo>
                    <a:pt x="2959" y="0"/>
                    <a:pt x="2671" y="53"/>
                    <a:pt x="2402" y="126"/>
                  </a:cubicBezTo>
                  <a:cubicBezTo>
                    <a:pt x="2106" y="245"/>
                    <a:pt x="1809" y="423"/>
                    <a:pt x="1572" y="601"/>
                  </a:cubicBezTo>
                  <a:cubicBezTo>
                    <a:pt x="1305" y="779"/>
                    <a:pt x="1098" y="957"/>
                    <a:pt x="860" y="1135"/>
                  </a:cubicBezTo>
                  <a:cubicBezTo>
                    <a:pt x="653" y="1312"/>
                    <a:pt x="386" y="1520"/>
                    <a:pt x="178" y="1816"/>
                  </a:cubicBezTo>
                  <a:cubicBezTo>
                    <a:pt x="1" y="2024"/>
                    <a:pt x="60" y="2321"/>
                    <a:pt x="267" y="2498"/>
                  </a:cubicBezTo>
                  <a:cubicBezTo>
                    <a:pt x="352" y="2571"/>
                    <a:pt x="455" y="2604"/>
                    <a:pt x="559" y="2604"/>
                  </a:cubicBezTo>
                  <a:cubicBezTo>
                    <a:pt x="710" y="2604"/>
                    <a:pt x="861" y="2533"/>
                    <a:pt x="949" y="2410"/>
                  </a:cubicBezTo>
                  <a:cubicBezTo>
                    <a:pt x="949" y="2410"/>
                    <a:pt x="979" y="2380"/>
                    <a:pt x="979" y="2380"/>
                  </a:cubicBezTo>
                  <a:cubicBezTo>
                    <a:pt x="1098" y="2202"/>
                    <a:pt x="1276" y="2024"/>
                    <a:pt x="1483" y="1816"/>
                  </a:cubicBezTo>
                  <a:cubicBezTo>
                    <a:pt x="1661" y="1639"/>
                    <a:pt x="1869" y="1431"/>
                    <a:pt x="2076" y="1253"/>
                  </a:cubicBezTo>
                  <a:cubicBezTo>
                    <a:pt x="2440" y="945"/>
                    <a:pt x="2856" y="717"/>
                    <a:pt x="3276" y="717"/>
                  </a:cubicBezTo>
                  <a:cubicBezTo>
                    <a:pt x="3301" y="717"/>
                    <a:pt x="3326" y="718"/>
                    <a:pt x="3351" y="719"/>
                  </a:cubicBezTo>
                  <a:cubicBezTo>
                    <a:pt x="3369" y="722"/>
                    <a:pt x="3386" y="723"/>
                    <a:pt x="3403" y="723"/>
                  </a:cubicBezTo>
                  <a:cubicBezTo>
                    <a:pt x="3583" y="723"/>
                    <a:pt x="3709" y="583"/>
                    <a:pt x="3737" y="393"/>
                  </a:cubicBezTo>
                  <a:cubicBezTo>
                    <a:pt x="3737" y="215"/>
                    <a:pt x="3618" y="37"/>
                    <a:pt x="3440" y="8"/>
                  </a:cubicBezTo>
                  <a:cubicBezTo>
                    <a:pt x="3377" y="3"/>
                    <a:pt x="3314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1758497" y="4441176"/>
              <a:ext cx="108951" cy="69114"/>
            </a:xfrm>
            <a:custGeom>
              <a:avLst/>
              <a:gdLst/>
              <a:ahLst/>
              <a:cxnLst/>
              <a:rect l="l" t="t" r="r" b="b"/>
              <a:pathLst>
                <a:path w="3766" h="2389" extrusionOk="0">
                  <a:moveTo>
                    <a:pt x="3121" y="1"/>
                  </a:moveTo>
                  <a:cubicBezTo>
                    <a:pt x="2902" y="1"/>
                    <a:pt x="2684" y="46"/>
                    <a:pt x="2491" y="104"/>
                  </a:cubicBezTo>
                  <a:cubicBezTo>
                    <a:pt x="2165" y="193"/>
                    <a:pt x="1868" y="312"/>
                    <a:pt x="1631" y="490"/>
                  </a:cubicBezTo>
                  <a:cubicBezTo>
                    <a:pt x="1364" y="638"/>
                    <a:pt x="1127" y="816"/>
                    <a:pt x="890" y="964"/>
                  </a:cubicBezTo>
                  <a:cubicBezTo>
                    <a:pt x="652" y="1142"/>
                    <a:pt x="415" y="1320"/>
                    <a:pt x="178" y="1587"/>
                  </a:cubicBezTo>
                  <a:cubicBezTo>
                    <a:pt x="0" y="1794"/>
                    <a:pt x="30" y="2091"/>
                    <a:pt x="208" y="2269"/>
                  </a:cubicBezTo>
                  <a:cubicBezTo>
                    <a:pt x="303" y="2350"/>
                    <a:pt x="417" y="2388"/>
                    <a:pt x="529" y="2388"/>
                  </a:cubicBezTo>
                  <a:cubicBezTo>
                    <a:pt x="662" y="2388"/>
                    <a:pt x="793" y="2335"/>
                    <a:pt x="890" y="2239"/>
                  </a:cubicBezTo>
                  <a:cubicBezTo>
                    <a:pt x="919" y="2209"/>
                    <a:pt x="919" y="2209"/>
                    <a:pt x="919" y="2209"/>
                  </a:cubicBezTo>
                  <a:cubicBezTo>
                    <a:pt x="1067" y="2031"/>
                    <a:pt x="1245" y="1854"/>
                    <a:pt x="1453" y="1676"/>
                  </a:cubicBezTo>
                  <a:cubicBezTo>
                    <a:pt x="1660" y="1498"/>
                    <a:pt x="1868" y="1320"/>
                    <a:pt x="2076" y="1172"/>
                  </a:cubicBezTo>
                  <a:cubicBezTo>
                    <a:pt x="2443" y="909"/>
                    <a:pt x="2833" y="717"/>
                    <a:pt x="3206" y="717"/>
                  </a:cubicBezTo>
                  <a:cubicBezTo>
                    <a:pt x="3254" y="717"/>
                    <a:pt x="3303" y="720"/>
                    <a:pt x="3351" y="727"/>
                  </a:cubicBezTo>
                  <a:cubicBezTo>
                    <a:pt x="3369" y="729"/>
                    <a:pt x="3386" y="731"/>
                    <a:pt x="3404" y="731"/>
                  </a:cubicBezTo>
                  <a:cubicBezTo>
                    <a:pt x="3588" y="731"/>
                    <a:pt x="3739" y="593"/>
                    <a:pt x="3766" y="430"/>
                  </a:cubicBezTo>
                  <a:cubicBezTo>
                    <a:pt x="3766" y="252"/>
                    <a:pt x="3647" y="74"/>
                    <a:pt x="3469" y="45"/>
                  </a:cubicBezTo>
                  <a:cubicBezTo>
                    <a:pt x="3356" y="14"/>
                    <a:pt x="3238" y="1"/>
                    <a:pt x="3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1626368" y="2168849"/>
              <a:ext cx="135567" cy="103831"/>
            </a:xfrm>
            <a:custGeom>
              <a:avLst/>
              <a:gdLst/>
              <a:ahLst/>
              <a:cxnLst/>
              <a:rect l="l" t="t" r="r" b="b"/>
              <a:pathLst>
                <a:path w="4686" h="3589" extrusionOk="0">
                  <a:moveTo>
                    <a:pt x="1009" y="0"/>
                  </a:moveTo>
                  <a:lnTo>
                    <a:pt x="1" y="1453"/>
                  </a:lnTo>
                  <a:lnTo>
                    <a:pt x="1246" y="3529"/>
                  </a:lnTo>
                  <a:lnTo>
                    <a:pt x="3262" y="3588"/>
                  </a:lnTo>
                  <a:lnTo>
                    <a:pt x="4686" y="1513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rgbClr val="2A1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1599227" y="2263916"/>
              <a:ext cx="192182" cy="638078"/>
            </a:xfrm>
            <a:custGeom>
              <a:avLst/>
              <a:gdLst/>
              <a:ahLst/>
              <a:cxnLst/>
              <a:rect l="l" t="t" r="r" b="b"/>
              <a:pathLst>
                <a:path w="6109" h="20283" extrusionOk="0">
                  <a:moveTo>
                    <a:pt x="2046" y="1"/>
                  </a:moveTo>
                  <a:lnTo>
                    <a:pt x="0" y="5457"/>
                  </a:lnTo>
                  <a:lnTo>
                    <a:pt x="741" y="18681"/>
                  </a:lnTo>
                  <a:lnTo>
                    <a:pt x="2995" y="20282"/>
                  </a:lnTo>
                  <a:lnTo>
                    <a:pt x="5634" y="18533"/>
                  </a:lnTo>
                  <a:lnTo>
                    <a:pt x="6108" y="5546"/>
                  </a:lnTo>
                  <a:lnTo>
                    <a:pt x="4062" y="60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rgbClr val="2A1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1508850" y="4439643"/>
              <a:ext cx="181017" cy="122086"/>
            </a:xfrm>
            <a:custGeom>
              <a:avLst/>
              <a:gdLst/>
              <a:ahLst/>
              <a:cxnLst/>
              <a:rect l="l" t="t" r="r" b="b"/>
              <a:pathLst>
                <a:path w="6257" h="4220" extrusionOk="0">
                  <a:moveTo>
                    <a:pt x="1781" y="1"/>
                  </a:moveTo>
                  <a:cubicBezTo>
                    <a:pt x="978" y="1"/>
                    <a:pt x="165" y="575"/>
                    <a:pt x="0" y="1373"/>
                  </a:cubicBezTo>
                  <a:cubicBezTo>
                    <a:pt x="0" y="1373"/>
                    <a:pt x="2455" y="4220"/>
                    <a:pt x="4550" y="4220"/>
                  </a:cubicBezTo>
                  <a:cubicBezTo>
                    <a:pt x="4758" y="4220"/>
                    <a:pt x="4962" y="4192"/>
                    <a:pt x="5160" y="4130"/>
                  </a:cubicBezTo>
                  <a:cubicBezTo>
                    <a:pt x="5931" y="3893"/>
                    <a:pt x="6227" y="3656"/>
                    <a:pt x="6257" y="3419"/>
                  </a:cubicBezTo>
                  <a:cubicBezTo>
                    <a:pt x="5397" y="2855"/>
                    <a:pt x="4596" y="2262"/>
                    <a:pt x="3914" y="1521"/>
                  </a:cubicBezTo>
                  <a:cubicBezTo>
                    <a:pt x="3440" y="1017"/>
                    <a:pt x="3025" y="394"/>
                    <a:pt x="2402" y="127"/>
                  </a:cubicBezTo>
                  <a:cubicBezTo>
                    <a:pt x="2204" y="41"/>
                    <a:pt x="1993" y="1"/>
                    <a:pt x="1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1394745" y="4437183"/>
              <a:ext cx="380925" cy="221403"/>
            </a:xfrm>
            <a:custGeom>
              <a:avLst/>
              <a:gdLst/>
              <a:ahLst/>
              <a:cxnLst/>
              <a:rect l="l" t="t" r="r" b="b"/>
              <a:pathLst>
                <a:path w="13167" h="7653" extrusionOk="0">
                  <a:moveTo>
                    <a:pt x="1596" y="0"/>
                  </a:moveTo>
                  <a:cubicBezTo>
                    <a:pt x="1511" y="0"/>
                    <a:pt x="1423" y="9"/>
                    <a:pt x="1335" y="35"/>
                  </a:cubicBezTo>
                  <a:cubicBezTo>
                    <a:pt x="742" y="153"/>
                    <a:pt x="446" y="805"/>
                    <a:pt x="268" y="1369"/>
                  </a:cubicBezTo>
                  <a:cubicBezTo>
                    <a:pt x="1" y="2377"/>
                    <a:pt x="357" y="3533"/>
                    <a:pt x="90" y="4542"/>
                  </a:cubicBezTo>
                  <a:cubicBezTo>
                    <a:pt x="60" y="4719"/>
                    <a:pt x="31" y="4897"/>
                    <a:pt x="1" y="5075"/>
                  </a:cubicBezTo>
                  <a:cubicBezTo>
                    <a:pt x="5251" y="7246"/>
                    <a:pt x="8807" y="7652"/>
                    <a:pt x="10733" y="7652"/>
                  </a:cubicBezTo>
                  <a:cubicBezTo>
                    <a:pt x="11885" y="7652"/>
                    <a:pt x="12454" y="7507"/>
                    <a:pt x="12454" y="7507"/>
                  </a:cubicBezTo>
                  <a:cubicBezTo>
                    <a:pt x="12899" y="7240"/>
                    <a:pt x="13166" y="6647"/>
                    <a:pt x="13077" y="6113"/>
                  </a:cubicBezTo>
                  <a:cubicBezTo>
                    <a:pt x="12988" y="5490"/>
                    <a:pt x="12425" y="5016"/>
                    <a:pt x="11891" y="4630"/>
                  </a:cubicBezTo>
                  <a:cubicBezTo>
                    <a:pt x="11357" y="4245"/>
                    <a:pt x="10764" y="3860"/>
                    <a:pt x="10201" y="3504"/>
                  </a:cubicBezTo>
                  <a:cubicBezTo>
                    <a:pt x="10171" y="3741"/>
                    <a:pt x="9875" y="3978"/>
                    <a:pt x="9104" y="4215"/>
                  </a:cubicBezTo>
                  <a:cubicBezTo>
                    <a:pt x="8906" y="4277"/>
                    <a:pt x="8702" y="4305"/>
                    <a:pt x="8494" y="4305"/>
                  </a:cubicBezTo>
                  <a:cubicBezTo>
                    <a:pt x="6399" y="4305"/>
                    <a:pt x="3944" y="1458"/>
                    <a:pt x="3944" y="1458"/>
                  </a:cubicBezTo>
                  <a:cubicBezTo>
                    <a:pt x="3737" y="657"/>
                    <a:pt x="2758" y="183"/>
                    <a:pt x="1928" y="35"/>
                  </a:cubicBezTo>
                  <a:cubicBezTo>
                    <a:pt x="1825" y="17"/>
                    <a:pt x="1713" y="0"/>
                    <a:pt x="1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1391331" y="4584010"/>
              <a:ext cx="369729" cy="103455"/>
            </a:xfrm>
            <a:custGeom>
              <a:avLst/>
              <a:gdLst/>
              <a:ahLst/>
              <a:cxnLst/>
              <a:rect l="l" t="t" r="r" b="b"/>
              <a:pathLst>
                <a:path w="12780" h="3576" extrusionOk="0">
                  <a:moveTo>
                    <a:pt x="119" y="0"/>
                  </a:moveTo>
                  <a:cubicBezTo>
                    <a:pt x="0" y="653"/>
                    <a:pt x="0" y="1305"/>
                    <a:pt x="89" y="1957"/>
                  </a:cubicBezTo>
                  <a:cubicBezTo>
                    <a:pt x="89" y="1987"/>
                    <a:pt x="89" y="2017"/>
                    <a:pt x="89" y="2046"/>
                  </a:cubicBezTo>
                  <a:cubicBezTo>
                    <a:pt x="119" y="2076"/>
                    <a:pt x="178" y="2105"/>
                    <a:pt x="208" y="2105"/>
                  </a:cubicBezTo>
                  <a:cubicBezTo>
                    <a:pt x="923" y="2368"/>
                    <a:pt x="1658" y="2630"/>
                    <a:pt x="2397" y="2630"/>
                  </a:cubicBezTo>
                  <a:cubicBezTo>
                    <a:pt x="2576" y="2630"/>
                    <a:pt x="2756" y="2615"/>
                    <a:pt x="2936" y="2580"/>
                  </a:cubicBezTo>
                  <a:cubicBezTo>
                    <a:pt x="2936" y="2402"/>
                    <a:pt x="3054" y="2313"/>
                    <a:pt x="3114" y="2165"/>
                  </a:cubicBezTo>
                  <a:cubicBezTo>
                    <a:pt x="5499" y="3076"/>
                    <a:pt x="8030" y="3575"/>
                    <a:pt x="10574" y="3575"/>
                  </a:cubicBezTo>
                  <a:cubicBezTo>
                    <a:pt x="10845" y="3575"/>
                    <a:pt x="11116" y="3570"/>
                    <a:pt x="11386" y="3558"/>
                  </a:cubicBezTo>
                  <a:cubicBezTo>
                    <a:pt x="11742" y="3558"/>
                    <a:pt x="12098" y="3529"/>
                    <a:pt x="12395" y="3321"/>
                  </a:cubicBezTo>
                  <a:cubicBezTo>
                    <a:pt x="12661" y="3143"/>
                    <a:pt x="12780" y="2699"/>
                    <a:pt x="12572" y="2432"/>
                  </a:cubicBezTo>
                  <a:lnTo>
                    <a:pt x="12572" y="2432"/>
                  </a:lnTo>
                  <a:cubicBezTo>
                    <a:pt x="12572" y="2432"/>
                    <a:pt x="12003" y="2577"/>
                    <a:pt x="10851" y="2577"/>
                  </a:cubicBezTo>
                  <a:cubicBezTo>
                    <a:pt x="8925" y="2577"/>
                    <a:pt x="5369" y="2171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1582624" y="4510408"/>
              <a:ext cx="103831" cy="70127"/>
            </a:xfrm>
            <a:custGeom>
              <a:avLst/>
              <a:gdLst/>
              <a:ahLst/>
              <a:cxnLst/>
              <a:rect l="l" t="t" r="r" b="b"/>
              <a:pathLst>
                <a:path w="3589" h="2424" extrusionOk="0">
                  <a:moveTo>
                    <a:pt x="3001" y="0"/>
                  </a:moveTo>
                  <a:cubicBezTo>
                    <a:pt x="2756" y="0"/>
                    <a:pt x="2527" y="49"/>
                    <a:pt x="2313" y="113"/>
                  </a:cubicBezTo>
                  <a:cubicBezTo>
                    <a:pt x="2017" y="231"/>
                    <a:pt x="1750" y="380"/>
                    <a:pt x="1513" y="528"/>
                  </a:cubicBezTo>
                  <a:cubicBezTo>
                    <a:pt x="1276" y="706"/>
                    <a:pt x="1038" y="884"/>
                    <a:pt x="831" y="1032"/>
                  </a:cubicBezTo>
                  <a:cubicBezTo>
                    <a:pt x="623" y="1210"/>
                    <a:pt x="386" y="1417"/>
                    <a:pt x="178" y="1655"/>
                  </a:cubicBezTo>
                  <a:cubicBezTo>
                    <a:pt x="0" y="1862"/>
                    <a:pt x="30" y="2159"/>
                    <a:pt x="238" y="2307"/>
                  </a:cubicBezTo>
                  <a:cubicBezTo>
                    <a:pt x="330" y="2386"/>
                    <a:pt x="439" y="2424"/>
                    <a:pt x="545" y="2424"/>
                  </a:cubicBezTo>
                  <a:cubicBezTo>
                    <a:pt x="679" y="2424"/>
                    <a:pt x="807" y="2363"/>
                    <a:pt x="890" y="2248"/>
                  </a:cubicBezTo>
                  <a:cubicBezTo>
                    <a:pt x="890" y="2248"/>
                    <a:pt x="920" y="2218"/>
                    <a:pt x="920" y="2218"/>
                  </a:cubicBezTo>
                  <a:cubicBezTo>
                    <a:pt x="1038" y="2040"/>
                    <a:pt x="1216" y="1862"/>
                    <a:pt x="1394" y="1684"/>
                  </a:cubicBezTo>
                  <a:cubicBezTo>
                    <a:pt x="1602" y="1506"/>
                    <a:pt x="1780" y="1329"/>
                    <a:pt x="1987" y="1180"/>
                  </a:cubicBezTo>
                  <a:cubicBezTo>
                    <a:pt x="2348" y="903"/>
                    <a:pt x="2735" y="703"/>
                    <a:pt x="3123" y="703"/>
                  </a:cubicBezTo>
                  <a:cubicBezTo>
                    <a:pt x="3150" y="703"/>
                    <a:pt x="3176" y="704"/>
                    <a:pt x="3203" y="706"/>
                  </a:cubicBezTo>
                  <a:cubicBezTo>
                    <a:pt x="3381" y="706"/>
                    <a:pt x="3559" y="587"/>
                    <a:pt x="3559" y="380"/>
                  </a:cubicBezTo>
                  <a:cubicBezTo>
                    <a:pt x="3588" y="202"/>
                    <a:pt x="3440" y="54"/>
                    <a:pt x="3292" y="24"/>
                  </a:cubicBezTo>
                  <a:cubicBezTo>
                    <a:pt x="3192" y="7"/>
                    <a:pt x="3095" y="0"/>
                    <a:pt x="3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1560318" y="4483792"/>
              <a:ext cx="102963" cy="70156"/>
            </a:xfrm>
            <a:custGeom>
              <a:avLst/>
              <a:gdLst/>
              <a:ahLst/>
              <a:cxnLst/>
              <a:rect l="l" t="t" r="r" b="b"/>
              <a:pathLst>
                <a:path w="3559" h="2425" extrusionOk="0">
                  <a:moveTo>
                    <a:pt x="2984" y="1"/>
                  </a:moveTo>
                  <a:cubicBezTo>
                    <a:pt x="2742" y="1"/>
                    <a:pt x="2497" y="50"/>
                    <a:pt x="2284" y="114"/>
                  </a:cubicBezTo>
                  <a:cubicBezTo>
                    <a:pt x="1987" y="203"/>
                    <a:pt x="1720" y="381"/>
                    <a:pt x="1483" y="529"/>
                  </a:cubicBezTo>
                  <a:cubicBezTo>
                    <a:pt x="1246" y="707"/>
                    <a:pt x="1038" y="855"/>
                    <a:pt x="801" y="1033"/>
                  </a:cubicBezTo>
                  <a:cubicBezTo>
                    <a:pt x="594" y="1211"/>
                    <a:pt x="356" y="1389"/>
                    <a:pt x="149" y="1656"/>
                  </a:cubicBezTo>
                  <a:cubicBezTo>
                    <a:pt x="1" y="1863"/>
                    <a:pt x="30" y="2160"/>
                    <a:pt x="208" y="2308"/>
                  </a:cubicBezTo>
                  <a:cubicBezTo>
                    <a:pt x="300" y="2387"/>
                    <a:pt x="409" y="2425"/>
                    <a:pt x="515" y="2425"/>
                  </a:cubicBezTo>
                  <a:cubicBezTo>
                    <a:pt x="649" y="2425"/>
                    <a:pt x="778" y="2364"/>
                    <a:pt x="860" y="2249"/>
                  </a:cubicBezTo>
                  <a:cubicBezTo>
                    <a:pt x="890" y="2249"/>
                    <a:pt x="890" y="2219"/>
                    <a:pt x="890" y="2219"/>
                  </a:cubicBezTo>
                  <a:cubicBezTo>
                    <a:pt x="1009" y="2041"/>
                    <a:pt x="1187" y="1863"/>
                    <a:pt x="1365" y="1685"/>
                  </a:cubicBezTo>
                  <a:cubicBezTo>
                    <a:pt x="1572" y="1507"/>
                    <a:pt x="1780" y="1329"/>
                    <a:pt x="1958" y="1181"/>
                  </a:cubicBezTo>
                  <a:cubicBezTo>
                    <a:pt x="2319" y="876"/>
                    <a:pt x="2706" y="674"/>
                    <a:pt x="3094" y="674"/>
                  </a:cubicBezTo>
                  <a:cubicBezTo>
                    <a:pt x="3121" y="674"/>
                    <a:pt x="3147" y="675"/>
                    <a:pt x="3173" y="677"/>
                  </a:cubicBezTo>
                  <a:lnTo>
                    <a:pt x="3173" y="707"/>
                  </a:lnTo>
                  <a:cubicBezTo>
                    <a:pt x="3351" y="707"/>
                    <a:pt x="3529" y="558"/>
                    <a:pt x="3529" y="381"/>
                  </a:cubicBezTo>
                  <a:cubicBezTo>
                    <a:pt x="3559" y="203"/>
                    <a:pt x="3440" y="54"/>
                    <a:pt x="3262" y="25"/>
                  </a:cubicBezTo>
                  <a:cubicBezTo>
                    <a:pt x="3171" y="8"/>
                    <a:pt x="3078" y="1"/>
                    <a:pt x="2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1516574" y="4460791"/>
              <a:ext cx="121825" cy="72846"/>
            </a:xfrm>
            <a:custGeom>
              <a:avLst/>
              <a:gdLst/>
              <a:ahLst/>
              <a:cxnLst/>
              <a:rect l="l" t="t" r="r" b="b"/>
              <a:pathLst>
                <a:path w="4211" h="2518" extrusionOk="0">
                  <a:moveTo>
                    <a:pt x="3375" y="0"/>
                  </a:moveTo>
                  <a:cubicBezTo>
                    <a:pt x="3177" y="0"/>
                    <a:pt x="2978" y="31"/>
                    <a:pt x="2788" y="78"/>
                  </a:cubicBezTo>
                  <a:cubicBezTo>
                    <a:pt x="2432" y="167"/>
                    <a:pt x="2106" y="316"/>
                    <a:pt x="1839" y="464"/>
                  </a:cubicBezTo>
                  <a:cubicBezTo>
                    <a:pt x="1542" y="642"/>
                    <a:pt x="1275" y="790"/>
                    <a:pt x="1008" y="968"/>
                  </a:cubicBezTo>
                  <a:cubicBezTo>
                    <a:pt x="742" y="1146"/>
                    <a:pt x="475" y="1353"/>
                    <a:pt x="208" y="1620"/>
                  </a:cubicBezTo>
                  <a:cubicBezTo>
                    <a:pt x="0" y="1828"/>
                    <a:pt x="0" y="2154"/>
                    <a:pt x="208" y="2362"/>
                  </a:cubicBezTo>
                  <a:cubicBezTo>
                    <a:pt x="312" y="2465"/>
                    <a:pt x="453" y="2517"/>
                    <a:pt x="593" y="2517"/>
                  </a:cubicBezTo>
                  <a:cubicBezTo>
                    <a:pt x="734" y="2517"/>
                    <a:pt x="875" y="2465"/>
                    <a:pt x="979" y="2362"/>
                  </a:cubicBezTo>
                  <a:cubicBezTo>
                    <a:pt x="979" y="2332"/>
                    <a:pt x="979" y="2332"/>
                    <a:pt x="1008" y="2302"/>
                  </a:cubicBezTo>
                  <a:cubicBezTo>
                    <a:pt x="1157" y="2124"/>
                    <a:pt x="1364" y="1946"/>
                    <a:pt x="1602" y="1769"/>
                  </a:cubicBezTo>
                  <a:cubicBezTo>
                    <a:pt x="1839" y="1591"/>
                    <a:pt x="2076" y="1413"/>
                    <a:pt x="2313" y="1235"/>
                  </a:cubicBezTo>
                  <a:cubicBezTo>
                    <a:pt x="2687" y="985"/>
                    <a:pt x="3103" y="799"/>
                    <a:pt x="3508" y="799"/>
                  </a:cubicBezTo>
                  <a:cubicBezTo>
                    <a:pt x="3585" y="799"/>
                    <a:pt x="3661" y="806"/>
                    <a:pt x="3736" y="820"/>
                  </a:cubicBezTo>
                  <a:cubicBezTo>
                    <a:pt x="3754" y="822"/>
                    <a:pt x="3772" y="823"/>
                    <a:pt x="3790" y="823"/>
                  </a:cubicBezTo>
                  <a:cubicBezTo>
                    <a:pt x="3978" y="823"/>
                    <a:pt x="4154" y="683"/>
                    <a:pt x="4181" y="494"/>
                  </a:cubicBezTo>
                  <a:cubicBezTo>
                    <a:pt x="4211" y="316"/>
                    <a:pt x="4092" y="108"/>
                    <a:pt x="3885" y="78"/>
                  </a:cubicBezTo>
                  <a:cubicBezTo>
                    <a:pt x="3719" y="23"/>
                    <a:pt x="3547" y="0"/>
                    <a:pt x="3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1489119" y="4435332"/>
              <a:ext cx="122693" cy="65730"/>
            </a:xfrm>
            <a:custGeom>
              <a:avLst/>
              <a:gdLst/>
              <a:ahLst/>
              <a:cxnLst/>
              <a:rect l="l" t="t" r="r" b="b"/>
              <a:pathLst>
                <a:path w="4241" h="2272" extrusionOk="0">
                  <a:moveTo>
                    <a:pt x="3291" y="0"/>
                  </a:moveTo>
                  <a:cubicBezTo>
                    <a:pt x="3142" y="0"/>
                    <a:pt x="2994" y="15"/>
                    <a:pt x="2847" y="39"/>
                  </a:cubicBezTo>
                  <a:cubicBezTo>
                    <a:pt x="2491" y="99"/>
                    <a:pt x="2165" y="217"/>
                    <a:pt x="1898" y="336"/>
                  </a:cubicBezTo>
                  <a:cubicBezTo>
                    <a:pt x="1602" y="484"/>
                    <a:pt x="1335" y="632"/>
                    <a:pt x="1068" y="781"/>
                  </a:cubicBezTo>
                  <a:cubicBezTo>
                    <a:pt x="801" y="929"/>
                    <a:pt x="505" y="1107"/>
                    <a:pt x="238" y="1344"/>
                  </a:cubicBezTo>
                  <a:lnTo>
                    <a:pt x="208" y="1374"/>
                  </a:lnTo>
                  <a:cubicBezTo>
                    <a:pt x="1" y="1551"/>
                    <a:pt x="1" y="1878"/>
                    <a:pt x="178" y="2085"/>
                  </a:cubicBezTo>
                  <a:cubicBezTo>
                    <a:pt x="290" y="2212"/>
                    <a:pt x="435" y="2271"/>
                    <a:pt x="578" y="2271"/>
                  </a:cubicBezTo>
                  <a:cubicBezTo>
                    <a:pt x="701" y="2271"/>
                    <a:pt x="823" y="2227"/>
                    <a:pt x="920" y="2144"/>
                  </a:cubicBezTo>
                  <a:cubicBezTo>
                    <a:pt x="920" y="2115"/>
                    <a:pt x="949" y="2115"/>
                    <a:pt x="949" y="2115"/>
                  </a:cubicBezTo>
                  <a:cubicBezTo>
                    <a:pt x="1098" y="1937"/>
                    <a:pt x="1335" y="1759"/>
                    <a:pt x="1572" y="1611"/>
                  </a:cubicBezTo>
                  <a:cubicBezTo>
                    <a:pt x="1809" y="1462"/>
                    <a:pt x="2046" y="1285"/>
                    <a:pt x="2284" y="1136"/>
                  </a:cubicBezTo>
                  <a:cubicBezTo>
                    <a:pt x="2665" y="922"/>
                    <a:pt x="3064" y="784"/>
                    <a:pt x="3438" y="784"/>
                  </a:cubicBezTo>
                  <a:cubicBezTo>
                    <a:pt x="3529" y="784"/>
                    <a:pt x="3619" y="793"/>
                    <a:pt x="3707" y="810"/>
                  </a:cubicBezTo>
                  <a:lnTo>
                    <a:pt x="3737" y="810"/>
                  </a:lnTo>
                  <a:cubicBezTo>
                    <a:pt x="3773" y="820"/>
                    <a:pt x="3808" y="825"/>
                    <a:pt x="3842" y="825"/>
                  </a:cubicBezTo>
                  <a:cubicBezTo>
                    <a:pt x="4003" y="825"/>
                    <a:pt x="4132" y="715"/>
                    <a:pt x="4181" y="543"/>
                  </a:cubicBezTo>
                  <a:cubicBezTo>
                    <a:pt x="4241" y="336"/>
                    <a:pt x="4122" y="158"/>
                    <a:pt x="3944" y="99"/>
                  </a:cubicBezTo>
                  <a:cubicBezTo>
                    <a:pt x="3718" y="29"/>
                    <a:pt x="3503" y="0"/>
                    <a:pt x="3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447949" y="1494875"/>
              <a:ext cx="423770" cy="588760"/>
            </a:xfrm>
            <a:custGeom>
              <a:avLst/>
              <a:gdLst/>
              <a:ahLst/>
              <a:cxnLst/>
              <a:rect l="l" t="t" r="r" b="b"/>
              <a:pathLst>
                <a:path w="14648" h="20351" extrusionOk="0">
                  <a:moveTo>
                    <a:pt x="12424" y="1"/>
                  </a:moveTo>
                  <a:cubicBezTo>
                    <a:pt x="12424" y="1"/>
                    <a:pt x="9269" y="1224"/>
                    <a:pt x="5388" y="1224"/>
                  </a:cubicBezTo>
                  <a:cubicBezTo>
                    <a:pt x="4707" y="1224"/>
                    <a:pt x="4004" y="1187"/>
                    <a:pt x="3292" y="1098"/>
                  </a:cubicBezTo>
                  <a:lnTo>
                    <a:pt x="3292" y="1098"/>
                  </a:lnTo>
                  <a:cubicBezTo>
                    <a:pt x="4507" y="1484"/>
                    <a:pt x="5130" y="3114"/>
                    <a:pt x="4478" y="4211"/>
                  </a:cubicBezTo>
                  <a:cubicBezTo>
                    <a:pt x="4270" y="4567"/>
                    <a:pt x="3914" y="4864"/>
                    <a:pt x="3707" y="5279"/>
                  </a:cubicBezTo>
                  <a:cubicBezTo>
                    <a:pt x="3351" y="5961"/>
                    <a:pt x="3440" y="6791"/>
                    <a:pt x="3677" y="7562"/>
                  </a:cubicBezTo>
                  <a:cubicBezTo>
                    <a:pt x="3914" y="8303"/>
                    <a:pt x="4300" y="8985"/>
                    <a:pt x="4448" y="9756"/>
                  </a:cubicBezTo>
                  <a:cubicBezTo>
                    <a:pt x="4507" y="10082"/>
                    <a:pt x="4448" y="10527"/>
                    <a:pt x="4122" y="10587"/>
                  </a:cubicBezTo>
                  <a:cubicBezTo>
                    <a:pt x="4096" y="10592"/>
                    <a:pt x="4071" y="10595"/>
                    <a:pt x="4047" y="10595"/>
                  </a:cubicBezTo>
                  <a:cubicBezTo>
                    <a:pt x="3815" y="10595"/>
                    <a:pt x="3630" y="10356"/>
                    <a:pt x="3469" y="10142"/>
                  </a:cubicBezTo>
                  <a:cubicBezTo>
                    <a:pt x="3114" y="9638"/>
                    <a:pt x="2669" y="9134"/>
                    <a:pt x="2046" y="8926"/>
                  </a:cubicBezTo>
                  <a:cubicBezTo>
                    <a:pt x="1863" y="8862"/>
                    <a:pt x="1665" y="8829"/>
                    <a:pt x="1468" y="8829"/>
                  </a:cubicBezTo>
                  <a:cubicBezTo>
                    <a:pt x="1028" y="8829"/>
                    <a:pt x="593" y="8993"/>
                    <a:pt x="326" y="9341"/>
                  </a:cubicBezTo>
                  <a:cubicBezTo>
                    <a:pt x="119" y="9608"/>
                    <a:pt x="30" y="9964"/>
                    <a:pt x="30" y="10290"/>
                  </a:cubicBezTo>
                  <a:cubicBezTo>
                    <a:pt x="0" y="10824"/>
                    <a:pt x="89" y="11357"/>
                    <a:pt x="415" y="11802"/>
                  </a:cubicBezTo>
                  <a:cubicBezTo>
                    <a:pt x="686" y="12182"/>
                    <a:pt x="1131" y="12462"/>
                    <a:pt x="1613" y="12462"/>
                  </a:cubicBezTo>
                  <a:cubicBezTo>
                    <a:pt x="1658" y="12462"/>
                    <a:pt x="1704" y="12460"/>
                    <a:pt x="1750" y="12455"/>
                  </a:cubicBezTo>
                  <a:cubicBezTo>
                    <a:pt x="1853" y="12440"/>
                    <a:pt x="1957" y="12425"/>
                    <a:pt x="2054" y="12425"/>
                  </a:cubicBezTo>
                  <a:cubicBezTo>
                    <a:pt x="2150" y="12425"/>
                    <a:pt x="2239" y="12440"/>
                    <a:pt x="2313" y="12484"/>
                  </a:cubicBezTo>
                  <a:cubicBezTo>
                    <a:pt x="2432" y="12573"/>
                    <a:pt x="2491" y="12692"/>
                    <a:pt x="2550" y="12840"/>
                  </a:cubicBezTo>
                  <a:cubicBezTo>
                    <a:pt x="3025" y="14115"/>
                    <a:pt x="4033" y="16191"/>
                    <a:pt x="4833" y="17406"/>
                  </a:cubicBezTo>
                  <a:cubicBezTo>
                    <a:pt x="5308" y="18296"/>
                    <a:pt x="5960" y="19156"/>
                    <a:pt x="6850" y="19689"/>
                  </a:cubicBezTo>
                  <a:cubicBezTo>
                    <a:pt x="7569" y="20116"/>
                    <a:pt x="8385" y="20351"/>
                    <a:pt x="9232" y="20351"/>
                  </a:cubicBezTo>
                  <a:cubicBezTo>
                    <a:pt x="9327" y="20351"/>
                    <a:pt x="9422" y="20348"/>
                    <a:pt x="9518" y="20342"/>
                  </a:cubicBezTo>
                  <a:cubicBezTo>
                    <a:pt x="11386" y="20253"/>
                    <a:pt x="13106" y="19007"/>
                    <a:pt x="13907" y="17317"/>
                  </a:cubicBezTo>
                  <a:cubicBezTo>
                    <a:pt x="14500" y="16042"/>
                    <a:pt x="14618" y="14589"/>
                    <a:pt x="14618" y="13196"/>
                  </a:cubicBezTo>
                  <a:cubicBezTo>
                    <a:pt x="14648" y="10942"/>
                    <a:pt x="14470" y="8689"/>
                    <a:pt x="14085" y="6495"/>
                  </a:cubicBezTo>
                  <a:cubicBezTo>
                    <a:pt x="13729" y="4241"/>
                    <a:pt x="12958" y="2166"/>
                    <a:pt x="12424" y="1"/>
                  </a:cubicBezTo>
                  <a:close/>
                </a:path>
              </a:pathLst>
            </a:custGeom>
            <a:solidFill>
              <a:srgbClr val="F7B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1298664" y="1321374"/>
              <a:ext cx="621104" cy="686226"/>
            </a:xfrm>
            <a:custGeom>
              <a:avLst/>
              <a:gdLst/>
              <a:ahLst/>
              <a:cxnLst/>
              <a:rect l="l" t="t" r="r" b="b"/>
              <a:pathLst>
                <a:path w="21469" h="23720" extrusionOk="0">
                  <a:moveTo>
                    <a:pt x="18996" y="1"/>
                  </a:moveTo>
                  <a:cubicBezTo>
                    <a:pt x="18377" y="1"/>
                    <a:pt x="17744" y="122"/>
                    <a:pt x="17228" y="275"/>
                  </a:cubicBezTo>
                  <a:cubicBezTo>
                    <a:pt x="15182" y="898"/>
                    <a:pt x="13107" y="1758"/>
                    <a:pt x="11002" y="2292"/>
                  </a:cubicBezTo>
                  <a:cubicBezTo>
                    <a:pt x="9904" y="2529"/>
                    <a:pt x="8778" y="2707"/>
                    <a:pt x="7651" y="2707"/>
                  </a:cubicBezTo>
                  <a:cubicBezTo>
                    <a:pt x="7315" y="2707"/>
                    <a:pt x="6995" y="2697"/>
                    <a:pt x="6681" y="2697"/>
                  </a:cubicBezTo>
                  <a:cubicBezTo>
                    <a:pt x="6053" y="2697"/>
                    <a:pt x="5447" y="2736"/>
                    <a:pt x="4775" y="2974"/>
                  </a:cubicBezTo>
                  <a:cubicBezTo>
                    <a:pt x="4419" y="3122"/>
                    <a:pt x="4063" y="3300"/>
                    <a:pt x="3856" y="3596"/>
                  </a:cubicBezTo>
                  <a:cubicBezTo>
                    <a:pt x="3594" y="3945"/>
                    <a:pt x="3560" y="4437"/>
                    <a:pt x="3587" y="4875"/>
                  </a:cubicBezTo>
                  <a:lnTo>
                    <a:pt x="3587" y="4875"/>
                  </a:lnTo>
                  <a:cubicBezTo>
                    <a:pt x="3535" y="4281"/>
                    <a:pt x="2525" y="3186"/>
                    <a:pt x="1785" y="3186"/>
                  </a:cubicBezTo>
                  <a:cubicBezTo>
                    <a:pt x="1589" y="3186"/>
                    <a:pt x="1411" y="3263"/>
                    <a:pt x="1276" y="3448"/>
                  </a:cubicBezTo>
                  <a:cubicBezTo>
                    <a:pt x="831" y="4041"/>
                    <a:pt x="1780" y="5435"/>
                    <a:pt x="2343" y="5672"/>
                  </a:cubicBezTo>
                  <a:cubicBezTo>
                    <a:pt x="1977" y="5522"/>
                    <a:pt x="1555" y="5382"/>
                    <a:pt x="1176" y="5382"/>
                  </a:cubicBezTo>
                  <a:cubicBezTo>
                    <a:pt x="880" y="5382"/>
                    <a:pt x="611" y="5467"/>
                    <a:pt x="416" y="5701"/>
                  </a:cubicBezTo>
                  <a:cubicBezTo>
                    <a:pt x="1" y="6146"/>
                    <a:pt x="238" y="6888"/>
                    <a:pt x="713" y="7243"/>
                  </a:cubicBezTo>
                  <a:cubicBezTo>
                    <a:pt x="1187" y="7629"/>
                    <a:pt x="1839" y="7688"/>
                    <a:pt x="2432" y="7747"/>
                  </a:cubicBezTo>
                  <a:cubicBezTo>
                    <a:pt x="2877" y="11810"/>
                    <a:pt x="3767" y="15813"/>
                    <a:pt x="5071" y="19667"/>
                  </a:cubicBezTo>
                  <a:cubicBezTo>
                    <a:pt x="5457" y="20824"/>
                    <a:pt x="5872" y="21980"/>
                    <a:pt x="6761" y="22840"/>
                  </a:cubicBezTo>
                  <a:cubicBezTo>
                    <a:pt x="6999" y="22959"/>
                    <a:pt x="7206" y="23225"/>
                    <a:pt x="7473" y="23374"/>
                  </a:cubicBezTo>
                  <a:cubicBezTo>
                    <a:pt x="7740" y="23522"/>
                    <a:pt x="8007" y="23611"/>
                    <a:pt x="8303" y="23670"/>
                  </a:cubicBezTo>
                  <a:cubicBezTo>
                    <a:pt x="8477" y="23705"/>
                    <a:pt x="8651" y="23719"/>
                    <a:pt x="8824" y="23719"/>
                  </a:cubicBezTo>
                  <a:cubicBezTo>
                    <a:pt x="8947" y="23719"/>
                    <a:pt x="9070" y="23712"/>
                    <a:pt x="9193" y="23700"/>
                  </a:cubicBezTo>
                  <a:cubicBezTo>
                    <a:pt x="9489" y="23641"/>
                    <a:pt x="9727" y="23492"/>
                    <a:pt x="9993" y="23403"/>
                  </a:cubicBezTo>
                  <a:cubicBezTo>
                    <a:pt x="9193" y="22158"/>
                    <a:pt x="8185" y="20112"/>
                    <a:pt x="7710" y="18837"/>
                  </a:cubicBezTo>
                  <a:cubicBezTo>
                    <a:pt x="7651" y="18689"/>
                    <a:pt x="7592" y="18570"/>
                    <a:pt x="7473" y="18481"/>
                  </a:cubicBezTo>
                  <a:cubicBezTo>
                    <a:pt x="7406" y="18427"/>
                    <a:pt x="7327" y="18410"/>
                    <a:pt x="7241" y="18410"/>
                  </a:cubicBezTo>
                  <a:cubicBezTo>
                    <a:pt x="7137" y="18410"/>
                    <a:pt x="7023" y="18435"/>
                    <a:pt x="6910" y="18452"/>
                  </a:cubicBezTo>
                  <a:cubicBezTo>
                    <a:pt x="6864" y="18457"/>
                    <a:pt x="6818" y="18459"/>
                    <a:pt x="6773" y="18459"/>
                  </a:cubicBezTo>
                  <a:cubicBezTo>
                    <a:pt x="6291" y="18459"/>
                    <a:pt x="5846" y="18179"/>
                    <a:pt x="5575" y="17799"/>
                  </a:cubicBezTo>
                  <a:cubicBezTo>
                    <a:pt x="5249" y="17354"/>
                    <a:pt x="5160" y="16821"/>
                    <a:pt x="5190" y="16287"/>
                  </a:cubicBezTo>
                  <a:cubicBezTo>
                    <a:pt x="5190" y="15961"/>
                    <a:pt x="5279" y="15605"/>
                    <a:pt x="5486" y="15338"/>
                  </a:cubicBezTo>
                  <a:cubicBezTo>
                    <a:pt x="5753" y="14990"/>
                    <a:pt x="6188" y="14826"/>
                    <a:pt x="6628" y="14826"/>
                  </a:cubicBezTo>
                  <a:cubicBezTo>
                    <a:pt x="6825" y="14826"/>
                    <a:pt x="7023" y="14859"/>
                    <a:pt x="7206" y="14923"/>
                  </a:cubicBezTo>
                  <a:cubicBezTo>
                    <a:pt x="7829" y="15131"/>
                    <a:pt x="8274" y="15635"/>
                    <a:pt x="8629" y="16139"/>
                  </a:cubicBezTo>
                  <a:cubicBezTo>
                    <a:pt x="8790" y="16353"/>
                    <a:pt x="8975" y="16592"/>
                    <a:pt x="9207" y="16592"/>
                  </a:cubicBezTo>
                  <a:cubicBezTo>
                    <a:pt x="9231" y="16592"/>
                    <a:pt x="9256" y="16589"/>
                    <a:pt x="9282" y="16584"/>
                  </a:cubicBezTo>
                  <a:cubicBezTo>
                    <a:pt x="9608" y="16524"/>
                    <a:pt x="9667" y="16079"/>
                    <a:pt x="9608" y="15753"/>
                  </a:cubicBezTo>
                  <a:cubicBezTo>
                    <a:pt x="9460" y="14982"/>
                    <a:pt x="9074" y="14300"/>
                    <a:pt x="8837" y="13529"/>
                  </a:cubicBezTo>
                  <a:cubicBezTo>
                    <a:pt x="8600" y="12788"/>
                    <a:pt x="8511" y="11958"/>
                    <a:pt x="8867" y="11276"/>
                  </a:cubicBezTo>
                  <a:cubicBezTo>
                    <a:pt x="9074" y="10861"/>
                    <a:pt x="9430" y="10564"/>
                    <a:pt x="9638" y="10179"/>
                  </a:cubicBezTo>
                  <a:cubicBezTo>
                    <a:pt x="10290" y="9111"/>
                    <a:pt x="9667" y="7481"/>
                    <a:pt x="8452" y="7095"/>
                  </a:cubicBezTo>
                  <a:lnTo>
                    <a:pt x="8452" y="7095"/>
                  </a:lnTo>
                  <a:cubicBezTo>
                    <a:pt x="9164" y="7184"/>
                    <a:pt x="9867" y="7221"/>
                    <a:pt x="10548" y="7221"/>
                  </a:cubicBezTo>
                  <a:cubicBezTo>
                    <a:pt x="14429" y="7221"/>
                    <a:pt x="17584" y="5998"/>
                    <a:pt x="17584" y="5998"/>
                  </a:cubicBezTo>
                  <a:cubicBezTo>
                    <a:pt x="19393" y="5583"/>
                    <a:pt x="21231" y="4515"/>
                    <a:pt x="21439" y="2469"/>
                  </a:cubicBezTo>
                  <a:cubicBezTo>
                    <a:pt x="21468" y="2143"/>
                    <a:pt x="21468" y="1817"/>
                    <a:pt x="21380" y="1491"/>
                  </a:cubicBezTo>
                  <a:cubicBezTo>
                    <a:pt x="21062" y="352"/>
                    <a:pt x="20050" y="1"/>
                    <a:pt x="18996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1741312" y="1702601"/>
              <a:ext cx="70965" cy="187929"/>
            </a:xfrm>
            <a:custGeom>
              <a:avLst/>
              <a:gdLst/>
              <a:ahLst/>
              <a:cxnLst/>
              <a:rect l="l" t="t" r="r" b="b"/>
              <a:pathLst>
                <a:path w="2453" h="6496" extrusionOk="0">
                  <a:moveTo>
                    <a:pt x="379" y="0"/>
                  </a:moveTo>
                  <a:cubicBezTo>
                    <a:pt x="332" y="0"/>
                    <a:pt x="285" y="17"/>
                    <a:pt x="238" y="56"/>
                  </a:cubicBezTo>
                  <a:cubicBezTo>
                    <a:pt x="1" y="234"/>
                    <a:pt x="149" y="649"/>
                    <a:pt x="209" y="886"/>
                  </a:cubicBezTo>
                  <a:cubicBezTo>
                    <a:pt x="238" y="1242"/>
                    <a:pt x="268" y="1568"/>
                    <a:pt x="298" y="1924"/>
                  </a:cubicBezTo>
                  <a:cubicBezTo>
                    <a:pt x="416" y="3110"/>
                    <a:pt x="327" y="4355"/>
                    <a:pt x="475" y="5541"/>
                  </a:cubicBezTo>
                  <a:cubicBezTo>
                    <a:pt x="594" y="6342"/>
                    <a:pt x="1246" y="6312"/>
                    <a:pt x="1899" y="6461"/>
                  </a:cubicBezTo>
                  <a:cubicBezTo>
                    <a:pt x="2004" y="6480"/>
                    <a:pt x="2100" y="6496"/>
                    <a:pt x="2181" y="6496"/>
                  </a:cubicBezTo>
                  <a:cubicBezTo>
                    <a:pt x="2350" y="6496"/>
                    <a:pt x="2452" y="6425"/>
                    <a:pt x="2432" y="6164"/>
                  </a:cubicBezTo>
                  <a:cubicBezTo>
                    <a:pt x="2314" y="5008"/>
                    <a:pt x="2017" y="3911"/>
                    <a:pt x="1691" y="2813"/>
                  </a:cubicBezTo>
                  <a:cubicBezTo>
                    <a:pt x="1484" y="2132"/>
                    <a:pt x="1276" y="1450"/>
                    <a:pt x="979" y="797"/>
                  </a:cubicBezTo>
                  <a:cubicBezTo>
                    <a:pt x="903" y="594"/>
                    <a:pt x="654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1638375" y="1715852"/>
              <a:ext cx="41226" cy="60782"/>
            </a:xfrm>
            <a:custGeom>
              <a:avLst/>
              <a:gdLst/>
              <a:ahLst/>
              <a:cxnLst/>
              <a:rect l="l" t="t" r="r" b="b"/>
              <a:pathLst>
                <a:path w="1425" h="2101" extrusionOk="0">
                  <a:moveTo>
                    <a:pt x="529" y="1"/>
                  </a:moveTo>
                  <a:cubicBezTo>
                    <a:pt x="500" y="1"/>
                    <a:pt x="473" y="5"/>
                    <a:pt x="446" y="13"/>
                  </a:cubicBezTo>
                  <a:cubicBezTo>
                    <a:pt x="119" y="102"/>
                    <a:pt x="1" y="636"/>
                    <a:pt x="149" y="1199"/>
                  </a:cubicBezTo>
                  <a:cubicBezTo>
                    <a:pt x="311" y="1711"/>
                    <a:pt x="619" y="2101"/>
                    <a:pt x="919" y="2101"/>
                  </a:cubicBezTo>
                  <a:cubicBezTo>
                    <a:pt x="949" y="2101"/>
                    <a:pt x="979" y="2097"/>
                    <a:pt x="1009" y="2089"/>
                  </a:cubicBezTo>
                  <a:cubicBezTo>
                    <a:pt x="1305" y="2000"/>
                    <a:pt x="1424" y="1466"/>
                    <a:pt x="1276" y="903"/>
                  </a:cubicBezTo>
                  <a:cubicBezTo>
                    <a:pt x="1141" y="391"/>
                    <a:pt x="810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1796224" y="1709834"/>
              <a:ext cx="41197" cy="60811"/>
            </a:xfrm>
            <a:custGeom>
              <a:avLst/>
              <a:gdLst/>
              <a:ahLst/>
              <a:cxnLst/>
              <a:rect l="l" t="t" r="r" b="b"/>
              <a:pathLst>
                <a:path w="1424" h="2102" extrusionOk="0">
                  <a:moveTo>
                    <a:pt x="511" y="1"/>
                  </a:moveTo>
                  <a:cubicBezTo>
                    <a:pt x="479" y="1"/>
                    <a:pt x="447" y="5"/>
                    <a:pt x="416" y="13"/>
                  </a:cubicBezTo>
                  <a:cubicBezTo>
                    <a:pt x="119" y="102"/>
                    <a:pt x="1" y="636"/>
                    <a:pt x="149" y="1200"/>
                  </a:cubicBezTo>
                  <a:cubicBezTo>
                    <a:pt x="284" y="1712"/>
                    <a:pt x="614" y="2101"/>
                    <a:pt x="896" y="2101"/>
                  </a:cubicBezTo>
                  <a:cubicBezTo>
                    <a:pt x="924" y="2101"/>
                    <a:pt x="952" y="2097"/>
                    <a:pt x="979" y="2089"/>
                  </a:cubicBezTo>
                  <a:cubicBezTo>
                    <a:pt x="1305" y="2000"/>
                    <a:pt x="1424" y="1466"/>
                    <a:pt x="1276" y="903"/>
                  </a:cubicBezTo>
                  <a:cubicBezTo>
                    <a:pt x="1115" y="367"/>
                    <a:pt x="809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1636668" y="1884637"/>
              <a:ext cx="177603" cy="93242"/>
            </a:xfrm>
            <a:custGeom>
              <a:avLst/>
              <a:gdLst/>
              <a:ahLst/>
              <a:cxnLst/>
              <a:rect l="l" t="t" r="r" b="b"/>
              <a:pathLst>
                <a:path w="6139" h="3223" extrusionOk="0">
                  <a:moveTo>
                    <a:pt x="633" y="1"/>
                  </a:moveTo>
                  <a:cubicBezTo>
                    <a:pt x="584" y="1"/>
                    <a:pt x="539" y="15"/>
                    <a:pt x="505" y="50"/>
                  </a:cubicBezTo>
                  <a:cubicBezTo>
                    <a:pt x="149" y="228"/>
                    <a:pt x="30" y="702"/>
                    <a:pt x="1" y="1058"/>
                  </a:cubicBezTo>
                  <a:cubicBezTo>
                    <a:pt x="119" y="1206"/>
                    <a:pt x="238" y="1325"/>
                    <a:pt x="356" y="1444"/>
                  </a:cubicBezTo>
                  <a:cubicBezTo>
                    <a:pt x="742" y="1770"/>
                    <a:pt x="1187" y="2037"/>
                    <a:pt x="1631" y="2244"/>
                  </a:cubicBezTo>
                  <a:cubicBezTo>
                    <a:pt x="2906" y="2837"/>
                    <a:pt x="4270" y="3193"/>
                    <a:pt x="5664" y="3223"/>
                  </a:cubicBezTo>
                  <a:cubicBezTo>
                    <a:pt x="5842" y="2956"/>
                    <a:pt x="6138" y="2452"/>
                    <a:pt x="5901" y="2185"/>
                  </a:cubicBezTo>
                  <a:cubicBezTo>
                    <a:pt x="5847" y="2130"/>
                    <a:pt x="5784" y="2112"/>
                    <a:pt x="5718" y="2112"/>
                  </a:cubicBezTo>
                  <a:cubicBezTo>
                    <a:pt x="5604" y="2112"/>
                    <a:pt x="5480" y="2166"/>
                    <a:pt x="5367" y="2185"/>
                  </a:cubicBezTo>
                  <a:cubicBezTo>
                    <a:pt x="5298" y="2194"/>
                    <a:pt x="5226" y="2197"/>
                    <a:pt x="5152" y="2197"/>
                  </a:cubicBezTo>
                  <a:cubicBezTo>
                    <a:pt x="4974" y="2197"/>
                    <a:pt x="4785" y="2176"/>
                    <a:pt x="4596" y="2155"/>
                  </a:cubicBezTo>
                  <a:cubicBezTo>
                    <a:pt x="4063" y="2096"/>
                    <a:pt x="3529" y="1918"/>
                    <a:pt x="3055" y="1681"/>
                  </a:cubicBezTo>
                  <a:cubicBezTo>
                    <a:pt x="2224" y="1295"/>
                    <a:pt x="1483" y="732"/>
                    <a:pt x="831" y="80"/>
                  </a:cubicBezTo>
                  <a:cubicBezTo>
                    <a:pt x="801" y="50"/>
                    <a:pt x="771" y="50"/>
                    <a:pt x="742" y="20"/>
                  </a:cubicBezTo>
                  <a:cubicBezTo>
                    <a:pt x="705" y="8"/>
                    <a:pt x="668" y="1"/>
                    <a:pt x="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1647806" y="1964024"/>
              <a:ext cx="107273" cy="49673"/>
            </a:xfrm>
            <a:custGeom>
              <a:avLst/>
              <a:gdLst/>
              <a:ahLst/>
              <a:cxnLst/>
              <a:rect l="l" t="t" r="r" b="b"/>
              <a:pathLst>
                <a:path w="3708" h="1717" extrusionOk="0">
                  <a:moveTo>
                    <a:pt x="574" y="0"/>
                  </a:moveTo>
                  <a:cubicBezTo>
                    <a:pt x="379" y="0"/>
                    <a:pt x="186" y="20"/>
                    <a:pt x="1" y="64"/>
                  </a:cubicBezTo>
                  <a:cubicBezTo>
                    <a:pt x="238" y="538"/>
                    <a:pt x="624" y="983"/>
                    <a:pt x="1128" y="1279"/>
                  </a:cubicBezTo>
                  <a:cubicBezTo>
                    <a:pt x="1624" y="1566"/>
                    <a:pt x="2195" y="1717"/>
                    <a:pt x="2768" y="1717"/>
                  </a:cubicBezTo>
                  <a:cubicBezTo>
                    <a:pt x="3084" y="1717"/>
                    <a:pt x="3401" y="1671"/>
                    <a:pt x="3707" y="1576"/>
                  </a:cubicBezTo>
                  <a:cubicBezTo>
                    <a:pt x="3322" y="1072"/>
                    <a:pt x="2818" y="657"/>
                    <a:pt x="2255" y="390"/>
                  </a:cubicBezTo>
                  <a:cubicBezTo>
                    <a:pt x="2017" y="301"/>
                    <a:pt x="1810" y="212"/>
                    <a:pt x="1573" y="153"/>
                  </a:cubicBezTo>
                  <a:cubicBezTo>
                    <a:pt x="1253" y="59"/>
                    <a:pt x="911" y="0"/>
                    <a:pt x="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1635800" y="1915246"/>
              <a:ext cx="164729" cy="94371"/>
            </a:xfrm>
            <a:custGeom>
              <a:avLst/>
              <a:gdLst/>
              <a:ahLst/>
              <a:cxnLst/>
              <a:rect l="l" t="t" r="r" b="b"/>
              <a:pathLst>
                <a:path w="5694" h="3262" extrusionOk="0">
                  <a:moveTo>
                    <a:pt x="31" y="0"/>
                  </a:moveTo>
                  <a:cubicBezTo>
                    <a:pt x="31" y="30"/>
                    <a:pt x="31" y="30"/>
                    <a:pt x="31" y="59"/>
                  </a:cubicBezTo>
                  <a:cubicBezTo>
                    <a:pt x="1" y="623"/>
                    <a:pt x="119" y="1216"/>
                    <a:pt x="416" y="1750"/>
                  </a:cubicBezTo>
                  <a:cubicBezTo>
                    <a:pt x="601" y="1706"/>
                    <a:pt x="794" y="1686"/>
                    <a:pt x="989" y="1686"/>
                  </a:cubicBezTo>
                  <a:cubicBezTo>
                    <a:pt x="1326" y="1686"/>
                    <a:pt x="1668" y="1745"/>
                    <a:pt x="1988" y="1839"/>
                  </a:cubicBezTo>
                  <a:cubicBezTo>
                    <a:pt x="2225" y="1898"/>
                    <a:pt x="2432" y="1987"/>
                    <a:pt x="2670" y="2076"/>
                  </a:cubicBezTo>
                  <a:cubicBezTo>
                    <a:pt x="3233" y="2343"/>
                    <a:pt x="3737" y="2758"/>
                    <a:pt x="4122" y="3262"/>
                  </a:cubicBezTo>
                  <a:cubicBezTo>
                    <a:pt x="4715" y="3084"/>
                    <a:pt x="5249" y="2728"/>
                    <a:pt x="5664" y="2224"/>
                  </a:cubicBezTo>
                  <a:cubicBezTo>
                    <a:pt x="5664" y="2194"/>
                    <a:pt x="5694" y="2165"/>
                    <a:pt x="5694" y="2165"/>
                  </a:cubicBezTo>
                  <a:cubicBezTo>
                    <a:pt x="4300" y="2135"/>
                    <a:pt x="2936" y="1779"/>
                    <a:pt x="1661" y="1186"/>
                  </a:cubicBezTo>
                  <a:cubicBezTo>
                    <a:pt x="1217" y="979"/>
                    <a:pt x="772" y="712"/>
                    <a:pt x="386" y="386"/>
                  </a:cubicBezTo>
                  <a:cubicBezTo>
                    <a:pt x="268" y="267"/>
                    <a:pt x="149" y="148"/>
                    <a:pt x="31" y="0"/>
                  </a:cubicBezTo>
                  <a:close/>
                </a:path>
              </a:pathLst>
            </a:custGeom>
            <a:solidFill>
              <a:srgbClr val="000000">
                <a:alpha val="71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1582624" y="2098815"/>
              <a:ext cx="209339" cy="219639"/>
            </a:xfrm>
            <a:custGeom>
              <a:avLst/>
              <a:gdLst/>
              <a:ahLst/>
              <a:cxnLst/>
              <a:rect l="l" t="t" r="r" b="b"/>
              <a:pathLst>
                <a:path w="7236" h="7592" extrusionOk="0">
                  <a:moveTo>
                    <a:pt x="327" y="0"/>
                  </a:moveTo>
                  <a:cubicBezTo>
                    <a:pt x="149" y="149"/>
                    <a:pt x="89" y="208"/>
                    <a:pt x="0" y="356"/>
                  </a:cubicBezTo>
                  <a:lnTo>
                    <a:pt x="386" y="7591"/>
                  </a:lnTo>
                  <a:lnTo>
                    <a:pt x="3796" y="2639"/>
                  </a:lnTo>
                  <a:lnTo>
                    <a:pt x="7028" y="7206"/>
                  </a:lnTo>
                  <a:lnTo>
                    <a:pt x="7235" y="949"/>
                  </a:lnTo>
                  <a:cubicBezTo>
                    <a:pt x="7206" y="831"/>
                    <a:pt x="7028" y="623"/>
                    <a:pt x="6939" y="445"/>
                  </a:cubicBezTo>
                  <a:lnTo>
                    <a:pt x="3796" y="243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414476" y="2961805"/>
              <a:ext cx="176764" cy="79009"/>
            </a:xfrm>
            <a:custGeom>
              <a:avLst/>
              <a:gdLst/>
              <a:ahLst/>
              <a:cxnLst/>
              <a:rect l="l" t="t" r="r" b="b"/>
              <a:pathLst>
                <a:path w="6110" h="2731" extrusionOk="0">
                  <a:moveTo>
                    <a:pt x="5546" y="1"/>
                  </a:moveTo>
                  <a:lnTo>
                    <a:pt x="564" y="179"/>
                  </a:lnTo>
                  <a:cubicBezTo>
                    <a:pt x="238" y="179"/>
                    <a:pt x="1" y="475"/>
                    <a:pt x="119" y="772"/>
                  </a:cubicBezTo>
                  <a:cubicBezTo>
                    <a:pt x="416" y="1513"/>
                    <a:pt x="1157" y="2669"/>
                    <a:pt x="2996" y="2729"/>
                  </a:cubicBezTo>
                  <a:cubicBezTo>
                    <a:pt x="3035" y="2730"/>
                    <a:pt x="3075" y="2730"/>
                    <a:pt x="3113" y="2730"/>
                  </a:cubicBezTo>
                  <a:cubicBezTo>
                    <a:pt x="4984" y="2730"/>
                    <a:pt x="5730" y="1348"/>
                    <a:pt x="6020" y="534"/>
                  </a:cubicBezTo>
                  <a:cubicBezTo>
                    <a:pt x="6109" y="268"/>
                    <a:pt x="5872" y="1"/>
                    <a:pt x="55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781642" y="2963512"/>
              <a:ext cx="144998" cy="77360"/>
            </a:xfrm>
            <a:custGeom>
              <a:avLst/>
              <a:gdLst/>
              <a:ahLst/>
              <a:cxnLst/>
              <a:rect l="l" t="t" r="r" b="b"/>
              <a:pathLst>
                <a:path w="5012" h="2674" extrusionOk="0">
                  <a:moveTo>
                    <a:pt x="445" y="1"/>
                  </a:moveTo>
                  <a:cubicBezTo>
                    <a:pt x="208" y="1"/>
                    <a:pt x="1" y="268"/>
                    <a:pt x="90" y="564"/>
                  </a:cubicBezTo>
                  <a:cubicBezTo>
                    <a:pt x="348" y="1340"/>
                    <a:pt x="997" y="2674"/>
                    <a:pt x="2495" y="2674"/>
                  </a:cubicBezTo>
                  <a:cubicBezTo>
                    <a:pt x="2542" y="2674"/>
                    <a:pt x="2590" y="2672"/>
                    <a:pt x="2640" y="2670"/>
                  </a:cubicBezTo>
                  <a:cubicBezTo>
                    <a:pt x="4152" y="2551"/>
                    <a:pt x="4715" y="1395"/>
                    <a:pt x="4923" y="653"/>
                  </a:cubicBezTo>
                  <a:cubicBezTo>
                    <a:pt x="5012" y="357"/>
                    <a:pt x="4804" y="60"/>
                    <a:pt x="4537" y="60"/>
                  </a:cubicBezTo>
                  <a:lnTo>
                    <a:pt x="4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1658046" y="3015702"/>
              <a:ext cx="75648" cy="63851"/>
            </a:xfrm>
            <a:custGeom>
              <a:avLst/>
              <a:gdLst/>
              <a:ahLst/>
              <a:cxnLst/>
              <a:rect l="l" t="t" r="r" b="b"/>
              <a:pathLst>
                <a:path w="3619" h="3055" extrusionOk="0">
                  <a:moveTo>
                    <a:pt x="327" y="0"/>
                  </a:moveTo>
                  <a:cubicBezTo>
                    <a:pt x="149" y="0"/>
                    <a:pt x="1" y="148"/>
                    <a:pt x="1" y="326"/>
                  </a:cubicBezTo>
                  <a:lnTo>
                    <a:pt x="1" y="2728"/>
                  </a:lnTo>
                  <a:cubicBezTo>
                    <a:pt x="1" y="2906"/>
                    <a:pt x="149" y="3054"/>
                    <a:pt x="327" y="3054"/>
                  </a:cubicBezTo>
                  <a:lnTo>
                    <a:pt x="3292" y="3054"/>
                  </a:lnTo>
                  <a:cubicBezTo>
                    <a:pt x="3470" y="3054"/>
                    <a:pt x="3618" y="2906"/>
                    <a:pt x="3618" y="2728"/>
                  </a:cubicBezTo>
                  <a:lnTo>
                    <a:pt x="3618" y="326"/>
                  </a:lnTo>
                  <a:cubicBezTo>
                    <a:pt x="3618" y="148"/>
                    <a:pt x="3470" y="0"/>
                    <a:pt x="3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764246" y="2326157"/>
              <a:ext cx="102963" cy="103802"/>
            </a:xfrm>
            <a:custGeom>
              <a:avLst/>
              <a:gdLst/>
              <a:ahLst/>
              <a:cxnLst/>
              <a:rect l="l" t="t" r="r" b="b"/>
              <a:pathLst>
                <a:path w="3559" h="3588" extrusionOk="0">
                  <a:moveTo>
                    <a:pt x="2906" y="0"/>
                  </a:moveTo>
                  <a:lnTo>
                    <a:pt x="0" y="2965"/>
                  </a:lnTo>
                  <a:lnTo>
                    <a:pt x="652" y="3588"/>
                  </a:lnTo>
                  <a:lnTo>
                    <a:pt x="3558" y="682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423666" y="2109115"/>
              <a:ext cx="202454" cy="680266"/>
            </a:xfrm>
            <a:custGeom>
              <a:avLst/>
              <a:gdLst/>
              <a:ahLst/>
              <a:cxnLst/>
              <a:rect l="l" t="t" r="r" b="b"/>
              <a:pathLst>
                <a:path w="6998" h="23514" extrusionOk="0">
                  <a:moveTo>
                    <a:pt x="5752" y="0"/>
                  </a:moveTo>
                  <a:cubicBezTo>
                    <a:pt x="1631" y="593"/>
                    <a:pt x="0" y="4982"/>
                    <a:pt x="0" y="4982"/>
                  </a:cubicBezTo>
                  <a:lnTo>
                    <a:pt x="3262" y="7502"/>
                  </a:lnTo>
                  <a:lnTo>
                    <a:pt x="949" y="9281"/>
                  </a:lnTo>
                  <a:lnTo>
                    <a:pt x="6998" y="23514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1763177" y="2126271"/>
              <a:ext cx="157033" cy="676852"/>
            </a:xfrm>
            <a:custGeom>
              <a:avLst/>
              <a:gdLst/>
              <a:ahLst/>
              <a:cxnLst/>
              <a:rect l="l" t="t" r="r" b="b"/>
              <a:pathLst>
                <a:path w="5428" h="23396" extrusionOk="0">
                  <a:moveTo>
                    <a:pt x="801" y="0"/>
                  </a:moveTo>
                  <a:lnTo>
                    <a:pt x="1" y="23395"/>
                  </a:lnTo>
                  <a:lnTo>
                    <a:pt x="5190" y="8688"/>
                  </a:lnTo>
                  <a:lnTo>
                    <a:pt x="3114" y="5931"/>
                  </a:lnTo>
                  <a:lnTo>
                    <a:pt x="5427" y="3203"/>
                  </a:lnTo>
                  <a:cubicBezTo>
                    <a:pt x="3856" y="771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1669925" y="3027632"/>
              <a:ext cx="51258" cy="41319"/>
            </a:xfrm>
            <a:custGeom>
              <a:avLst/>
              <a:gdLst/>
              <a:ahLst/>
              <a:cxnLst/>
              <a:rect l="l" t="t" r="r" b="b"/>
              <a:pathLst>
                <a:path w="2759" h="2224" extrusionOk="0">
                  <a:moveTo>
                    <a:pt x="238" y="0"/>
                  </a:moveTo>
                  <a:cubicBezTo>
                    <a:pt x="119" y="0"/>
                    <a:pt x="1" y="119"/>
                    <a:pt x="1" y="237"/>
                  </a:cubicBezTo>
                  <a:lnTo>
                    <a:pt x="1" y="1987"/>
                  </a:lnTo>
                  <a:cubicBezTo>
                    <a:pt x="1" y="2105"/>
                    <a:pt x="119" y="2224"/>
                    <a:pt x="238" y="2224"/>
                  </a:cubicBezTo>
                  <a:lnTo>
                    <a:pt x="2521" y="2224"/>
                  </a:lnTo>
                  <a:cubicBezTo>
                    <a:pt x="2669" y="2224"/>
                    <a:pt x="2758" y="2105"/>
                    <a:pt x="2758" y="1987"/>
                  </a:cubicBezTo>
                  <a:lnTo>
                    <a:pt x="2758" y="237"/>
                  </a:lnTo>
                  <a:cubicBezTo>
                    <a:pt x="2758" y="119"/>
                    <a:pt x="2669" y="0"/>
                    <a:pt x="2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 flipH="1">
              <a:off x="1567505" y="1598551"/>
              <a:ext cx="117198" cy="77349"/>
            </a:xfrm>
            <a:custGeom>
              <a:avLst/>
              <a:gdLst/>
              <a:ahLst/>
              <a:cxnLst/>
              <a:rect l="l" t="t" r="r" b="b"/>
              <a:pathLst>
                <a:path w="4291" h="2832" fill="none" extrusionOk="0">
                  <a:moveTo>
                    <a:pt x="1" y="2189"/>
                  </a:moveTo>
                  <a:cubicBezTo>
                    <a:pt x="1" y="2189"/>
                    <a:pt x="1577" y="0"/>
                    <a:pt x="4291" y="2831"/>
                  </a:cubicBezTo>
                </a:path>
              </a:pathLst>
            </a:custGeom>
            <a:noFill/>
            <a:ln w="18975" cap="flat" cmpd="sng">
              <a:solidFill>
                <a:srgbClr val="783F04"/>
              </a:solidFill>
              <a:prstDash val="solid"/>
              <a:miter lim="291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 flipH="1">
              <a:off x="1758512" y="1605550"/>
              <a:ext cx="82948" cy="42280"/>
            </a:xfrm>
            <a:custGeom>
              <a:avLst/>
              <a:gdLst/>
              <a:ahLst/>
              <a:cxnLst/>
              <a:rect l="l" t="t" r="r" b="b"/>
              <a:pathLst>
                <a:path w="3037" h="1548" fill="none" extrusionOk="0">
                  <a:moveTo>
                    <a:pt x="3036" y="1459"/>
                  </a:moveTo>
                  <a:cubicBezTo>
                    <a:pt x="3036" y="1459"/>
                    <a:pt x="2307" y="0"/>
                    <a:pt x="1" y="1547"/>
                  </a:cubicBezTo>
                </a:path>
              </a:pathLst>
            </a:custGeom>
            <a:noFill/>
            <a:ln w="18975" cap="flat" cmpd="sng">
              <a:solidFill>
                <a:srgbClr val="783F04"/>
              </a:solidFill>
              <a:prstDash val="solid"/>
              <a:miter lim="291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 rot="-3309264">
              <a:off x="1467935" y="1783788"/>
              <a:ext cx="51023" cy="39898"/>
            </a:xfrm>
            <a:custGeom>
              <a:avLst/>
              <a:gdLst/>
              <a:ahLst/>
              <a:cxnLst/>
              <a:rect l="l" t="t" r="r" b="b"/>
              <a:pathLst>
                <a:path w="4787" h="3742" extrusionOk="0">
                  <a:moveTo>
                    <a:pt x="3355" y="0"/>
                  </a:moveTo>
                  <a:cubicBezTo>
                    <a:pt x="3036" y="0"/>
                    <a:pt x="2721" y="82"/>
                    <a:pt x="2422" y="210"/>
                  </a:cubicBezTo>
                  <a:cubicBezTo>
                    <a:pt x="2218" y="268"/>
                    <a:pt x="2043" y="385"/>
                    <a:pt x="1868" y="502"/>
                  </a:cubicBezTo>
                  <a:cubicBezTo>
                    <a:pt x="1693" y="618"/>
                    <a:pt x="1547" y="764"/>
                    <a:pt x="1372" y="910"/>
                  </a:cubicBezTo>
                  <a:cubicBezTo>
                    <a:pt x="1226" y="1056"/>
                    <a:pt x="1080" y="1202"/>
                    <a:pt x="934" y="1377"/>
                  </a:cubicBezTo>
                  <a:cubicBezTo>
                    <a:pt x="817" y="1523"/>
                    <a:pt x="700" y="1698"/>
                    <a:pt x="555" y="1844"/>
                  </a:cubicBezTo>
                  <a:lnTo>
                    <a:pt x="496" y="1961"/>
                  </a:lnTo>
                  <a:lnTo>
                    <a:pt x="555" y="2048"/>
                  </a:lnTo>
                  <a:cubicBezTo>
                    <a:pt x="671" y="2224"/>
                    <a:pt x="817" y="2399"/>
                    <a:pt x="876" y="2574"/>
                  </a:cubicBezTo>
                  <a:cubicBezTo>
                    <a:pt x="963" y="2720"/>
                    <a:pt x="1021" y="2924"/>
                    <a:pt x="963" y="3070"/>
                  </a:cubicBezTo>
                  <a:cubicBezTo>
                    <a:pt x="905" y="3216"/>
                    <a:pt x="730" y="3333"/>
                    <a:pt x="555" y="3449"/>
                  </a:cubicBezTo>
                  <a:cubicBezTo>
                    <a:pt x="379" y="3537"/>
                    <a:pt x="175" y="3624"/>
                    <a:pt x="0" y="3741"/>
                  </a:cubicBezTo>
                  <a:cubicBezTo>
                    <a:pt x="204" y="3683"/>
                    <a:pt x="409" y="3654"/>
                    <a:pt x="613" y="3566"/>
                  </a:cubicBezTo>
                  <a:cubicBezTo>
                    <a:pt x="817" y="3508"/>
                    <a:pt x="1051" y="3391"/>
                    <a:pt x="1167" y="3158"/>
                  </a:cubicBezTo>
                  <a:cubicBezTo>
                    <a:pt x="1284" y="2924"/>
                    <a:pt x="1255" y="2661"/>
                    <a:pt x="1167" y="2457"/>
                  </a:cubicBezTo>
                  <a:cubicBezTo>
                    <a:pt x="1099" y="2274"/>
                    <a:pt x="1012" y="2127"/>
                    <a:pt x="922" y="1973"/>
                  </a:cubicBezTo>
                  <a:lnTo>
                    <a:pt x="922" y="1973"/>
                  </a:lnTo>
                  <a:cubicBezTo>
                    <a:pt x="1022" y="1843"/>
                    <a:pt x="1133" y="1727"/>
                    <a:pt x="1226" y="1611"/>
                  </a:cubicBezTo>
                  <a:cubicBezTo>
                    <a:pt x="1372" y="1465"/>
                    <a:pt x="1518" y="1319"/>
                    <a:pt x="1634" y="1173"/>
                  </a:cubicBezTo>
                  <a:cubicBezTo>
                    <a:pt x="1926" y="910"/>
                    <a:pt x="2218" y="677"/>
                    <a:pt x="2568" y="502"/>
                  </a:cubicBezTo>
                  <a:cubicBezTo>
                    <a:pt x="2874" y="349"/>
                    <a:pt x="3202" y="263"/>
                    <a:pt x="3533" y="263"/>
                  </a:cubicBezTo>
                  <a:cubicBezTo>
                    <a:pt x="3581" y="263"/>
                    <a:pt x="3629" y="264"/>
                    <a:pt x="3677" y="268"/>
                  </a:cubicBezTo>
                  <a:cubicBezTo>
                    <a:pt x="4057" y="268"/>
                    <a:pt x="4436" y="385"/>
                    <a:pt x="4786" y="618"/>
                  </a:cubicBezTo>
                  <a:cubicBezTo>
                    <a:pt x="4524" y="327"/>
                    <a:pt x="4115" y="93"/>
                    <a:pt x="3707" y="35"/>
                  </a:cubicBezTo>
                  <a:cubicBezTo>
                    <a:pt x="3589" y="11"/>
                    <a:pt x="3472" y="0"/>
                    <a:pt x="3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849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>
            <a:spLocks noGrp="1"/>
          </p:cNvSpPr>
          <p:nvPr>
            <p:ph type="title"/>
          </p:nvPr>
        </p:nvSpPr>
        <p:spPr>
          <a:xfrm>
            <a:off x="457200" y="4167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dirty="0"/>
              <a:t>Function</a:t>
            </a:r>
            <a:endParaRPr dirty="0"/>
          </a:p>
        </p:txBody>
      </p:sp>
      <p:grpSp>
        <p:nvGrpSpPr>
          <p:cNvPr id="359" name="Google Shape;359;p19"/>
          <p:cNvGrpSpPr/>
          <p:nvPr/>
        </p:nvGrpSpPr>
        <p:grpSpPr>
          <a:xfrm>
            <a:off x="1085675" y="1786399"/>
            <a:ext cx="1848912" cy="784875"/>
            <a:chOff x="1085675" y="1786399"/>
            <a:chExt cx="1848912" cy="784875"/>
          </a:xfrm>
        </p:grpSpPr>
        <p:sp>
          <p:nvSpPr>
            <p:cNvPr id="360" name="Google Shape;360;p19"/>
            <p:cNvSpPr txBox="1"/>
            <p:nvPr/>
          </p:nvSpPr>
          <p:spPr>
            <a:xfrm>
              <a:off x="1085675" y="1786399"/>
              <a:ext cx="1848900" cy="35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Add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1" name="Google Shape;361;p19"/>
            <p:cNvSpPr txBox="1"/>
            <p:nvPr/>
          </p:nvSpPr>
          <p:spPr>
            <a:xfrm>
              <a:off x="1085687" y="2158174"/>
              <a:ext cx="1848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Add a new customer information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2" name="Google Shape;362;p19"/>
          <p:cNvGrpSpPr/>
          <p:nvPr/>
        </p:nvGrpSpPr>
        <p:grpSpPr>
          <a:xfrm>
            <a:off x="1085675" y="2811800"/>
            <a:ext cx="1848912" cy="784837"/>
            <a:chOff x="1085675" y="2811800"/>
            <a:chExt cx="1848912" cy="784837"/>
          </a:xfrm>
        </p:grpSpPr>
        <p:sp>
          <p:nvSpPr>
            <p:cNvPr id="363" name="Google Shape;363;p19"/>
            <p:cNvSpPr txBox="1"/>
            <p:nvPr/>
          </p:nvSpPr>
          <p:spPr>
            <a:xfrm>
              <a:off x="1085675" y="2811800"/>
              <a:ext cx="1848900" cy="353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Remove</a:t>
              </a:r>
              <a:endParaRPr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4" name="Google Shape;364;p19"/>
            <p:cNvSpPr txBox="1"/>
            <p:nvPr/>
          </p:nvSpPr>
          <p:spPr>
            <a:xfrm>
              <a:off x="1085687" y="3183538"/>
              <a:ext cx="1848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Remove an existing customer information</a:t>
              </a:r>
            </a:p>
          </p:txBody>
        </p:sp>
      </p:grpSp>
      <p:grpSp>
        <p:nvGrpSpPr>
          <p:cNvPr id="365" name="Google Shape;365;p19"/>
          <p:cNvGrpSpPr/>
          <p:nvPr/>
        </p:nvGrpSpPr>
        <p:grpSpPr>
          <a:xfrm>
            <a:off x="6205038" y="2751933"/>
            <a:ext cx="1848912" cy="784853"/>
            <a:chOff x="1085675" y="3837148"/>
            <a:chExt cx="1848912" cy="784853"/>
          </a:xfrm>
        </p:grpSpPr>
        <p:sp>
          <p:nvSpPr>
            <p:cNvPr id="366" name="Google Shape;366;p19"/>
            <p:cNvSpPr txBox="1"/>
            <p:nvPr/>
          </p:nvSpPr>
          <p:spPr>
            <a:xfrm>
              <a:off x="1085675" y="3837148"/>
              <a:ext cx="1848900" cy="35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Update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7" name="Google Shape;367;p19"/>
            <p:cNvSpPr txBox="1"/>
            <p:nvPr/>
          </p:nvSpPr>
          <p:spPr>
            <a:xfrm>
              <a:off x="1085687" y="4208902"/>
              <a:ext cx="1848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Update an existing customer information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19"/>
          <p:cNvGrpSpPr/>
          <p:nvPr/>
        </p:nvGrpSpPr>
        <p:grpSpPr>
          <a:xfrm>
            <a:off x="6201789" y="1786399"/>
            <a:ext cx="1848905" cy="784875"/>
            <a:chOff x="6201789" y="1786399"/>
            <a:chExt cx="1848905" cy="784875"/>
          </a:xfrm>
        </p:grpSpPr>
        <p:sp>
          <p:nvSpPr>
            <p:cNvPr id="369" name="Google Shape;369;p19"/>
            <p:cNvSpPr txBox="1"/>
            <p:nvPr/>
          </p:nvSpPr>
          <p:spPr>
            <a:xfrm>
              <a:off x="6201794" y="1786399"/>
              <a:ext cx="1848900" cy="35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View</a:t>
              </a:r>
              <a:endParaRPr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70" name="Google Shape;370;p19"/>
            <p:cNvSpPr txBox="1"/>
            <p:nvPr/>
          </p:nvSpPr>
          <p:spPr>
            <a:xfrm>
              <a:off x="6201789" y="2158174"/>
              <a:ext cx="1848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all customers’ information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1" name="Google Shape;371;p19"/>
          <p:cNvGrpSpPr/>
          <p:nvPr/>
        </p:nvGrpSpPr>
        <p:grpSpPr>
          <a:xfrm>
            <a:off x="6201789" y="3806813"/>
            <a:ext cx="1848905" cy="784838"/>
            <a:chOff x="6201789" y="2811800"/>
            <a:chExt cx="1848905" cy="784838"/>
          </a:xfrm>
        </p:grpSpPr>
        <p:sp>
          <p:nvSpPr>
            <p:cNvPr id="372" name="Google Shape;372;p19"/>
            <p:cNvSpPr txBox="1"/>
            <p:nvPr/>
          </p:nvSpPr>
          <p:spPr>
            <a:xfrm>
              <a:off x="6201794" y="2811800"/>
              <a:ext cx="1848900" cy="35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Exit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73" name="Google Shape;373;p19"/>
            <p:cNvSpPr txBox="1"/>
            <p:nvPr/>
          </p:nvSpPr>
          <p:spPr>
            <a:xfrm>
              <a:off x="6201789" y="3183538"/>
              <a:ext cx="1848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Close Application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2" name="Google Shape;382;p19"/>
          <p:cNvGrpSpPr/>
          <p:nvPr/>
        </p:nvGrpSpPr>
        <p:grpSpPr>
          <a:xfrm>
            <a:off x="3208850" y="1349663"/>
            <a:ext cx="2721169" cy="3808951"/>
            <a:chOff x="3137343" y="1349663"/>
            <a:chExt cx="2721169" cy="3808951"/>
          </a:xfrm>
        </p:grpSpPr>
        <p:sp>
          <p:nvSpPr>
            <p:cNvPr id="383" name="Google Shape;383;p19"/>
            <p:cNvSpPr/>
            <p:nvPr/>
          </p:nvSpPr>
          <p:spPr>
            <a:xfrm>
              <a:off x="3772826" y="1349663"/>
              <a:ext cx="1021617" cy="2566651"/>
            </a:xfrm>
            <a:custGeom>
              <a:avLst/>
              <a:gdLst/>
              <a:ahLst/>
              <a:cxnLst/>
              <a:rect l="l" t="t" r="r" b="b"/>
              <a:pathLst>
                <a:path w="44544" h="111922" extrusionOk="0">
                  <a:moveTo>
                    <a:pt x="13197" y="1"/>
                  </a:moveTo>
                  <a:cubicBezTo>
                    <a:pt x="9348" y="1"/>
                    <a:pt x="6007" y="1880"/>
                    <a:pt x="4334" y="7557"/>
                  </a:cubicBezTo>
                  <a:cubicBezTo>
                    <a:pt x="0" y="22298"/>
                    <a:pt x="0" y="40554"/>
                    <a:pt x="512" y="63144"/>
                  </a:cubicBezTo>
                  <a:cubicBezTo>
                    <a:pt x="1058" y="85733"/>
                    <a:pt x="2901" y="108084"/>
                    <a:pt x="2116" y="111257"/>
                  </a:cubicBezTo>
                  <a:cubicBezTo>
                    <a:pt x="3105" y="111752"/>
                    <a:pt x="4162" y="111921"/>
                    <a:pt x="5146" y="111921"/>
                  </a:cubicBezTo>
                  <a:cubicBezTo>
                    <a:pt x="7284" y="111921"/>
                    <a:pt x="9077" y="111121"/>
                    <a:pt x="9077" y="111121"/>
                  </a:cubicBezTo>
                  <a:lnTo>
                    <a:pt x="9725" y="98495"/>
                  </a:lnTo>
                  <a:lnTo>
                    <a:pt x="10237" y="110575"/>
                  </a:lnTo>
                  <a:lnTo>
                    <a:pt x="15629" y="110336"/>
                  </a:lnTo>
                  <a:lnTo>
                    <a:pt x="16959" y="98086"/>
                  </a:lnTo>
                  <a:lnTo>
                    <a:pt x="17096" y="111496"/>
                  </a:lnTo>
                  <a:cubicBezTo>
                    <a:pt x="17096" y="111496"/>
                    <a:pt x="23136" y="111496"/>
                    <a:pt x="26139" y="111257"/>
                  </a:cubicBezTo>
                  <a:cubicBezTo>
                    <a:pt x="29175" y="110984"/>
                    <a:pt x="40334" y="68399"/>
                    <a:pt x="40334" y="68023"/>
                  </a:cubicBezTo>
                  <a:cubicBezTo>
                    <a:pt x="40334" y="67614"/>
                    <a:pt x="39412" y="53692"/>
                    <a:pt x="39174" y="49631"/>
                  </a:cubicBezTo>
                  <a:cubicBezTo>
                    <a:pt x="38901" y="45536"/>
                    <a:pt x="40095" y="30556"/>
                    <a:pt x="40095" y="30556"/>
                  </a:cubicBezTo>
                  <a:cubicBezTo>
                    <a:pt x="40193" y="30197"/>
                    <a:pt x="44544" y="15108"/>
                    <a:pt x="39377" y="15108"/>
                  </a:cubicBezTo>
                  <a:cubicBezTo>
                    <a:pt x="39146" y="15108"/>
                    <a:pt x="38897" y="15138"/>
                    <a:pt x="38628" y="15201"/>
                  </a:cubicBezTo>
                  <a:cubicBezTo>
                    <a:pt x="37706" y="12164"/>
                    <a:pt x="37331" y="9400"/>
                    <a:pt x="30745" y="6533"/>
                  </a:cubicBezTo>
                  <a:cubicBezTo>
                    <a:pt x="26723" y="4753"/>
                    <a:pt x="19318" y="1"/>
                    <a:pt x="13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3804132" y="4005063"/>
              <a:ext cx="1506531" cy="1153551"/>
            </a:xfrm>
            <a:custGeom>
              <a:avLst/>
              <a:gdLst/>
              <a:ahLst/>
              <a:cxnLst/>
              <a:rect l="l" t="t" r="r" b="b"/>
              <a:pathLst>
                <a:path w="65687" h="50302" extrusionOk="0">
                  <a:moveTo>
                    <a:pt x="30816" y="1"/>
                  </a:moveTo>
                  <a:cubicBezTo>
                    <a:pt x="26506" y="1"/>
                    <a:pt x="23267" y="1247"/>
                    <a:pt x="21532" y="2836"/>
                  </a:cubicBezTo>
                  <a:cubicBezTo>
                    <a:pt x="21532" y="2836"/>
                    <a:pt x="14127" y="8364"/>
                    <a:pt x="6757" y="23037"/>
                  </a:cubicBezTo>
                  <a:cubicBezTo>
                    <a:pt x="2798" y="30885"/>
                    <a:pt x="922" y="46343"/>
                    <a:pt x="0" y="50301"/>
                  </a:cubicBezTo>
                  <a:lnTo>
                    <a:pt x="29244" y="50301"/>
                  </a:lnTo>
                  <a:lnTo>
                    <a:pt x="34260" y="30714"/>
                  </a:lnTo>
                  <a:lnTo>
                    <a:pt x="38798" y="50301"/>
                  </a:lnTo>
                  <a:lnTo>
                    <a:pt x="65687" y="50301"/>
                  </a:lnTo>
                  <a:cubicBezTo>
                    <a:pt x="64288" y="41122"/>
                    <a:pt x="59647" y="13312"/>
                    <a:pt x="44190" y="3416"/>
                  </a:cubicBezTo>
                  <a:cubicBezTo>
                    <a:pt x="39113" y="941"/>
                    <a:pt x="34561" y="1"/>
                    <a:pt x="30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3916032" y="4113121"/>
              <a:ext cx="241850" cy="184515"/>
            </a:xfrm>
            <a:custGeom>
              <a:avLst/>
              <a:gdLst/>
              <a:ahLst/>
              <a:cxnLst/>
              <a:rect l="l" t="t" r="r" b="b"/>
              <a:pathLst>
                <a:path w="10545" h="8046" extrusionOk="0">
                  <a:moveTo>
                    <a:pt x="1" y="1"/>
                  </a:moveTo>
                  <a:lnTo>
                    <a:pt x="581" y="2662"/>
                  </a:lnTo>
                  <a:lnTo>
                    <a:pt x="7406" y="7985"/>
                  </a:lnTo>
                  <a:cubicBezTo>
                    <a:pt x="7495" y="8026"/>
                    <a:pt x="7584" y="8045"/>
                    <a:pt x="7674" y="8045"/>
                  </a:cubicBezTo>
                  <a:cubicBezTo>
                    <a:pt x="8858" y="8045"/>
                    <a:pt x="10067" y="4744"/>
                    <a:pt x="10067" y="4744"/>
                  </a:cubicBezTo>
                  <a:lnTo>
                    <a:pt x="10545" y="888"/>
                  </a:lnTo>
                  <a:lnTo>
                    <a:pt x="10545" y="888"/>
                  </a:lnTo>
                  <a:lnTo>
                    <a:pt x="7986" y="37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C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4953772" y="4059138"/>
              <a:ext cx="155775" cy="164334"/>
            </a:xfrm>
            <a:custGeom>
              <a:avLst/>
              <a:gdLst/>
              <a:ahLst/>
              <a:cxnLst/>
              <a:rect l="l" t="t" r="r" b="b"/>
              <a:pathLst>
                <a:path w="6792" h="7166" extrusionOk="0">
                  <a:moveTo>
                    <a:pt x="4812" y="0"/>
                  </a:moveTo>
                  <a:lnTo>
                    <a:pt x="1" y="5801"/>
                  </a:lnTo>
                  <a:lnTo>
                    <a:pt x="1366" y="7166"/>
                  </a:lnTo>
                  <a:lnTo>
                    <a:pt x="6791" y="1945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rgbClr val="FFCC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3137343" y="2846215"/>
              <a:ext cx="2721169" cy="1356136"/>
            </a:xfrm>
            <a:custGeom>
              <a:avLst/>
              <a:gdLst/>
              <a:ahLst/>
              <a:cxnLst/>
              <a:rect l="l" t="t" r="r" b="b"/>
              <a:pathLst>
                <a:path w="118647" h="59136" extrusionOk="0">
                  <a:moveTo>
                    <a:pt x="68690" y="0"/>
                  </a:moveTo>
                  <a:cubicBezTo>
                    <a:pt x="68315" y="0"/>
                    <a:pt x="63333" y="1570"/>
                    <a:pt x="63333" y="1570"/>
                  </a:cubicBezTo>
                  <a:lnTo>
                    <a:pt x="53847" y="1058"/>
                  </a:lnTo>
                  <a:lnTo>
                    <a:pt x="49274" y="512"/>
                  </a:lnTo>
                  <a:cubicBezTo>
                    <a:pt x="49274" y="512"/>
                    <a:pt x="15629" y="26412"/>
                    <a:pt x="0" y="42449"/>
                  </a:cubicBezTo>
                  <a:cubicBezTo>
                    <a:pt x="8668" y="47431"/>
                    <a:pt x="34669" y="59136"/>
                    <a:pt x="34669" y="59136"/>
                  </a:cubicBezTo>
                  <a:lnTo>
                    <a:pt x="36376" y="55314"/>
                  </a:lnTo>
                  <a:lnTo>
                    <a:pt x="12592" y="39549"/>
                  </a:lnTo>
                  <a:lnTo>
                    <a:pt x="45316" y="16141"/>
                  </a:lnTo>
                  <a:lnTo>
                    <a:pt x="45316" y="16141"/>
                  </a:lnTo>
                  <a:cubicBezTo>
                    <a:pt x="45316" y="16141"/>
                    <a:pt x="42961" y="25490"/>
                    <a:pt x="43746" y="29414"/>
                  </a:cubicBezTo>
                  <a:cubicBezTo>
                    <a:pt x="48080" y="31121"/>
                    <a:pt x="50844" y="31905"/>
                    <a:pt x="50844" y="31905"/>
                  </a:cubicBezTo>
                  <a:cubicBezTo>
                    <a:pt x="50844" y="31905"/>
                    <a:pt x="50298" y="45589"/>
                    <a:pt x="49786" y="53471"/>
                  </a:cubicBezTo>
                  <a:cubicBezTo>
                    <a:pt x="52199" y="56271"/>
                    <a:pt x="56986" y="56681"/>
                    <a:pt x="59581" y="56681"/>
                  </a:cubicBezTo>
                  <a:cubicBezTo>
                    <a:pt x="60655" y="56681"/>
                    <a:pt x="61354" y="56611"/>
                    <a:pt x="61354" y="56611"/>
                  </a:cubicBezTo>
                  <a:lnTo>
                    <a:pt x="62411" y="51356"/>
                  </a:lnTo>
                  <a:lnTo>
                    <a:pt x="63572" y="56508"/>
                  </a:lnTo>
                  <a:cubicBezTo>
                    <a:pt x="63572" y="56508"/>
                    <a:pt x="71215" y="56372"/>
                    <a:pt x="73706" y="53983"/>
                  </a:cubicBezTo>
                  <a:cubicBezTo>
                    <a:pt x="70430" y="47022"/>
                    <a:pt x="69611" y="31667"/>
                    <a:pt x="69611" y="31667"/>
                  </a:cubicBezTo>
                  <a:cubicBezTo>
                    <a:pt x="69611" y="31667"/>
                    <a:pt x="73706" y="29960"/>
                    <a:pt x="75788" y="28254"/>
                  </a:cubicBezTo>
                  <a:cubicBezTo>
                    <a:pt x="76061" y="22726"/>
                    <a:pt x="73297" y="15492"/>
                    <a:pt x="73297" y="15492"/>
                  </a:cubicBezTo>
                  <a:lnTo>
                    <a:pt x="73297" y="15492"/>
                  </a:lnTo>
                  <a:lnTo>
                    <a:pt x="102608" y="28630"/>
                  </a:lnTo>
                  <a:lnTo>
                    <a:pt x="83158" y="52277"/>
                  </a:lnTo>
                  <a:lnTo>
                    <a:pt x="85786" y="55689"/>
                  </a:lnTo>
                  <a:lnTo>
                    <a:pt x="118646" y="28903"/>
                  </a:lnTo>
                  <a:cubicBezTo>
                    <a:pt x="118646" y="28903"/>
                    <a:pt x="69099" y="0"/>
                    <a:pt x="68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4603164" y="4158504"/>
              <a:ext cx="162816" cy="40728"/>
            </a:xfrm>
            <a:custGeom>
              <a:avLst/>
              <a:gdLst/>
              <a:ahLst/>
              <a:cxnLst/>
              <a:rect l="l" t="t" r="r" b="b"/>
              <a:pathLst>
                <a:path w="7099" h="1776" fill="none" extrusionOk="0">
                  <a:moveTo>
                    <a:pt x="7098" y="1775"/>
                  </a:moveTo>
                  <a:lnTo>
                    <a:pt x="1195" y="1775"/>
                  </a:lnTo>
                  <a:lnTo>
                    <a:pt x="1" y="1"/>
                  </a:lnTo>
                </a:path>
              </a:pathLst>
            </a:custGeom>
            <a:noFill/>
            <a:ln w="5125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272900" y="2879077"/>
              <a:ext cx="307604" cy="1320155"/>
            </a:xfrm>
            <a:custGeom>
              <a:avLst/>
              <a:gdLst/>
              <a:ahLst/>
              <a:cxnLst/>
              <a:rect l="l" t="t" r="r" b="b"/>
              <a:pathLst>
                <a:path w="13412" h="57567" fill="none" extrusionOk="0">
                  <a:moveTo>
                    <a:pt x="2970" y="0"/>
                  </a:moveTo>
                  <a:lnTo>
                    <a:pt x="1" y="9862"/>
                  </a:lnTo>
                  <a:lnTo>
                    <a:pt x="2765" y="11432"/>
                  </a:lnTo>
                  <a:lnTo>
                    <a:pt x="2185" y="15390"/>
                  </a:lnTo>
                  <a:lnTo>
                    <a:pt x="12422" y="28186"/>
                  </a:lnTo>
                  <a:lnTo>
                    <a:pt x="13411" y="54393"/>
                  </a:lnTo>
                  <a:lnTo>
                    <a:pt x="11842" y="57361"/>
                  </a:lnTo>
                  <a:lnTo>
                    <a:pt x="4335" y="57566"/>
                  </a:lnTo>
                </a:path>
              </a:pathLst>
            </a:custGeom>
            <a:solidFill>
              <a:schemeClr val="dk1"/>
            </a:solidFill>
            <a:ln w="5125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4544474" y="2883778"/>
              <a:ext cx="176118" cy="587691"/>
            </a:xfrm>
            <a:custGeom>
              <a:avLst/>
              <a:gdLst/>
              <a:ahLst/>
              <a:cxnLst/>
              <a:rect l="l" t="t" r="r" b="b"/>
              <a:pathLst>
                <a:path w="7679" h="25627" fill="none" extrusionOk="0">
                  <a:moveTo>
                    <a:pt x="3754" y="0"/>
                  </a:moveTo>
                  <a:lnTo>
                    <a:pt x="7678" y="7098"/>
                  </a:lnTo>
                  <a:lnTo>
                    <a:pt x="4539" y="11807"/>
                  </a:lnTo>
                  <a:lnTo>
                    <a:pt x="6689" y="16959"/>
                  </a:lnTo>
                  <a:lnTo>
                    <a:pt x="1" y="25627"/>
                  </a:lnTo>
                </a:path>
              </a:pathLst>
            </a:custGeom>
            <a:solidFill>
              <a:schemeClr val="dk1"/>
            </a:solidFill>
            <a:ln w="5125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4673598" y="2061442"/>
              <a:ext cx="150568" cy="158968"/>
            </a:xfrm>
            <a:custGeom>
              <a:avLst/>
              <a:gdLst/>
              <a:ahLst/>
              <a:cxnLst/>
              <a:rect l="l" t="t" r="r" b="b"/>
              <a:pathLst>
                <a:path w="6565" h="6932" extrusionOk="0">
                  <a:moveTo>
                    <a:pt x="4458" y="1"/>
                  </a:moveTo>
                  <a:cubicBezTo>
                    <a:pt x="2877" y="1"/>
                    <a:pt x="1980" y="2692"/>
                    <a:pt x="1980" y="2692"/>
                  </a:cubicBezTo>
                  <a:cubicBezTo>
                    <a:pt x="1980" y="2692"/>
                    <a:pt x="1" y="5319"/>
                    <a:pt x="3174" y="6752"/>
                  </a:cubicBezTo>
                  <a:cubicBezTo>
                    <a:pt x="3444" y="6875"/>
                    <a:pt x="3693" y="6932"/>
                    <a:pt x="3923" y="6932"/>
                  </a:cubicBezTo>
                  <a:cubicBezTo>
                    <a:pt x="6367" y="6932"/>
                    <a:pt x="6565" y="532"/>
                    <a:pt x="4880" y="64"/>
                  </a:cubicBezTo>
                  <a:cubicBezTo>
                    <a:pt x="4735" y="21"/>
                    <a:pt x="4593" y="1"/>
                    <a:pt x="4458" y="1"/>
                  </a:cubicBezTo>
                  <a:close/>
                </a:path>
              </a:pathLst>
            </a:custGeom>
            <a:solidFill>
              <a:srgbClr val="F0B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4384823" y="2496426"/>
              <a:ext cx="198801" cy="739000"/>
            </a:xfrm>
            <a:custGeom>
              <a:avLst/>
              <a:gdLst/>
              <a:ahLst/>
              <a:cxnLst/>
              <a:rect l="l" t="t" r="r" b="b"/>
              <a:pathLst>
                <a:path w="8668" h="32225" extrusionOk="0">
                  <a:moveTo>
                    <a:pt x="1297" y="0"/>
                  </a:moveTo>
                  <a:cubicBezTo>
                    <a:pt x="1297" y="410"/>
                    <a:pt x="1980" y="14844"/>
                    <a:pt x="1980" y="14844"/>
                  </a:cubicBezTo>
                  <a:lnTo>
                    <a:pt x="0" y="16038"/>
                  </a:lnTo>
                  <a:cubicBezTo>
                    <a:pt x="0" y="16038"/>
                    <a:pt x="5992" y="32224"/>
                    <a:pt x="6303" y="32224"/>
                  </a:cubicBezTo>
                  <a:cubicBezTo>
                    <a:pt x="6308" y="32224"/>
                    <a:pt x="6311" y="32220"/>
                    <a:pt x="6313" y="32212"/>
                  </a:cubicBezTo>
                  <a:cubicBezTo>
                    <a:pt x="6416" y="31667"/>
                    <a:pt x="8668" y="15902"/>
                    <a:pt x="8668" y="15902"/>
                  </a:cubicBezTo>
                  <a:lnTo>
                    <a:pt x="6416" y="15765"/>
                  </a:lnTo>
                  <a:lnTo>
                    <a:pt x="3549" y="1331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F0B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4222031" y="1682597"/>
              <a:ext cx="563513" cy="925739"/>
            </a:xfrm>
            <a:custGeom>
              <a:avLst/>
              <a:gdLst/>
              <a:ahLst/>
              <a:cxnLst/>
              <a:rect l="l" t="t" r="r" b="b"/>
              <a:pathLst>
                <a:path w="24570" h="40368" extrusionOk="0">
                  <a:moveTo>
                    <a:pt x="15766" y="0"/>
                  </a:moveTo>
                  <a:cubicBezTo>
                    <a:pt x="12865" y="8941"/>
                    <a:pt x="2628" y="12626"/>
                    <a:pt x="2628" y="12626"/>
                  </a:cubicBezTo>
                  <a:cubicBezTo>
                    <a:pt x="2628" y="12626"/>
                    <a:pt x="2492" y="13035"/>
                    <a:pt x="1571" y="16959"/>
                  </a:cubicBezTo>
                  <a:cubicBezTo>
                    <a:pt x="1" y="26173"/>
                    <a:pt x="3550" y="31564"/>
                    <a:pt x="7337" y="34976"/>
                  </a:cubicBezTo>
                  <a:cubicBezTo>
                    <a:pt x="11159" y="38389"/>
                    <a:pt x="18257" y="40368"/>
                    <a:pt x="18257" y="40368"/>
                  </a:cubicBezTo>
                  <a:cubicBezTo>
                    <a:pt x="18257" y="40368"/>
                    <a:pt x="19588" y="39310"/>
                    <a:pt x="22078" y="33270"/>
                  </a:cubicBezTo>
                  <a:cubicBezTo>
                    <a:pt x="24569" y="27230"/>
                    <a:pt x="23375" y="22351"/>
                    <a:pt x="21396" y="16584"/>
                  </a:cubicBezTo>
                  <a:cubicBezTo>
                    <a:pt x="19451" y="10783"/>
                    <a:pt x="17984" y="1195"/>
                    <a:pt x="17984" y="1195"/>
                  </a:cubicBezTo>
                  <a:cubicBezTo>
                    <a:pt x="17984" y="1195"/>
                    <a:pt x="16960" y="273"/>
                    <a:pt x="15766" y="0"/>
                  </a:cubicBezTo>
                  <a:close/>
                </a:path>
              </a:pathLst>
            </a:custGeom>
            <a:solidFill>
              <a:srgbClr val="F0B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4354297" y="2791429"/>
              <a:ext cx="345952" cy="645733"/>
            </a:xfrm>
            <a:custGeom>
              <a:avLst/>
              <a:gdLst/>
              <a:ahLst/>
              <a:cxnLst/>
              <a:rect l="l" t="t" r="r" b="b"/>
              <a:pathLst>
                <a:path w="15084" h="28158" extrusionOk="0">
                  <a:moveTo>
                    <a:pt x="15068" y="19271"/>
                  </a:moveTo>
                  <a:cubicBezTo>
                    <a:pt x="15076" y="19302"/>
                    <a:pt x="15081" y="19318"/>
                    <a:pt x="15082" y="19318"/>
                  </a:cubicBezTo>
                  <a:cubicBezTo>
                    <a:pt x="15083" y="19318"/>
                    <a:pt x="15083" y="19317"/>
                    <a:pt x="15083" y="19314"/>
                  </a:cubicBezTo>
                  <a:cubicBezTo>
                    <a:pt x="15083" y="19304"/>
                    <a:pt x="15078" y="19290"/>
                    <a:pt x="15068" y="19271"/>
                  </a:cubicBezTo>
                  <a:close/>
                  <a:moveTo>
                    <a:pt x="2116" y="1"/>
                  </a:moveTo>
                  <a:lnTo>
                    <a:pt x="1" y="2901"/>
                  </a:lnTo>
                  <a:cubicBezTo>
                    <a:pt x="1" y="2901"/>
                    <a:pt x="888" y="21669"/>
                    <a:pt x="888" y="21976"/>
                  </a:cubicBezTo>
                  <a:cubicBezTo>
                    <a:pt x="888" y="21982"/>
                    <a:pt x="889" y="21984"/>
                    <a:pt x="890" y="21984"/>
                  </a:cubicBezTo>
                  <a:cubicBezTo>
                    <a:pt x="960" y="21984"/>
                    <a:pt x="2662" y="15766"/>
                    <a:pt x="2662" y="15766"/>
                  </a:cubicBezTo>
                  <a:cubicBezTo>
                    <a:pt x="2662" y="15766"/>
                    <a:pt x="7985" y="27879"/>
                    <a:pt x="8088" y="28152"/>
                  </a:cubicBezTo>
                  <a:cubicBezTo>
                    <a:pt x="8089" y="28156"/>
                    <a:pt x="8091" y="28158"/>
                    <a:pt x="8092" y="28158"/>
                  </a:cubicBezTo>
                  <a:cubicBezTo>
                    <a:pt x="8249" y="28158"/>
                    <a:pt x="10749" y="15254"/>
                    <a:pt x="10749" y="15254"/>
                  </a:cubicBezTo>
                  <a:cubicBezTo>
                    <a:pt x="10749" y="15254"/>
                    <a:pt x="14794" y="18757"/>
                    <a:pt x="15068" y="19271"/>
                  </a:cubicBezTo>
                  <a:lnTo>
                    <a:pt x="15068" y="19271"/>
                  </a:lnTo>
                  <a:cubicBezTo>
                    <a:pt x="14829" y="18315"/>
                    <a:pt x="11739" y="2833"/>
                    <a:pt x="11739" y="2833"/>
                  </a:cubicBezTo>
                  <a:lnTo>
                    <a:pt x="9180" y="171"/>
                  </a:lnTo>
                  <a:lnTo>
                    <a:pt x="6825" y="15766"/>
                  </a:lnTo>
                  <a:cubicBezTo>
                    <a:pt x="6825" y="15766"/>
                    <a:pt x="2116" y="308"/>
                    <a:pt x="2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4137515" y="2086324"/>
              <a:ext cx="171416" cy="180043"/>
            </a:xfrm>
            <a:custGeom>
              <a:avLst/>
              <a:gdLst/>
              <a:ahLst/>
              <a:cxnLst/>
              <a:rect l="l" t="t" r="r" b="b"/>
              <a:pathLst>
                <a:path w="7474" h="7851" extrusionOk="0">
                  <a:moveTo>
                    <a:pt x="2689" y="1"/>
                  </a:moveTo>
                  <a:cubicBezTo>
                    <a:pt x="2669" y="1"/>
                    <a:pt x="2648" y="1"/>
                    <a:pt x="2628" y="3"/>
                  </a:cubicBezTo>
                  <a:cubicBezTo>
                    <a:pt x="1195" y="139"/>
                    <a:pt x="1" y="3552"/>
                    <a:pt x="274" y="5258"/>
                  </a:cubicBezTo>
                  <a:cubicBezTo>
                    <a:pt x="441" y="6454"/>
                    <a:pt x="1983" y="7851"/>
                    <a:pt x="3572" y="7851"/>
                  </a:cubicBezTo>
                  <a:cubicBezTo>
                    <a:pt x="4250" y="7851"/>
                    <a:pt x="4937" y="7597"/>
                    <a:pt x="5529" y="6964"/>
                  </a:cubicBezTo>
                  <a:cubicBezTo>
                    <a:pt x="7474" y="4882"/>
                    <a:pt x="5665" y="3449"/>
                    <a:pt x="5665" y="3449"/>
                  </a:cubicBezTo>
                  <a:cubicBezTo>
                    <a:pt x="5665" y="3449"/>
                    <a:pt x="4107" y="1"/>
                    <a:pt x="2689" y="1"/>
                  </a:cubicBezTo>
                  <a:close/>
                </a:path>
              </a:pathLst>
            </a:custGeom>
            <a:solidFill>
              <a:srgbClr val="F0B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4204049" y="1936139"/>
              <a:ext cx="586975" cy="233201"/>
            </a:xfrm>
            <a:custGeom>
              <a:avLst/>
              <a:gdLst/>
              <a:ahLst/>
              <a:cxnLst/>
              <a:rect l="l" t="t" r="r" b="b"/>
              <a:pathLst>
                <a:path w="25593" h="10169" extrusionOk="0">
                  <a:moveTo>
                    <a:pt x="19928" y="853"/>
                  </a:moveTo>
                  <a:cubicBezTo>
                    <a:pt x="22146" y="853"/>
                    <a:pt x="23954" y="2662"/>
                    <a:pt x="23954" y="4914"/>
                  </a:cubicBezTo>
                  <a:cubicBezTo>
                    <a:pt x="23954" y="7132"/>
                    <a:pt x="22146" y="8940"/>
                    <a:pt x="19928" y="8940"/>
                  </a:cubicBezTo>
                  <a:cubicBezTo>
                    <a:pt x="17676" y="8940"/>
                    <a:pt x="15867" y="7132"/>
                    <a:pt x="15867" y="4914"/>
                  </a:cubicBezTo>
                  <a:cubicBezTo>
                    <a:pt x="15867" y="2662"/>
                    <a:pt x="17676" y="853"/>
                    <a:pt x="19928" y="853"/>
                  </a:cubicBezTo>
                  <a:close/>
                  <a:moveTo>
                    <a:pt x="8940" y="2082"/>
                  </a:moveTo>
                  <a:cubicBezTo>
                    <a:pt x="10919" y="2082"/>
                    <a:pt x="12557" y="3720"/>
                    <a:pt x="12557" y="5733"/>
                  </a:cubicBezTo>
                  <a:cubicBezTo>
                    <a:pt x="12557" y="7746"/>
                    <a:pt x="10919" y="9384"/>
                    <a:pt x="8940" y="9384"/>
                  </a:cubicBezTo>
                  <a:cubicBezTo>
                    <a:pt x="6927" y="9384"/>
                    <a:pt x="5289" y="7746"/>
                    <a:pt x="5289" y="5733"/>
                  </a:cubicBezTo>
                  <a:cubicBezTo>
                    <a:pt x="5289" y="3720"/>
                    <a:pt x="6927" y="2082"/>
                    <a:pt x="8940" y="2082"/>
                  </a:cubicBezTo>
                  <a:close/>
                  <a:moveTo>
                    <a:pt x="19928" y="0"/>
                  </a:moveTo>
                  <a:cubicBezTo>
                    <a:pt x="17846" y="0"/>
                    <a:pt x="16072" y="1263"/>
                    <a:pt x="15355" y="3105"/>
                  </a:cubicBezTo>
                  <a:cubicBezTo>
                    <a:pt x="14846" y="2913"/>
                    <a:pt x="14371" y="2842"/>
                    <a:pt x="13948" y="2842"/>
                  </a:cubicBezTo>
                  <a:cubicBezTo>
                    <a:pt x="13323" y="2842"/>
                    <a:pt x="12815" y="2997"/>
                    <a:pt x="12489" y="3139"/>
                  </a:cubicBezTo>
                  <a:cubicBezTo>
                    <a:pt x="11704" y="2013"/>
                    <a:pt x="10408" y="1297"/>
                    <a:pt x="8940" y="1297"/>
                  </a:cubicBezTo>
                  <a:cubicBezTo>
                    <a:pt x="7166" y="1297"/>
                    <a:pt x="5665" y="2355"/>
                    <a:pt x="4948" y="3822"/>
                  </a:cubicBezTo>
                  <a:lnTo>
                    <a:pt x="3310" y="3822"/>
                  </a:lnTo>
                  <a:lnTo>
                    <a:pt x="0" y="7951"/>
                  </a:lnTo>
                  <a:lnTo>
                    <a:pt x="683" y="8497"/>
                  </a:lnTo>
                  <a:lnTo>
                    <a:pt x="3719" y="4709"/>
                  </a:lnTo>
                  <a:lnTo>
                    <a:pt x="4607" y="4709"/>
                  </a:lnTo>
                  <a:cubicBezTo>
                    <a:pt x="4538" y="5050"/>
                    <a:pt x="4504" y="5392"/>
                    <a:pt x="4504" y="5733"/>
                  </a:cubicBezTo>
                  <a:cubicBezTo>
                    <a:pt x="4504" y="8190"/>
                    <a:pt x="6483" y="10169"/>
                    <a:pt x="8940" y="10169"/>
                  </a:cubicBezTo>
                  <a:cubicBezTo>
                    <a:pt x="11363" y="10169"/>
                    <a:pt x="13376" y="8190"/>
                    <a:pt x="13376" y="5733"/>
                  </a:cubicBezTo>
                  <a:cubicBezTo>
                    <a:pt x="13376" y="5084"/>
                    <a:pt x="13206" y="4470"/>
                    <a:pt x="12967" y="3890"/>
                  </a:cubicBezTo>
                  <a:cubicBezTo>
                    <a:pt x="13199" y="3813"/>
                    <a:pt x="13562" y="3725"/>
                    <a:pt x="13995" y="3725"/>
                  </a:cubicBezTo>
                  <a:cubicBezTo>
                    <a:pt x="14326" y="3725"/>
                    <a:pt x="14698" y="3776"/>
                    <a:pt x="15082" y="3924"/>
                  </a:cubicBezTo>
                  <a:cubicBezTo>
                    <a:pt x="15014" y="4266"/>
                    <a:pt x="14980" y="4573"/>
                    <a:pt x="14980" y="4914"/>
                  </a:cubicBezTo>
                  <a:cubicBezTo>
                    <a:pt x="14980" y="7610"/>
                    <a:pt x="17198" y="9828"/>
                    <a:pt x="19928" y="9828"/>
                  </a:cubicBezTo>
                  <a:cubicBezTo>
                    <a:pt x="22624" y="9828"/>
                    <a:pt x="24842" y="7610"/>
                    <a:pt x="24842" y="4914"/>
                  </a:cubicBezTo>
                  <a:cubicBezTo>
                    <a:pt x="24842" y="4470"/>
                    <a:pt x="24773" y="4027"/>
                    <a:pt x="24671" y="3617"/>
                  </a:cubicBezTo>
                  <a:lnTo>
                    <a:pt x="25592" y="3617"/>
                  </a:lnTo>
                  <a:lnTo>
                    <a:pt x="25592" y="2730"/>
                  </a:lnTo>
                  <a:lnTo>
                    <a:pt x="24330" y="2730"/>
                  </a:lnTo>
                  <a:cubicBezTo>
                    <a:pt x="23511" y="1126"/>
                    <a:pt x="21839" y="0"/>
                    <a:pt x="19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4433354" y="2036285"/>
              <a:ext cx="38370" cy="49328"/>
            </a:xfrm>
            <a:custGeom>
              <a:avLst/>
              <a:gdLst/>
              <a:ahLst/>
              <a:cxnLst/>
              <a:rect l="l" t="t" r="r" b="b"/>
              <a:pathLst>
                <a:path w="1673" h="2151" extrusionOk="0">
                  <a:moveTo>
                    <a:pt x="853" y="1"/>
                  </a:moveTo>
                  <a:cubicBezTo>
                    <a:pt x="375" y="1"/>
                    <a:pt x="0" y="479"/>
                    <a:pt x="0" y="1093"/>
                  </a:cubicBezTo>
                  <a:cubicBezTo>
                    <a:pt x="0" y="1673"/>
                    <a:pt x="375" y="2151"/>
                    <a:pt x="853" y="2151"/>
                  </a:cubicBezTo>
                  <a:cubicBezTo>
                    <a:pt x="1297" y="2151"/>
                    <a:pt x="1672" y="1673"/>
                    <a:pt x="1672" y="1093"/>
                  </a:cubicBezTo>
                  <a:cubicBezTo>
                    <a:pt x="1672" y="479"/>
                    <a:pt x="1297" y="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4578119" y="2024567"/>
              <a:ext cx="38370" cy="50085"/>
            </a:xfrm>
            <a:custGeom>
              <a:avLst/>
              <a:gdLst/>
              <a:ahLst/>
              <a:cxnLst/>
              <a:rect l="l" t="t" r="r" b="b"/>
              <a:pathLst>
                <a:path w="1673" h="2184" extrusionOk="0">
                  <a:moveTo>
                    <a:pt x="854" y="0"/>
                  </a:moveTo>
                  <a:cubicBezTo>
                    <a:pt x="376" y="0"/>
                    <a:pt x="1" y="512"/>
                    <a:pt x="1" y="1092"/>
                  </a:cubicBezTo>
                  <a:cubicBezTo>
                    <a:pt x="1" y="1706"/>
                    <a:pt x="376" y="2184"/>
                    <a:pt x="854" y="2184"/>
                  </a:cubicBezTo>
                  <a:cubicBezTo>
                    <a:pt x="1298" y="2184"/>
                    <a:pt x="1673" y="1706"/>
                    <a:pt x="1673" y="1092"/>
                  </a:cubicBezTo>
                  <a:cubicBezTo>
                    <a:pt x="1673" y="512"/>
                    <a:pt x="1298" y="0"/>
                    <a:pt x="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4368379" y="1899080"/>
              <a:ext cx="120546" cy="26120"/>
            </a:xfrm>
            <a:custGeom>
              <a:avLst/>
              <a:gdLst/>
              <a:ahLst/>
              <a:cxnLst/>
              <a:rect l="l" t="t" r="r" b="b"/>
              <a:pathLst>
                <a:path w="5256" h="1139" extrusionOk="0">
                  <a:moveTo>
                    <a:pt x="2751" y="0"/>
                  </a:moveTo>
                  <a:cubicBezTo>
                    <a:pt x="2179" y="0"/>
                    <a:pt x="1685" y="66"/>
                    <a:pt x="1502" y="115"/>
                  </a:cubicBezTo>
                  <a:cubicBezTo>
                    <a:pt x="956" y="217"/>
                    <a:pt x="1" y="968"/>
                    <a:pt x="1" y="968"/>
                  </a:cubicBezTo>
                  <a:cubicBezTo>
                    <a:pt x="705" y="672"/>
                    <a:pt x="1458" y="568"/>
                    <a:pt x="2167" y="568"/>
                  </a:cubicBezTo>
                  <a:cubicBezTo>
                    <a:pt x="3830" y="568"/>
                    <a:pt x="5256" y="1138"/>
                    <a:pt x="5256" y="1138"/>
                  </a:cubicBezTo>
                  <a:cubicBezTo>
                    <a:pt x="5080" y="216"/>
                    <a:pt x="3787" y="0"/>
                    <a:pt x="2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4556216" y="1886765"/>
              <a:ext cx="120546" cy="26693"/>
            </a:xfrm>
            <a:custGeom>
              <a:avLst/>
              <a:gdLst/>
              <a:ahLst/>
              <a:cxnLst/>
              <a:rect l="l" t="t" r="r" b="b"/>
              <a:pathLst>
                <a:path w="5256" h="1164" extrusionOk="0">
                  <a:moveTo>
                    <a:pt x="2578" y="1"/>
                  </a:moveTo>
                  <a:cubicBezTo>
                    <a:pt x="1531" y="1"/>
                    <a:pt x="180" y="219"/>
                    <a:pt x="0" y="1164"/>
                  </a:cubicBezTo>
                  <a:cubicBezTo>
                    <a:pt x="0" y="1164"/>
                    <a:pt x="1451" y="566"/>
                    <a:pt x="3132" y="566"/>
                  </a:cubicBezTo>
                  <a:cubicBezTo>
                    <a:pt x="3829" y="566"/>
                    <a:pt x="4566" y="669"/>
                    <a:pt x="5255" y="959"/>
                  </a:cubicBezTo>
                  <a:cubicBezTo>
                    <a:pt x="5255" y="959"/>
                    <a:pt x="4266" y="242"/>
                    <a:pt x="3754" y="106"/>
                  </a:cubicBezTo>
                  <a:cubicBezTo>
                    <a:pt x="3579" y="59"/>
                    <a:pt x="3119" y="1"/>
                    <a:pt x="2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4429432" y="2263225"/>
              <a:ext cx="255932" cy="173324"/>
            </a:xfrm>
            <a:custGeom>
              <a:avLst/>
              <a:gdLst/>
              <a:ahLst/>
              <a:cxnLst/>
              <a:rect l="l" t="t" r="r" b="b"/>
              <a:pathLst>
                <a:path w="11159" h="7558" extrusionOk="0">
                  <a:moveTo>
                    <a:pt x="11159" y="1"/>
                  </a:moveTo>
                  <a:lnTo>
                    <a:pt x="11159" y="1"/>
                  </a:lnTo>
                  <a:cubicBezTo>
                    <a:pt x="10886" y="717"/>
                    <a:pt x="10613" y="1434"/>
                    <a:pt x="10306" y="2150"/>
                  </a:cubicBezTo>
                  <a:cubicBezTo>
                    <a:pt x="10033" y="2867"/>
                    <a:pt x="9691" y="3549"/>
                    <a:pt x="9350" y="4232"/>
                  </a:cubicBezTo>
                  <a:cubicBezTo>
                    <a:pt x="8975" y="4914"/>
                    <a:pt x="8565" y="5563"/>
                    <a:pt x="8088" y="6143"/>
                  </a:cubicBezTo>
                  <a:cubicBezTo>
                    <a:pt x="7639" y="6656"/>
                    <a:pt x="7070" y="7138"/>
                    <a:pt x="6436" y="7138"/>
                  </a:cubicBezTo>
                  <a:cubicBezTo>
                    <a:pt x="6396" y="7138"/>
                    <a:pt x="6355" y="7136"/>
                    <a:pt x="6313" y="7132"/>
                  </a:cubicBezTo>
                  <a:cubicBezTo>
                    <a:pt x="5597" y="7064"/>
                    <a:pt x="4948" y="6620"/>
                    <a:pt x="4368" y="6143"/>
                  </a:cubicBezTo>
                  <a:cubicBezTo>
                    <a:pt x="3788" y="5665"/>
                    <a:pt x="3276" y="5119"/>
                    <a:pt x="2764" y="4539"/>
                  </a:cubicBezTo>
                  <a:cubicBezTo>
                    <a:pt x="2253" y="3959"/>
                    <a:pt x="1775" y="3379"/>
                    <a:pt x="1331" y="2730"/>
                  </a:cubicBezTo>
                  <a:cubicBezTo>
                    <a:pt x="854" y="2116"/>
                    <a:pt x="410" y="1468"/>
                    <a:pt x="1" y="854"/>
                  </a:cubicBezTo>
                  <a:lnTo>
                    <a:pt x="1" y="854"/>
                  </a:lnTo>
                  <a:cubicBezTo>
                    <a:pt x="683" y="2219"/>
                    <a:pt x="1536" y="3549"/>
                    <a:pt x="2491" y="4744"/>
                  </a:cubicBezTo>
                  <a:cubicBezTo>
                    <a:pt x="2969" y="5358"/>
                    <a:pt x="3515" y="5938"/>
                    <a:pt x="4129" y="6484"/>
                  </a:cubicBezTo>
                  <a:cubicBezTo>
                    <a:pt x="4709" y="6962"/>
                    <a:pt x="5426" y="7439"/>
                    <a:pt x="6279" y="7542"/>
                  </a:cubicBezTo>
                  <a:cubicBezTo>
                    <a:pt x="6342" y="7552"/>
                    <a:pt x="6406" y="7557"/>
                    <a:pt x="6471" y="7557"/>
                  </a:cubicBezTo>
                  <a:cubicBezTo>
                    <a:pt x="6831" y="7557"/>
                    <a:pt x="7218" y="7408"/>
                    <a:pt x="7508" y="7235"/>
                  </a:cubicBezTo>
                  <a:cubicBezTo>
                    <a:pt x="7849" y="6996"/>
                    <a:pt x="8156" y="6723"/>
                    <a:pt x="8395" y="6416"/>
                  </a:cubicBezTo>
                  <a:cubicBezTo>
                    <a:pt x="8907" y="5767"/>
                    <a:pt x="9282" y="5085"/>
                    <a:pt x="9623" y="4402"/>
                  </a:cubicBezTo>
                  <a:cubicBezTo>
                    <a:pt x="10306" y="2969"/>
                    <a:pt x="10783" y="1502"/>
                    <a:pt x="1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4153959" y="2225042"/>
              <a:ext cx="107244" cy="245584"/>
            </a:xfrm>
            <a:custGeom>
              <a:avLst/>
              <a:gdLst/>
              <a:ahLst/>
              <a:cxnLst/>
              <a:rect l="l" t="t" r="r" b="b"/>
              <a:pathLst>
                <a:path w="4676" h="10709" extrusionOk="0">
                  <a:moveTo>
                    <a:pt x="2298" y="0"/>
                  </a:moveTo>
                  <a:cubicBezTo>
                    <a:pt x="2218" y="0"/>
                    <a:pt x="2140" y="56"/>
                    <a:pt x="2116" y="130"/>
                  </a:cubicBezTo>
                  <a:cubicBezTo>
                    <a:pt x="2013" y="335"/>
                    <a:pt x="0" y="5249"/>
                    <a:pt x="1638" y="9343"/>
                  </a:cubicBezTo>
                  <a:cubicBezTo>
                    <a:pt x="1775" y="9685"/>
                    <a:pt x="2184" y="10708"/>
                    <a:pt x="2798" y="10708"/>
                  </a:cubicBezTo>
                  <a:cubicBezTo>
                    <a:pt x="2832" y="10708"/>
                    <a:pt x="2901" y="10674"/>
                    <a:pt x="2969" y="10674"/>
                  </a:cubicBezTo>
                  <a:cubicBezTo>
                    <a:pt x="4231" y="10299"/>
                    <a:pt x="4675" y="5044"/>
                    <a:pt x="4027" y="1734"/>
                  </a:cubicBezTo>
                  <a:cubicBezTo>
                    <a:pt x="3993" y="1631"/>
                    <a:pt x="3890" y="1563"/>
                    <a:pt x="3788" y="1563"/>
                  </a:cubicBezTo>
                  <a:cubicBezTo>
                    <a:pt x="3651" y="1597"/>
                    <a:pt x="3583" y="1700"/>
                    <a:pt x="3617" y="1836"/>
                  </a:cubicBezTo>
                  <a:cubicBezTo>
                    <a:pt x="4300" y="5385"/>
                    <a:pt x="3617" y="10026"/>
                    <a:pt x="2832" y="10265"/>
                  </a:cubicBezTo>
                  <a:cubicBezTo>
                    <a:pt x="2822" y="10267"/>
                    <a:pt x="2812" y="10268"/>
                    <a:pt x="2800" y="10268"/>
                  </a:cubicBezTo>
                  <a:cubicBezTo>
                    <a:pt x="2629" y="10268"/>
                    <a:pt x="2368" y="10008"/>
                    <a:pt x="2048" y="9207"/>
                  </a:cubicBezTo>
                  <a:cubicBezTo>
                    <a:pt x="444" y="5249"/>
                    <a:pt x="2491" y="335"/>
                    <a:pt x="2491" y="301"/>
                  </a:cubicBezTo>
                  <a:cubicBezTo>
                    <a:pt x="2559" y="198"/>
                    <a:pt x="2491" y="62"/>
                    <a:pt x="2389" y="28"/>
                  </a:cubicBezTo>
                  <a:cubicBezTo>
                    <a:pt x="2360" y="9"/>
                    <a:pt x="2329" y="0"/>
                    <a:pt x="2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4722908" y="2186241"/>
              <a:ext cx="96281" cy="299246"/>
            </a:xfrm>
            <a:custGeom>
              <a:avLst/>
              <a:gdLst/>
              <a:ahLst/>
              <a:cxnLst/>
              <a:rect l="l" t="t" r="r" b="b"/>
              <a:pathLst>
                <a:path w="4198" h="13049" extrusionOk="0">
                  <a:moveTo>
                    <a:pt x="2315" y="1"/>
                  </a:moveTo>
                  <a:cubicBezTo>
                    <a:pt x="2285" y="1"/>
                    <a:pt x="2253" y="5"/>
                    <a:pt x="2219" y="14"/>
                  </a:cubicBezTo>
                  <a:cubicBezTo>
                    <a:pt x="2116" y="48"/>
                    <a:pt x="2082" y="184"/>
                    <a:pt x="2116" y="287"/>
                  </a:cubicBezTo>
                  <a:cubicBezTo>
                    <a:pt x="2150" y="321"/>
                    <a:pt x="3754" y="4313"/>
                    <a:pt x="3038" y="9841"/>
                  </a:cubicBezTo>
                  <a:cubicBezTo>
                    <a:pt x="2730" y="12127"/>
                    <a:pt x="2219" y="12537"/>
                    <a:pt x="1946" y="12605"/>
                  </a:cubicBezTo>
                  <a:cubicBezTo>
                    <a:pt x="1921" y="12609"/>
                    <a:pt x="1895" y="12612"/>
                    <a:pt x="1870" y="12612"/>
                  </a:cubicBezTo>
                  <a:cubicBezTo>
                    <a:pt x="1305" y="12612"/>
                    <a:pt x="639" y="11565"/>
                    <a:pt x="410" y="11206"/>
                  </a:cubicBezTo>
                  <a:cubicBezTo>
                    <a:pt x="385" y="11129"/>
                    <a:pt x="301" y="11091"/>
                    <a:pt x="218" y="11091"/>
                  </a:cubicBezTo>
                  <a:cubicBezTo>
                    <a:pt x="190" y="11091"/>
                    <a:pt x="163" y="11095"/>
                    <a:pt x="137" y="11104"/>
                  </a:cubicBezTo>
                  <a:cubicBezTo>
                    <a:pt x="35" y="11172"/>
                    <a:pt x="1" y="11308"/>
                    <a:pt x="35" y="11411"/>
                  </a:cubicBezTo>
                  <a:cubicBezTo>
                    <a:pt x="137" y="11581"/>
                    <a:pt x="956" y="13049"/>
                    <a:pt x="1877" y="13049"/>
                  </a:cubicBezTo>
                  <a:cubicBezTo>
                    <a:pt x="1912" y="13049"/>
                    <a:pt x="1980" y="13014"/>
                    <a:pt x="2014" y="13014"/>
                  </a:cubicBezTo>
                  <a:cubicBezTo>
                    <a:pt x="2730" y="12878"/>
                    <a:pt x="3208" y="11854"/>
                    <a:pt x="3447" y="9909"/>
                  </a:cubicBezTo>
                  <a:cubicBezTo>
                    <a:pt x="4198" y="4245"/>
                    <a:pt x="2526" y="184"/>
                    <a:pt x="2526" y="116"/>
                  </a:cubicBezTo>
                  <a:cubicBezTo>
                    <a:pt x="2475" y="39"/>
                    <a:pt x="2404" y="1"/>
                    <a:pt x="2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4218911" y="3970573"/>
              <a:ext cx="84057" cy="142892"/>
            </a:xfrm>
            <a:custGeom>
              <a:avLst/>
              <a:gdLst/>
              <a:ahLst/>
              <a:cxnLst/>
              <a:rect l="l" t="t" r="r" b="b"/>
              <a:pathLst>
                <a:path w="3665" h="6231" extrusionOk="0">
                  <a:moveTo>
                    <a:pt x="2315" y="1"/>
                  </a:moveTo>
                  <a:cubicBezTo>
                    <a:pt x="2193" y="1"/>
                    <a:pt x="2076" y="99"/>
                    <a:pt x="1980" y="313"/>
                  </a:cubicBezTo>
                  <a:cubicBezTo>
                    <a:pt x="1365" y="1576"/>
                    <a:pt x="0" y="4340"/>
                    <a:pt x="0" y="4340"/>
                  </a:cubicBezTo>
                  <a:cubicBezTo>
                    <a:pt x="0" y="4340"/>
                    <a:pt x="396" y="6230"/>
                    <a:pt x="1186" y="6230"/>
                  </a:cubicBezTo>
                  <a:cubicBezTo>
                    <a:pt x="1510" y="6230"/>
                    <a:pt x="1899" y="5914"/>
                    <a:pt x="2355" y="5022"/>
                  </a:cubicBezTo>
                  <a:cubicBezTo>
                    <a:pt x="3665" y="2488"/>
                    <a:pt x="2931" y="1"/>
                    <a:pt x="2315" y="1"/>
                  </a:cubicBezTo>
                  <a:close/>
                </a:path>
              </a:pathLst>
            </a:custGeom>
            <a:solidFill>
              <a:srgbClr val="FFCC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4094466" y="4057601"/>
              <a:ext cx="377258" cy="367769"/>
            </a:xfrm>
            <a:custGeom>
              <a:avLst/>
              <a:gdLst/>
              <a:ahLst/>
              <a:cxnLst/>
              <a:rect l="l" t="t" r="r" b="b"/>
              <a:pathLst>
                <a:path w="16449" h="16037" extrusionOk="0">
                  <a:moveTo>
                    <a:pt x="5745" y="1"/>
                  </a:moveTo>
                  <a:cubicBezTo>
                    <a:pt x="5623" y="1"/>
                    <a:pt x="5516" y="22"/>
                    <a:pt x="5426" y="67"/>
                  </a:cubicBezTo>
                  <a:cubicBezTo>
                    <a:pt x="3652" y="954"/>
                    <a:pt x="1" y="8325"/>
                    <a:pt x="1" y="8325"/>
                  </a:cubicBezTo>
                  <a:cubicBezTo>
                    <a:pt x="1" y="8325"/>
                    <a:pt x="8668" y="13443"/>
                    <a:pt x="12217" y="16037"/>
                  </a:cubicBezTo>
                  <a:cubicBezTo>
                    <a:pt x="13718" y="15218"/>
                    <a:pt x="16448" y="11874"/>
                    <a:pt x="16448" y="9110"/>
                  </a:cubicBezTo>
                  <a:cubicBezTo>
                    <a:pt x="15541" y="7523"/>
                    <a:pt x="8023" y="1"/>
                    <a:pt x="5745" y="1"/>
                  </a:cubicBezTo>
                  <a:close/>
                </a:path>
              </a:pathLst>
            </a:custGeom>
            <a:solidFill>
              <a:srgbClr val="FFCC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4813685" y="4009374"/>
              <a:ext cx="110386" cy="144475"/>
            </a:xfrm>
            <a:custGeom>
              <a:avLst/>
              <a:gdLst/>
              <a:ahLst/>
              <a:cxnLst/>
              <a:rect l="l" t="t" r="r" b="b"/>
              <a:pathLst>
                <a:path w="4813" h="6300" extrusionOk="0">
                  <a:moveTo>
                    <a:pt x="1315" y="1"/>
                  </a:moveTo>
                  <a:cubicBezTo>
                    <a:pt x="903" y="1"/>
                    <a:pt x="470" y="818"/>
                    <a:pt x="274" y="1385"/>
                  </a:cubicBezTo>
                  <a:cubicBezTo>
                    <a:pt x="1" y="2273"/>
                    <a:pt x="1673" y="4934"/>
                    <a:pt x="1673" y="4934"/>
                  </a:cubicBezTo>
                  <a:lnTo>
                    <a:pt x="4812" y="6299"/>
                  </a:lnTo>
                  <a:cubicBezTo>
                    <a:pt x="4812" y="6299"/>
                    <a:pt x="2458" y="2955"/>
                    <a:pt x="1946" y="976"/>
                  </a:cubicBezTo>
                  <a:cubicBezTo>
                    <a:pt x="1773" y="261"/>
                    <a:pt x="1548" y="1"/>
                    <a:pt x="1315" y="1"/>
                  </a:cubicBezTo>
                  <a:close/>
                </a:path>
              </a:pathLst>
            </a:custGeom>
            <a:solidFill>
              <a:srgbClr val="FFCC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4628209" y="4107434"/>
              <a:ext cx="413243" cy="369076"/>
            </a:xfrm>
            <a:custGeom>
              <a:avLst/>
              <a:gdLst/>
              <a:ahLst/>
              <a:cxnLst/>
              <a:rect l="l" t="t" r="r" b="b"/>
              <a:pathLst>
                <a:path w="18018" h="16094" extrusionOk="0">
                  <a:moveTo>
                    <a:pt x="10098" y="1"/>
                  </a:moveTo>
                  <a:cubicBezTo>
                    <a:pt x="8101" y="1"/>
                    <a:pt x="1905" y="6997"/>
                    <a:pt x="990" y="8336"/>
                  </a:cubicBezTo>
                  <a:cubicBezTo>
                    <a:pt x="1" y="9701"/>
                    <a:pt x="274" y="10383"/>
                    <a:pt x="274" y="10383"/>
                  </a:cubicBezTo>
                  <a:cubicBezTo>
                    <a:pt x="274" y="10383"/>
                    <a:pt x="2560" y="15024"/>
                    <a:pt x="4232" y="16014"/>
                  </a:cubicBezTo>
                  <a:cubicBezTo>
                    <a:pt x="4324" y="16068"/>
                    <a:pt x="4445" y="16094"/>
                    <a:pt x="4591" y="16094"/>
                  </a:cubicBezTo>
                  <a:cubicBezTo>
                    <a:pt x="7088" y="16094"/>
                    <a:pt x="16926" y="8541"/>
                    <a:pt x="16926" y="8541"/>
                  </a:cubicBezTo>
                  <a:cubicBezTo>
                    <a:pt x="16926" y="8541"/>
                    <a:pt x="18018" y="6459"/>
                    <a:pt x="15970" y="4378"/>
                  </a:cubicBezTo>
                  <a:cubicBezTo>
                    <a:pt x="15663" y="4105"/>
                    <a:pt x="12012" y="726"/>
                    <a:pt x="10340" y="44"/>
                  </a:cubicBezTo>
                  <a:cubicBezTo>
                    <a:pt x="10268" y="15"/>
                    <a:pt x="10187" y="1"/>
                    <a:pt x="10098" y="1"/>
                  </a:cubicBezTo>
                  <a:close/>
                </a:path>
              </a:pathLst>
            </a:custGeom>
            <a:solidFill>
              <a:srgbClr val="FFCC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4258818" y="4133462"/>
              <a:ext cx="206644" cy="161238"/>
            </a:xfrm>
            <a:custGeom>
              <a:avLst/>
              <a:gdLst/>
              <a:ahLst/>
              <a:cxnLst/>
              <a:rect l="l" t="t" r="r" b="b"/>
              <a:pathLst>
                <a:path w="9010" h="7031" fill="none" extrusionOk="0">
                  <a:moveTo>
                    <a:pt x="1" y="1"/>
                  </a:moveTo>
                  <a:cubicBezTo>
                    <a:pt x="1" y="1"/>
                    <a:pt x="6791" y="4812"/>
                    <a:pt x="9009" y="7030"/>
                  </a:cubicBezTo>
                </a:path>
              </a:pathLst>
            </a:custGeom>
            <a:noFill/>
            <a:ln w="5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4230654" y="4186688"/>
              <a:ext cx="216805" cy="158876"/>
            </a:xfrm>
            <a:custGeom>
              <a:avLst/>
              <a:gdLst/>
              <a:ahLst/>
              <a:cxnLst/>
              <a:rect l="l" t="t" r="r" b="b"/>
              <a:pathLst>
                <a:path w="9453" h="6928" fill="none" extrusionOk="0">
                  <a:moveTo>
                    <a:pt x="0" y="0"/>
                  </a:moveTo>
                  <a:cubicBezTo>
                    <a:pt x="239" y="0"/>
                    <a:pt x="5733" y="3788"/>
                    <a:pt x="9452" y="6927"/>
                  </a:cubicBezTo>
                </a:path>
              </a:pathLst>
            </a:custGeom>
            <a:noFill/>
            <a:ln w="5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4209508" y="4253193"/>
              <a:ext cx="206644" cy="137756"/>
            </a:xfrm>
            <a:custGeom>
              <a:avLst/>
              <a:gdLst/>
              <a:ahLst/>
              <a:cxnLst/>
              <a:rect l="l" t="t" r="r" b="b"/>
              <a:pathLst>
                <a:path w="9010" h="6007" fill="none" extrusionOk="0">
                  <a:moveTo>
                    <a:pt x="1" y="1"/>
                  </a:moveTo>
                  <a:cubicBezTo>
                    <a:pt x="1" y="1"/>
                    <a:pt x="5870" y="3481"/>
                    <a:pt x="9009" y="6006"/>
                  </a:cubicBezTo>
                </a:path>
              </a:pathLst>
            </a:custGeom>
            <a:noFill/>
            <a:ln w="5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4651695" y="4190587"/>
              <a:ext cx="180017" cy="185478"/>
            </a:xfrm>
            <a:custGeom>
              <a:avLst/>
              <a:gdLst/>
              <a:ahLst/>
              <a:cxnLst/>
              <a:rect l="l" t="t" r="r" b="b"/>
              <a:pathLst>
                <a:path w="7849" h="8088" fill="none" extrusionOk="0">
                  <a:moveTo>
                    <a:pt x="7849" y="1"/>
                  </a:moveTo>
                  <a:cubicBezTo>
                    <a:pt x="7849" y="1"/>
                    <a:pt x="1638" y="6177"/>
                    <a:pt x="0" y="8088"/>
                  </a:cubicBezTo>
                </a:path>
              </a:pathLst>
            </a:custGeom>
            <a:noFill/>
            <a:ln w="5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4682221" y="4243813"/>
              <a:ext cx="187838" cy="179997"/>
            </a:xfrm>
            <a:custGeom>
              <a:avLst/>
              <a:gdLst/>
              <a:ahLst/>
              <a:cxnLst/>
              <a:rect l="l" t="t" r="r" b="b"/>
              <a:pathLst>
                <a:path w="8190" h="7849" fill="none" extrusionOk="0">
                  <a:moveTo>
                    <a:pt x="8190" y="0"/>
                  </a:moveTo>
                  <a:cubicBezTo>
                    <a:pt x="8190" y="0"/>
                    <a:pt x="1979" y="5699"/>
                    <a:pt x="0" y="7848"/>
                  </a:cubicBezTo>
                </a:path>
              </a:pathLst>
            </a:custGeom>
            <a:noFill/>
            <a:ln w="5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4704904" y="4298576"/>
              <a:ext cx="209764" cy="155758"/>
            </a:xfrm>
            <a:custGeom>
              <a:avLst/>
              <a:gdLst/>
              <a:ahLst/>
              <a:cxnLst/>
              <a:rect l="l" t="t" r="r" b="b"/>
              <a:pathLst>
                <a:path w="9146" h="6792" fill="none" extrusionOk="0">
                  <a:moveTo>
                    <a:pt x="9146" y="69"/>
                  </a:moveTo>
                  <a:cubicBezTo>
                    <a:pt x="8907" y="1"/>
                    <a:pt x="1" y="6791"/>
                    <a:pt x="1" y="6791"/>
                  </a:cubicBezTo>
                </a:path>
              </a:pathLst>
            </a:custGeom>
            <a:noFill/>
            <a:ln w="5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3972383" y="4120161"/>
              <a:ext cx="104125" cy="122093"/>
            </a:xfrm>
            <a:custGeom>
              <a:avLst/>
              <a:gdLst/>
              <a:ahLst/>
              <a:cxnLst/>
              <a:rect l="l" t="t" r="r" b="b"/>
              <a:pathLst>
                <a:path w="4540" h="5324" extrusionOk="0">
                  <a:moveTo>
                    <a:pt x="2969" y="1"/>
                  </a:moveTo>
                  <a:lnTo>
                    <a:pt x="1" y="4232"/>
                  </a:lnTo>
                  <a:lnTo>
                    <a:pt x="1297" y="5324"/>
                  </a:lnTo>
                  <a:lnTo>
                    <a:pt x="4539" y="990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3987268" y="4136214"/>
              <a:ext cx="83759" cy="64716"/>
            </a:xfrm>
            <a:custGeom>
              <a:avLst/>
              <a:gdLst/>
              <a:ahLst/>
              <a:cxnLst/>
              <a:rect l="l" t="t" r="r" b="b"/>
              <a:pathLst>
                <a:path w="3652" h="2822" extrusionOk="0">
                  <a:moveTo>
                    <a:pt x="1519" y="1"/>
                  </a:moveTo>
                  <a:cubicBezTo>
                    <a:pt x="1009" y="1"/>
                    <a:pt x="558" y="220"/>
                    <a:pt x="341" y="632"/>
                  </a:cubicBezTo>
                  <a:cubicBezTo>
                    <a:pt x="0" y="1280"/>
                    <a:pt x="375" y="2167"/>
                    <a:pt x="1194" y="2577"/>
                  </a:cubicBezTo>
                  <a:cubicBezTo>
                    <a:pt x="1500" y="2742"/>
                    <a:pt x="1824" y="2822"/>
                    <a:pt x="2128" y="2822"/>
                  </a:cubicBezTo>
                  <a:cubicBezTo>
                    <a:pt x="2640" y="2822"/>
                    <a:pt x="3096" y="2595"/>
                    <a:pt x="3310" y="2167"/>
                  </a:cubicBezTo>
                  <a:cubicBezTo>
                    <a:pt x="3651" y="1519"/>
                    <a:pt x="3242" y="666"/>
                    <a:pt x="2423" y="222"/>
                  </a:cubicBezTo>
                  <a:cubicBezTo>
                    <a:pt x="2124" y="73"/>
                    <a:pt x="1812" y="1"/>
                    <a:pt x="1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5010123" y="4113121"/>
              <a:ext cx="63415" cy="117414"/>
            </a:xfrm>
            <a:custGeom>
              <a:avLst/>
              <a:gdLst/>
              <a:ahLst/>
              <a:cxnLst/>
              <a:rect l="l" t="t" r="r" b="b"/>
              <a:pathLst>
                <a:path w="2765" h="5120" fill="none" extrusionOk="0">
                  <a:moveTo>
                    <a:pt x="1" y="1"/>
                  </a:moveTo>
                  <a:cubicBezTo>
                    <a:pt x="1" y="1"/>
                    <a:pt x="1980" y="205"/>
                    <a:pt x="2355" y="2355"/>
                  </a:cubicBezTo>
                  <a:cubicBezTo>
                    <a:pt x="2765" y="4539"/>
                    <a:pt x="1775" y="5119"/>
                    <a:pt x="1" y="3549"/>
                  </a:cubicBezTo>
                </a:path>
              </a:pathLst>
            </a:custGeom>
            <a:noFill/>
            <a:ln w="11100" cap="flat" cmpd="sng">
              <a:solidFill>
                <a:schemeClr val="lt2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4512388" y="3629520"/>
              <a:ext cx="22729" cy="33665"/>
            </a:xfrm>
            <a:custGeom>
              <a:avLst/>
              <a:gdLst/>
              <a:ahLst/>
              <a:cxnLst/>
              <a:rect l="l" t="t" r="r" b="b"/>
              <a:pathLst>
                <a:path w="991" h="1468" extrusionOk="0">
                  <a:moveTo>
                    <a:pt x="512" y="1"/>
                  </a:moveTo>
                  <a:cubicBezTo>
                    <a:pt x="239" y="1"/>
                    <a:pt x="1" y="342"/>
                    <a:pt x="1" y="751"/>
                  </a:cubicBezTo>
                  <a:cubicBezTo>
                    <a:pt x="1" y="1161"/>
                    <a:pt x="239" y="1468"/>
                    <a:pt x="512" y="1468"/>
                  </a:cubicBezTo>
                  <a:cubicBezTo>
                    <a:pt x="785" y="1468"/>
                    <a:pt x="990" y="1161"/>
                    <a:pt x="990" y="751"/>
                  </a:cubicBezTo>
                  <a:cubicBezTo>
                    <a:pt x="990" y="342"/>
                    <a:pt x="78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4519429" y="3831418"/>
              <a:ext cx="22729" cy="34445"/>
            </a:xfrm>
            <a:custGeom>
              <a:avLst/>
              <a:gdLst/>
              <a:ahLst/>
              <a:cxnLst/>
              <a:rect l="l" t="t" r="r" b="b"/>
              <a:pathLst>
                <a:path w="991" h="1502" extrusionOk="0">
                  <a:moveTo>
                    <a:pt x="478" y="0"/>
                  </a:moveTo>
                  <a:cubicBezTo>
                    <a:pt x="240" y="0"/>
                    <a:pt x="1" y="342"/>
                    <a:pt x="1" y="751"/>
                  </a:cubicBezTo>
                  <a:cubicBezTo>
                    <a:pt x="1" y="1160"/>
                    <a:pt x="240" y="1502"/>
                    <a:pt x="478" y="1502"/>
                  </a:cubicBezTo>
                  <a:cubicBezTo>
                    <a:pt x="751" y="1502"/>
                    <a:pt x="990" y="1160"/>
                    <a:pt x="990" y="751"/>
                  </a:cubicBezTo>
                  <a:cubicBezTo>
                    <a:pt x="990" y="342"/>
                    <a:pt x="751" y="0"/>
                    <a:pt x="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4526470" y="4034096"/>
              <a:ext cx="22729" cy="33665"/>
            </a:xfrm>
            <a:custGeom>
              <a:avLst/>
              <a:gdLst/>
              <a:ahLst/>
              <a:cxnLst/>
              <a:rect l="l" t="t" r="r" b="b"/>
              <a:pathLst>
                <a:path w="991" h="1468" extrusionOk="0">
                  <a:moveTo>
                    <a:pt x="478" y="0"/>
                  </a:moveTo>
                  <a:cubicBezTo>
                    <a:pt x="205" y="0"/>
                    <a:pt x="1" y="341"/>
                    <a:pt x="1" y="751"/>
                  </a:cubicBezTo>
                  <a:cubicBezTo>
                    <a:pt x="1" y="1160"/>
                    <a:pt x="205" y="1467"/>
                    <a:pt x="478" y="1467"/>
                  </a:cubicBezTo>
                  <a:cubicBezTo>
                    <a:pt x="751" y="1467"/>
                    <a:pt x="990" y="1160"/>
                    <a:pt x="990" y="751"/>
                  </a:cubicBezTo>
                  <a:cubicBezTo>
                    <a:pt x="990" y="341"/>
                    <a:pt x="751" y="0"/>
                    <a:pt x="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4521791" y="2100450"/>
              <a:ext cx="72796" cy="200407"/>
            </a:xfrm>
            <a:custGeom>
              <a:avLst/>
              <a:gdLst/>
              <a:ahLst/>
              <a:cxnLst/>
              <a:rect l="l" t="t" r="r" b="b"/>
              <a:pathLst>
                <a:path w="3174" h="8739" extrusionOk="0">
                  <a:moveTo>
                    <a:pt x="717" y="1"/>
                  </a:moveTo>
                  <a:cubicBezTo>
                    <a:pt x="717" y="1"/>
                    <a:pt x="0" y="3140"/>
                    <a:pt x="171" y="5017"/>
                  </a:cubicBezTo>
                  <a:cubicBezTo>
                    <a:pt x="361" y="6760"/>
                    <a:pt x="1493" y="8738"/>
                    <a:pt x="2254" y="8738"/>
                  </a:cubicBezTo>
                  <a:cubicBezTo>
                    <a:pt x="2313" y="8738"/>
                    <a:pt x="2369" y="8727"/>
                    <a:pt x="2423" y="8702"/>
                  </a:cubicBezTo>
                  <a:cubicBezTo>
                    <a:pt x="3173" y="8361"/>
                    <a:pt x="2866" y="7440"/>
                    <a:pt x="2184" y="5802"/>
                  </a:cubicBezTo>
                  <a:cubicBezTo>
                    <a:pt x="1536" y="4130"/>
                    <a:pt x="717" y="1"/>
                    <a:pt x="7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4747173" y="2111228"/>
              <a:ext cx="50893" cy="76113"/>
            </a:xfrm>
            <a:custGeom>
              <a:avLst/>
              <a:gdLst/>
              <a:ahLst/>
              <a:cxnLst/>
              <a:rect l="l" t="t" r="r" b="b"/>
              <a:pathLst>
                <a:path w="2219" h="3319" extrusionOk="0">
                  <a:moveTo>
                    <a:pt x="1572" y="0"/>
                  </a:moveTo>
                  <a:cubicBezTo>
                    <a:pt x="1526" y="0"/>
                    <a:pt x="1479" y="3"/>
                    <a:pt x="1434" y="9"/>
                  </a:cubicBezTo>
                  <a:cubicBezTo>
                    <a:pt x="1126" y="43"/>
                    <a:pt x="854" y="248"/>
                    <a:pt x="683" y="452"/>
                  </a:cubicBezTo>
                  <a:cubicBezTo>
                    <a:pt x="581" y="555"/>
                    <a:pt x="512" y="691"/>
                    <a:pt x="410" y="794"/>
                  </a:cubicBezTo>
                  <a:cubicBezTo>
                    <a:pt x="376" y="930"/>
                    <a:pt x="273" y="1032"/>
                    <a:pt x="239" y="1169"/>
                  </a:cubicBezTo>
                  <a:cubicBezTo>
                    <a:pt x="137" y="1442"/>
                    <a:pt x="69" y="1681"/>
                    <a:pt x="35" y="1954"/>
                  </a:cubicBezTo>
                  <a:lnTo>
                    <a:pt x="0" y="2090"/>
                  </a:lnTo>
                  <a:lnTo>
                    <a:pt x="103" y="2158"/>
                  </a:lnTo>
                  <a:cubicBezTo>
                    <a:pt x="342" y="2295"/>
                    <a:pt x="546" y="2466"/>
                    <a:pt x="615" y="2636"/>
                  </a:cubicBezTo>
                  <a:cubicBezTo>
                    <a:pt x="615" y="2739"/>
                    <a:pt x="581" y="2841"/>
                    <a:pt x="512" y="2943"/>
                  </a:cubicBezTo>
                  <a:cubicBezTo>
                    <a:pt x="444" y="3080"/>
                    <a:pt x="376" y="3182"/>
                    <a:pt x="308" y="3319"/>
                  </a:cubicBezTo>
                  <a:cubicBezTo>
                    <a:pt x="410" y="3216"/>
                    <a:pt x="546" y="3148"/>
                    <a:pt x="649" y="3046"/>
                  </a:cubicBezTo>
                  <a:cubicBezTo>
                    <a:pt x="751" y="2977"/>
                    <a:pt x="888" y="2807"/>
                    <a:pt x="888" y="2636"/>
                  </a:cubicBezTo>
                  <a:cubicBezTo>
                    <a:pt x="888" y="2431"/>
                    <a:pt x="785" y="2261"/>
                    <a:pt x="683" y="2158"/>
                  </a:cubicBezTo>
                  <a:cubicBezTo>
                    <a:pt x="616" y="2070"/>
                    <a:pt x="550" y="1995"/>
                    <a:pt x="474" y="1926"/>
                  </a:cubicBezTo>
                  <a:lnTo>
                    <a:pt x="474" y="1926"/>
                  </a:lnTo>
                  <a:cubicBezTo>
                    <a:pt x="498" y="1843"/>
                    <a:pt x="522" y="1753"/>
                    <a:pt x="546" y="1681"/>
                  </a:cubicBezTo>
                  <a:cubicBezTo>
                    <a:pt x="581" y="1544"/>
                    <a:pt x="615" y="1442"/>
                    <a:pt x="649" y="1340"/>
                  </a:cubicBezTo>
                  <a:cubicBezTo>
                    <a:pt x="751" y="1101"/>
                    <a:pt x="854" y="896"/>
                    <a:pt x="990" y="691"/>
                  </a:cubicBezTo>
                  <a:cubicBezTo>
                    <a:pt x="1126" y="521"/>
                    <a:pt x="1263" y="350"/>
                    <a:pt x="1502" y="282"/>
                  </a:cubicBezTo>
                  <a:cubicBezTo>
                    <a:pt x="1634" y="216"/>
                    <a:pt x="1780" y="178"/>
                    <a:pt x="1941" y="178"/>
                  </a:cubicBezTo>
                  <a:cubicBezTo>
                    <a:pt x="2029" y="178"/>
                    <a:pt x="2122" y="189"/>
                    <a:pt x="2218" y="213"/>
                  </a:cubicBezTo>
                  <a:cubicBezTo>
                    <a:pt x="2048" y="71"/>
                    <a:pt x="1806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4222031" y="2158378"/>
              <a:ext cx="10206" cy="84529"/>
            </a:xfrm>
            <a:custGeom>
              <a:avLst/>
              <a:gdLst/>
              <a:ahLst/>
              <a:cxnLst/>
              <a:rect l="l" t="t" r="r" b="b"/>
              <a:pathLst>
                <a:path w="445" h="3686" extrusionOk="0">
                  <a:moveTo>
                    <a:pt x="240" y="0"/>
                  </a:moveTo>
                  <a:cubicBezTo>
                    <a:pt x="69" y="614"/>
                    <a:pt x="1" y="1229"/>
                    <a:pt x="1" y="1843"/>
                  </a:cubicBezTo>
                  <a:cubicBezTo>
                    <a:pt x="1" y="2457"/>
                    <a:pt x="1" y="3071"/>
                    <a:pt x="172" y="3685"/>
                  </a:cubicBezTo>
                  <a:cubicBezTo>
                    <a:pt x="376" y="3105"/>
                    <a:pt x="410" y="2491"/>
                    <a:pt x="445" y="1877"/>
                  </a:cubicBezTo>
                  <a:cubicBezTo>
                    <a:pt x="445" y="1263"/>
                    <a:pt x="410" y="648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4179784" y="2153034"/>
              <a:ext cx="45411" cy="26487"/>
            </a:xfrm>
            <a:custGeom>
              <a:avLst/>
              <a:gdLst/>
              <a:ahLst/>
              <a:cxnLst/>
              <a:rect l="l" t="t" r="r" b="b"/>
              <a:pathLst>
                <a:path w="1980" h="1155" extrusionOk="0">
                  <a:moveTo>
                    <a:pt x="767" y="1"/>
                  </a:moveTo>
                  <a:cubicBezTo>
                    <a:pt x="656" y="1"/>
                    <a:pt x="544" y="20"/>
                    <a:pt x="444" y="62"/>
                  </a:cubicBezTo>
                  <a:cubicBezTo>
                    <a:pt x="205" y="165"/>
                    <a:pt x="34" y="370"/>
                    <a:pt x="0" y="574"/>
                  </a:cubicBezTo>
                  <a:cubicBezTo>
                    <a:pt x="171" y="472"/>
                    <a:pt x="376" y="404"/>
                    <a:pt x="546" y="404"/>
                  </a:cubicBezTo>
                  <a:cubicBezTo>
                    <a:pt x="717" y="404"/>
                    <a:pt x="853" y="438"/>
                    <a:pt x="990" y="506"/>
                  </a:cubicBezTo>
                  <a:cubicBezTo>
                    <a:pt x="1160" y="574"/>
                    <a:pt x="1297" y="711"/>
                    <a:pt x="1468" y="813"/>
                  </a:cubicBezTo>
                  <a:cubicBezTo>
                    <a:pt x="1638" y="916"/>
                    <a:pt x="1809" y="1052"/>
                    <a:pt x="1979" y="1154"/>
                  </a:cubicBezTo>
                  <a:cubicBezTo>
                    <a:pt x="1945" y="950"/>
                    <a:pt x="1843" y="745"/>
                    <a:pt x="1706" y="574"/>
                  </a:cubicBezTo>
                  <a:cubicBezTo>
                    <a:pt x="1672" y="472"/>
                    <a:pt x="1570" y="404"/>
                    <a:pt x="1502" y="301"/>
                  </a:cubicBezTo>
                  <a:cubicBezTo>
                    <a:pt x="1399" y="233"/>
                    <a:pt x="1297" y="165"/>
                    <a:pt x="1195" y="97"/>
                  </a:cubicBezTo>
                  <a:cubicBezTo>
                    <a:pt x="1076" y="37"/>
                    <a:pt x="922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>
            <a:spLocks noGrp="1"/>
          </p:cNvSpPr>
          <p:nvPr>
            <p:ph type="title"/>
          </p:nvPr>
        </p:nvSpPr>
        <p:spPr>
          <a:xfrm>
            <a:off x="457200" y="4167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</a:t>
            </a:r>
            <a:endParaRPr dirty="0"/>
          </a:p>
        </p:txBody>
      </p:sp>
      <p:grpSp>
        <p:nvGrpSpPr>
          <p:cNvPr id="1566" name="Google Shape;1566;p33"/>
          <p:cNvGrpSpPr/>
          <p:nvPr/>
        </p:nvGrpSpPr>
        <p:grpSpPr>
          <a:xfrm>
            <a:off x="693336" y="1329701"/>
            <a:ext cx="1934187" cy="3402199"/>
            <a:chOff x="710038" y="1329701"/>
            <a:chExt cx="1934187" cy="3402199"/>
          </a:xfrm>
        </p:grpSpPr>
        <p:sp>
          <p:nvSpPr>
            <p:cNvPr id="1567" name="Google Shape;1567;p33"/>
            <p:cNvSpPr/>
            <p:nvPr/>
          </p:nvSpPr>
          <p:spPr>
            <a:xfrm>
              <a:off x="710038" y="4569675"/>
              <a:ext cx="1857355" cy="162225"/>
            </a:xfrm>
            <a:custGeom>
              <a:avLst/>
              <a:gdLst/>
              <a:ahLst/>
              <a:cxnLst/>
              <a:rect l="l" t="t" r="r" b="b"/>
              <a:pathLst>
                <a:path w="44656" h="9015" extrusionOk="0">
                  <a:moveTo>
                    <a:pt x="22328" y="0"/>
                  </a:moveTo>
                  <a:cubicBezTo>
                    <a:pt x="9993" y="0"/>
                    <a:pt x="0" y="2016"/>
                    <a:pt x="0" y="4507"/>
                  </a:cubicBezTo>
                  <a:cubicBezTo>
                    <a:pt x="0" y="6998"/>
                    <a:pt x="9993" y="9014"/>
                    <a:pt x="22328" y="9014"/>
                  </a:cubicBezTo>
                  <a:cubicBezTo>
                    <a:pt x="34663" y="9014"/>
                    <a:pt x="44655" y="6998"/>
                    <a:pt x="44655" y="4507"/>
                  </a:cubicBezTo>
                  <a:cubicBezTo>
                    <a:pt x="44655" y="2016"/>
                    <a:pt x="34663" y="0"/>
                    <a:pt x="22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 flipH="1">
              <a:off x="1637617" y="2207177"/>
              <a:ext cx="797914" cy="669847"/>
            </a:xfrm>
            <a:custGeom>
              <a:avLst/>
              <a:gdLst/>
              <a:ahLst/>
              <a:cxnLst/>
              <a:rect l="l" t="t" r="r" b="b"/>
              <a:pathLst>
                <a:path w="30548" h="25645" extrusionOk="0">
                  <a:moveTo>
                    <a:pt x="30548" y="1"/>
                  </a:moveTo>
                  <a:lnTo>
                    <a:pt x="30548" y="1"/>
                  </a:lnTo>
                  <a:cubicBezTo>
                    <a:pt x="30547" y="1"/>
                    <a:pt x="26058" y="268"/>
                    <a:pt x="21247" y="10904"/>
                  </a:cubicBezTo>
                  <a:cubicBezTo>
                    <a:pt x="18228" y="17599"/>
                    <a:pt x="15047" y="20228"/>
                    <a:pt x="12175" y="20228"/>
                  </a:cubicBezTo>
                  <a:cubicBezTo>
                    <a:pt x="11539" y="20228"/>
                    <a:pt x="10918" y="20099"/>
                    <a:pt x="10317" y="19857"/>
                  </a:cubicBezTo>
                  <a:cubicBezTo>
                    <a:pt x="7992" y="18922"/>
                    <a:pt x="4063" y="13898"/>
                    <a:pt x="2433" y="11679"/>
                  </a:cubicBezTo>
                  <a:cubicBezTo>
                    <a:pt x="1952" y="11011"/>
                    <a:pt x="1658" y="10610"/>
                    <a:pt x="1658" y="10610"/>
                  </a:cubicBezTo>
                  <a:lnTo>
                    <a:pt x="1" y="12187"/>
                  </a:lnTo>
                  <a:cubicBezTo>
                    <a:pt x="1" y="12187"/>
                    <a:pt x="4678" y="24668"/>
                    <a:pt x="13230" y="25576"/>
                  </a:cubicBezTo>
                  <a:cubicBezTo>
                    <a:pt x="13664" y="25622"/>
                    <a:pt x="14083" y="25645"/>
                    <a:pt x="14486" y="25645"/>
                  </a:cubicBezTo>
                  <a:cubicBezTo>
                    <a:pt x="20431" y="25645"/>
                    <a:pt x="23155" y="20769"/>
                    <a:pt x="28035" y="14111"/>
                  </a:cubicBezTo>
                  <a:lnTo>
                    <a:pt x="30548" y="1"/>
                  </a:lnTo>
                  <a:close/>
                </a:path>
              </a:pathLst>
            </a:custGeom>
            <a:solidFill>
              <a:srgbClr val="68C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 flipH="1">
              <a:off x="1637617" y="2207177"/>
              <a:ext cx="797914" cy="669847"/>
            </a:xfrm>
            <a:custGeom>
              <a:avLst/>
              <a:gdLst/>
              <a:ahLst/>
              <a:cxnLst/>
              <a:rect l="l" t="t" r="r" b="b"/>
              <a:pathLst>
                <a:path w="30548" h="25645" extrusionOk="0">
                  <a:moveTo>
                    <a:pt x="30548" y="1"/>
                  </a:moveTo>
                  <a:lnTo>
                    <a:pt x="30548" y="1"/>
                  </a:lnTo>
                  <a:cubicBezTo>
                    <a:pt x="30547" y="1"/>
                    <a:pt x="26058" y="268"/>
                    <a:pt x="21247" y="10904"/>
                  </a:cubicBezTo>
                  <a:cubicBezTo>
                    <a:pt x="18228" y="17599"/>
                    <a:pt x="15047" y="20228"/>
                    <a:pt x="12175" y="20228"/>
                  </a:cubicBezTo>
                  <a:cubicBezTo>
                    <a:pt x="11539" y="20228"/>
                    <a:pt x="10918" y="20099"/>
                    <a:pt x="10317" y="19857"/>
                  </a:cubicBezTo>
                  <a:cubicBezTo>
                    <a:pt x="7992" y="18922"/>
                    <a:pt x="4063" y="13898"/>
                    <a:pt x="2433" y="11679"/>
                  </a:cubicBezTo>
                  <a:cubicBezTo>
                    <a:pt x="1952" y="11011"/>
                    <a:pt x="1658" y="10610"/>
                    <a:pt x="1658" y="10610"/>
                  </a:cubicBezTo>
                  <a:lnTo>
                    <a:pt x="1" y="12187"/>
                  </a:lnTo>
                  <a:cubicBezTo>
                    <a:pt x="1" y="12187"/>
                    <a:pt x="4678" y="24668"/>
                    <a:pt x="13230" y="25576"/>
                  </a:cubicBezTo>
                  <a:cubicBezTo>
                    <a:pt x="13664" y="25622"/>
                    <a:pt x="14083" y="25645"/>
                    <a:pt x="14486" y="25645"/>
                  </a:cubicBezTo>
                  <a:cubicBezTo>
                    <a:pt x="20431" y="25645"/>
                    <a:pt x="23155" y="20769"/>
                    <a:pt x="28035" y="14111"/>
                  </a:cubicBezTo>
                  <a:lnTo>
                    <a:pt x="30548" y="1"/>
                  </a:lnTo>
                  <a:close/>
                </a:path>
              </a:pathLst>
            </a:custGeom>
            <a:solidFill>
              <a:srgbClr val="000000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 flipH="1">
              <a:off x="1041493" y="2160450"/>
              <a:ext cx="873975" cy="1015311"/>
            </a:xfrm>
            <a:custGeom>
              <a:avLst/>
              <a:gdLst/>
              <a:ahLst/>
              <a:cxnLst/>
              <a:rect l="l" t="t" r="r" b="b"/>
              <a:pathLst>
                <a:path w="33460" h="38871" extrusionOk="0">
                  <a:moveTo>
                    <a:pt x="17187" y="0"/>
                  </a:moveTo>
                  <a:cubicBezTo>
                    <a:pt x="16187" y="0"/>
                    <a:pt x="15137" y="110"/>
                    <a:pt x="14057" y="373"/>
                  </a:cubicBezTo>
                  <a:cubicBezTo>
                    <a:pt x="12801" y="667"/>
                    <a:pt x="11518" y="1148"/>
                    <a:pt x="10236" y="1896"/>
                  </a:cubicBezTo>
                  <a:cubicBezTo>
                    <a:pt x="8392" y="2992"/>
                    <a:pt x="0" y="20711"/>
                    <a:pt x="187" y="36024"/>
                  </a:cubicBezTo>
                  <a:cubicBezTo>
                    <a:pt x="187" y="36024"/>
                    <a:pt x="3683" y="38871"/>
                    <a:pt x="10986" y="38871"/>
                  </a:cubicBezTo>
                  <a:cubicBezTo>
                    <a:pt x="14872" y="38871"/>
                    <a:pt x="19835" y="38065"/>
                    <a:pt x="25923" y="35597"/>
                  </a:cubicBezTo>
                  <a:cubicBezTo>
                    <a:pt x="25923" y="35597"/>
                    <a:pt x="33460" y="8016"/>
                    <a:pt x="25923" y="2645"/>
                  </a:cubicBezTo>
                  <a:cubicBezTo>
                    <a:pt x="25923" y="2645"/>
                    <a:pt x="24694" y="1790"/>
                    <a:pt x="22743" y="1068"/>
                  </a:cubicBezTo>
                  <a:cubicBezTo>
                    <a:pt x="21249" y="503"/>
                    <a:pt x="19332" y="0"/>
                    <a:pt x="171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 flipH="1">
              <a:off x="1229270" y="3010605"/>
              <a:ext cx="693878" cy="382815"/>
            </a:xfrm>
            <a:custGeom>
              <a:avLst/>
              <a:gdLst/>
              <a:ahLst/>
              <a:cxnLst/>
              <a:rect l="l" t="t" r="r" b="b"/>
              <a:pathLst>
                <a:path w="26565" h="14656" extrusionOk="0">
                  <a:moveTo>
                    <a:pt x="588" y="1"/>
                  </a:moveTo>
                  <a:cubicBezTo>
                    <a:pt x="588" y="1"/>
                    <a:pt x="0" y="1123"/>
                    <a:pt x="0" y="3742"/>
                  </a:cubicBezTo>
                  <a:cubicBezTo>
                    <a:pt x="0" y="4758"/>
                    <a:pt x="80" y="5720"/>
                    <a:pt x="267" y="6602"/>
                  </a:cubicBezTo>
                  <a:cubicBezTo>
                    <a:pt x="454" y="7564"/>
                    <a:pt x="748" y="8446"/>
                    <a:pt x="1149" y="9221"/>
                  </a:cubicBezTo>
                  <a:cubicBezTo>
                    <a:pt x="2806" y="12455"/>
                    <a:pt x="6174" y="14112"/>
                    <a:pt x="11011" y="14539"/>
                  </a:cubicBezTo>
                  <a:cubicBezTo>
                    <a:pt x="11889" y="14621"/>
                    <a:pt x="12813" y="14656"/>
                    <a:pt x="13785" y="14656"/>
                  </a:cubicBezTo>
                  <a:cubicBezTo>
                    <a:pt x="14085" y="14656"/>
                    <a:pt x="14390" y="14653"/>
                    <a:pt x="14699" y="14646"/>
                  </a:cubicBezTo>
                  <a:cubicBezTo>
                    <a:pt x="15607" y="14619"/>
                    <a:pt x="16570" y="14566"/>
                    <a:pt x="17585" y="14459"/>
                  </a:cubicBezTo>
                  <a:cubicBezTo>
                    <a:pt x="17799" y="14459"/>
                    <a:pt x="18013" y="14432"/>
                    <a:pt x="18253" y="14406"/>
                  </a:cubicBezTo>
                  <a:cubicBezTo>
                    <a:pt x="20819" y="14138"/>
                    <a:pt x="22583" y="13150"/>
                    <a:pt x="23785" y="11867"/>
                  </a:cubicBezTo>
                  <a:cubicBezTo>
                    <a:pt x="26565" y="8847"/>
                    <a:pt x="26378" y="4143"/>
                    <a:pt x="26324" y="2593"/>
                  </a:cubicBezTo>
                  <a:lnTo>
                    <a:pt x="26324" y="2593"/>
                  </a:lnTo>
                  <a:cubicBezTo>
                    <a:pt x="26324" y="2593"/>
                    <a:pt x="25275" y="2624"/>
                    <a:pt x="23549" y="2624"/>
                  </a:cubicBezTo>
                  <a:cubicBezTo>
                    <a:pt x="20480" y="2624"/>
                    <a:pt x="15273" y="2526"/>
                    <a:pt x="10022" y="1979"/>
                  </a:cubicBezTo>
                  <a:cubicBezTo>
                    <a:pt x="3073" y="1257"/>
                    <a:pt x="588" y="1"/>
                    <a:pt x="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 flipH="1">
              <a:off x="1197178" y="3275872"/>
              <a:ext cx="353221" cy="1317258"/>
            </a:xfrm>
            <a:custGeom>
              <a:avLst/>
              <a:gdLst/>
              <a:ahLst/>
              <a:cxnLst/>
              <a:rect l="l" t="t" r="r" b="b"/>
              <a:pathLst>
                <a:path w="13523" h="50431" extrusionOk="0">
                  <a:moveTo>
                    <a:pt x="9594" y="0"/>
                  </a:moveTo>
                  <a:lnTo>
                    <a:pt x="0" y="1871"/>
                  </a:lnTo>
                  <a:cubicBezTo>
                    <a:pt x="0" y="1871"/>
                    <a:pt x="107" y="2539"/>
                    <a:pt x="294" y="3688"/>
                  </a:cubicBezTo>
                  <a:cubicBezTo>
                    <a:pt x="321" y="3929"/>
                    <a:pt x="374" y="4196"/>
                    <a:pt x="428" y="4490"/>
                  </a:cubicBezTo>
                  <a:cubicBezTo>
                    <a:pt x="1123" y="8713"/>
                    <a:pt x="2780" y="17398"/>
                    <a:pt x="5559" y="25897"/>
                  </a:cubicBezTo>
                  <a:cubicBezTo>
                    <a:pt x="9461" y="37709"/>
                    <a:pt x="8445" y="49388"/>
                    <a:pt x="8445" y="49388"/>
                  </a:cubicBezTo>
                  <a:lnTo>
                    <a:pt x="11572" y="50430"/>
                  </a:lnTo>
                  <a:cubicBezTo>
                    <a:pt x="11572" y="50430"/>
                    <a:pt x="13523" y="44177"/>
                    <a:pt x="11786" y="30975"/>
                  </a:cubicBezTo>
                  <a:cubicBezTo>
                    <a:pt x="11679" y="30093"/>
                    <a:pt x="11545" y="29184"/>
                    <a:pt x="11412" y="28275"/>
                  </a:cubicBezTo>
                  <a:cubicBezTo>
                    <a:pt x="9381" y="15501"/>
                    <a:pt x="9407" y="5506"/>
                    <a:pt x="9514" y="1684"/>
                  </a:cubicBezTo>
                  <a:cubicBezTo>
                    <a:pt x="9568" y="615"/>
                    <a:pt x="9594" y="0"/>
                    <a:pt x="9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 flipH="1">
              <a:off x="1524557" y="3188608"/>
              <a:ext cx="378348" cy="1377308"/>
            </a:xfrm>
            <a:custGeom>
              <a:avLst/>
              <a:gdLst/>
              <a:ahLst/>
              <a:cxnLst/>
              <a:rect l="l" t="t" r="r" b="b"/>
              <a:pathLst>
                <a:path w="14485" h="5273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7" y="215"/>
                    <a:pt x="80" y="589"/>
                  </a:cubicBezTo>
                  <a:cubicBezTo>
                    <a:pt x="134" y="1016"/>
                    <a:pt x="241" y="1631"/>
                    <a:pt x="374" y="2406"/>
                  </a:cubicBezTo>
                  <a:cubicBezTo>
                    <a:pt x="1229" y="7377"/>
                    <a:pt x="3394" y="19056"/>
                    <a:pt x="6361" y="28115"/>
                  </a:cubicBezTo>
                  <a:cubicBezTo>
                    <a:pt x="10262" y="39928"/>
                    <a:pt x="9594" y="51446"/>
                    <a:pt x="9594" y="51446"/>
                  </a:cubicBezTo>
                  <a:lnTo>
                    <a:pt x="12294" y="52729"/>
                  </a:lnTo>
                  <a:cubicBezTo>
                    <a:pt x="12294" y="52729"/>
                    <a:pt x="14485" y="44124"/>
                    <a:pt x="12213" y="30467"/>
                  </a:cubicBezTo>
                  <a:cubicBezTo>
                    <a:pt x="10583" y="20820"/>
                    <a:pt x="10262" y="12749"/>
                    <a:pt x="10236" y="7724"/>
                  </a:cubicBezTo>
                  <a:cubicBezTo>
                    <a:pt x="10236" y="7430"/>
                    <a:pt x="10236" y="7136"/>
                    <a:pt x="10236" y="6842"/>
                  </a:cubicBezTo>
                  <a:cubicBezTo>
                    <a:pt x="10262" y="3876"/>
                    <a:pt x="10396" y="2219"/>
                    <a:pt x="10396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 flipH="1">
              <a:off x="2372659" y="2475213"/>
              <a:ext cx="125689" cy="99909"/>
            </a:xfrm>
            <a:custGeom>
              <a:avLst/>
              <a:gdLst/>
              <a:ahLst/>
              <a:cxnLst/>
              <a:rect l="l" t="t" r="r" b="b"/>
              <a:pathLst>
                <a:path w="4812" h="3825" extrusionOk="0">
                  <a:moveTo>
                    <a:pt x="3662" y="1"/>
                  </a:moveTo>
                  <a:cubicBezTo>
                    <a:pt x="3662" y="1"/>
                    <a:pt x="1" y="3769"/>
                    <a:pt x="2406" y="3823"/>
                  </a:cubicBezTo>
                  <a:cubicBezTo>
                    <a:pt x="2446" y="3824"/>
                    <a:pt x="2485" y="3825"/>
                    <a:pt x="2524" y="3825"/>
                  </a:cubicBezTo>
                  <a:cubicBezTo>
                    <a:pt x="4785" y="3825"/>
                    <a:pt x="4811" y="1551"/>
                    <a:pt x="4811" y="1551"/>
                  </a:cubicBezTo>
                  <a:cubicBezTo>
                    <a:pt x="4758" y="1043"/>
                    <a:pt x="3662" y="1"/>
                    <a:pt x="3662" y="1"/>
                  </a:cubicBezTo>
                  <a:close/>
                </a:path>
              </a:pathLst>
            </a:custGeom>
            <a:solidFill>
              <a:srgbClr val="68C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 flipH="1">
              <a:off x="1248103" y="3017605"/>
              <a:ext cx="662482" cy="112969"/>
            </a:xfrm>
            <a:custGeom>
              <a:avLst/>
              <a:gdLst/>
              <a:ahLst/>
              <a:cxnLst/>
              <a:rect l="l" t="t" r="r" b="b"/>
              <a:pathLst>
                <a:path w="25363" h="4325" extrusionOk="0">
                  <a:moveTo>
                    <a:pt x="294" y="0"/>
                  </a:moveTo>
                  <a:lnTo>
                    <a:pt x="0" y="1149"/>
                  </a:lnTo>
                  <a:cubicBezTo>
                    <a:pt x="4339" y="3703"/>
                    <a:pt x="10915" y="4324"/>
                    <a:pt x="16283" y="4324"/>
                  </a:cubicBezTo>
                  <a:cubicBezTo>
                    <a:pt x="21363" y="4324"/>
                    <a:pt x="25362" y="3768"/>
                    <a:pt x="25362" y="3768"/>
                  </a:cubicBezTo>
                  <a:lnTo>
                    <a:pt x="25362" y="2512"/>
                  </a:lnTo>
                  <a:cubicBezTo>
                    <a:pt x="23642" y="2576"/>
                    <a:pt x="22023" y="2605"/>
                    <a:pt x="20500" y="2605"/>
                  </a:cubicBezTo>
                  <a:cubicBezTo>
                    <a:pt x="6006" y="2605"/>
                    <a:pt x="29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 flipH="1">
              <a:off x="1606212" y="3059970"/>
              <a:ext cx="124984" cy="73711"/>
            </a:xfrm>
            <a:custGeom>
              <a:avLst/>
              <a:gdLst/>
              <a:ahLst/>
              <a:cxnLst/>
              <a:rect l="l" t="t" r="r" b="b"/>
              <a:pathLst>
                <a:path w="4785" h="2822" extrusionOk="0">
                  <a:moveTo>
                    <a:pt x="786" y="1"/>
                  </a:moveTo>
                  <a:cubicBezTo>
                    <a:pt x="477" y="1"/>
                    <a:pt x="212" y="228"/>
                    <a:pt x="187" y="543"/>
                  </a:cubicBezTo>
                  <a:lnTo>
                    <a:pt x="27" y="1665"/>
                  </a:lnTo>
                  <a:cubicBezTo>
                    <a:pt x="0" y="1986"/>
                    <a:pt x="241" y="2307"/>
                    <a:pt x="562" y="2333"/>
                  </a:cubicBezTo>
                  <a:lnTo>
                    <a:pt x="3929" y="2815"/>
                  </a:lnTo>
                  <a:cubicBezTo>
                    <a:pt x="3962" y="2820"/>
                    <a:pt x="3994" y="2822"/>
                    <a:pt x="4026" y="2822"/>
                  </a:cubicBezTo>
                  <a:cubicBezTo>
                    <a:pt x="4334" y="2822"/>
                    <a:pt x="4600" y="2595"/>
                    <a:pt x="4624" y="2280"/>
                  </a:cubicBezTo>
                  <a:lnTo>
                    <a:pt x="4757" y="1131"/>
                  </a:lnTo>
                  <a:cubicBezTo>
                    <a:pt x="4784" y="810"/>
                    <a:pt x="4570" y="489"/>
                    <a:pt x="4223" y="463"/>
                  </a:cubicBezTo>
                  <a:lnTo>
                    <a:pt x="882" y="8"/>
                  </a:lnTo>
                  <a:cubicBezTo>
                    <a:pt x="850" y="3"/>
                    <a:pt x="817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 flipH="1">
              <a:off x="1414263" y="3081127"/>
              <a:ext cx="31448" cy="63550"/>
            </a:xfrm>
            <a:custGeom>
              <a:avLst/>
              <a:gdLst/>
              <a:ahLst/>
              <a:cxnLst/>
              <a:rect l="l" t="t" r="r" b="b"/>
              <a:pathLst>
                <a:path w="1204" h="2433" extrusionOk="0">
                  <a:moveTo>
                    <a:pt x="1" y="0"/>
                  </a:moveTo>
                  <a:cubicBezTo>
                    <a:pt x="1" y="0"/>
                    <a:pt x="215" y="1016"/>
                    <a:pt x="1" y="2432"/>
                  </a:cubicBezTo>
                  <a:lnTo>
                    <a:pt x="936" y="2432"/>
                  </a:lnTo>
                  <a:cubicBezTo>
                    <a:pt x="936" y="2432"/>
                    <a:pt x="1204" y="882"/>
                    <a:pt x="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 flipH="1">
              <a:off x="1819819" y="3035053"/>
              <a:ext cx="35628" cy="67024"/>
            </a:xfrm>
            <a:custGeom>
              <a:avLst/>
              <a:gdLst/>
              <a:ahLst/>
              <a:cxnLst/>
              <a:rect l="l" t="t" r="r" b="b"/>
              <a:pathLst>
                <a:path w="1364" h="2566" extrusionOk="0">
                  <a:moveTo>
                    <a:pt x="455" y="0"/>
                  </a:moveTo>
                  <a:cubicBezTo>
                    <a:pt x="0" y="829"/>
                    <a:pt x="0" y="2379"/>
                    <a:pt x="0" y="2379"/>
                  </a:cubicBezTo>
                  <a:lnTo>
                    <a:pt x="909" y="2566"/>
                  </a:lnTo>
                  <a:cubicBezTo>
                    <a:pt x="989" y="1123"/>
                    <a:pt x="1363" y="187"/>
                    <a:pt x="1363" y="187"/>
                  </a:cubicBez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 flipH="1">
              <a:off x="1291394" y="2489082"/>
              <a:ext cx="178034" cy="210240"/>
            </a:xfrm>
            <a:custGeom>
              <a:avLst/>
              <a:gdLst/>
              <a:ahLst/>
              <a:cxnLst/>
              <a:rect l="l" t="t" r="r" b="b"/>
              <a:pathLst>
                <a:path w="6816" h="8049" extrusionOk="0">
                  <a:moveTo>
                    <a:pt x="1287" y="1"/>
                  </a:moveTo>
                  <a:cubicBezTo>
                    <a:pt x="1145" y="1"/>
                    <a:pt x="1069" y="4"/>
                    <a:pt x="1069" y="4"/>
                  </a:cubicBezTo>
                  <a:lnTo>
                    <a:pt x="107" y="5537"/>
                  </a:lnTo>
                  <a:cubicBezTo>
                    <a:pt x="0" y="6124"/>
                    <a:pt x="267" y="6712"/>
                    <a:pt x="775" y="7060"/>
                  </a:cubicBezTo>
                  <a:lnTo>
                    <a:pt x="2325" y="8049"/>
                  </a:lnTo>
                  <a:lnTo>
                    <a:pt x="4677" y="7594"/>
                  </a:lnTo>
                  <a:cubicBezTo>
                    <a:pt x="5292" y="7487"/>
                    <a:pt x="5773" y="7006"/>
                    <a:pt x="5880" y="6392"/>
                  </a:cubicBezTo>
                  <a:lnTo>
                    <a:pt x="6815" y="1180"/>
                  </a:lnTo>
                  <a:cubicBezTo>
                    <a:pt x="4240" y="93"/>
                    <a:pt x="1979" y="1"/>
                    <a:pt x="1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 flipH="1">
              <a:off x="1338173" y="1959384"/>
              <a:ext cx="235263" cy="255062"/>
            </a:xfrm>
            <a:custGeom>
              <a:avLst/>
              <a:gdLst/>
              <a:ahLst/>
              <a:cxnLst/>
              <a:rect l="l" t="t" r="r" b="b"/>
              <a:pathLst>
                <a:path w="9007" h="9765" extrusionOk="0">
                  <a:moveTo>
                    <a:pt x="8445" y="0"/>
                  </a:moveTo>
                  <a:lnTo>
                    <a:pt x="2272" y="2860"/>
                  </a:lnTo>
                  <a:cubicBezTo>
                    <a:pt x="2993" y="8232"/>
                    <a:pt x="0" y="9140"/>
                    <a:pt x="1524" y="9541"/>
                  </a:cubicBezTo>
                  <a:cubicBezTo>
                    <a:pt x="1791" y="9621"/>
                    <a:pt x="2192" y="9675"/>
                    <a:pt x="2806" y="9728"/>
                  </a:cubicBezTo>
                  <a:cubicBezTo>
                    <a:pt x="3044" y="9753"/>
                    <a:pt x="3291" y="9764"/>
                    <a:pt x="3543" y="9764"/>
                  </a:cubicBezTo>
                  <a:cubicBezTo>
                    <a:pt x="6014" y="9764"/>
                    <a:pt x="9007" y="8686"/>
                    <a:pt x="9007" y="8686"/>
                  </a:cubicBezTo>
                  <a:cubicBezTo>
                    <a:pt x="7911" y="7376"/>
                    <a:pt x="7884" y="4731"/>
                    <a:pt x="8044" y="2699"/>
                  </a:cubicBezTo>
                  <a:cubicBezTo>
                    <a:pt x="8151" y="1764"/>
                    <a:pt x="8258" y="936"/>
                    <a:pt x="8338" y="455"/>
                  </a:cubicBezTo>
                  <a:cubicBezTo>
                    <a:pt x="8392" y="161"/>
                    <a:pt x="8445" y="0"/>
                    <a:pt x="8445" y="0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 flipH="1">
              <a:off x="1637619" y="2207177"/>
              <a:ext cx="735069" cy="599794"/>
            </a:xfrm>
            <a:custGeom>
              <a:avLst/>
              <a:gdLst/>
              <a:ahLst/>
              <a:cxnLst/>
              <a:rect l="l" t="t" r="r" b="b"/>
              <a:pathLst>
                <a:path w="28142" h="22963" extrusionOk="0">
                  <a:moveTo>
                    <a:pt x="28142" y="1"/>
                  </a:moveTo>
                  <a:lnTo>
                    <a:pt x="28142" y="1"/>
                  </a:lnTo>
                  <a:cubicBezTo>
                    <a:pt x="28141" y="1"/>
                    <a:pt x="23652" y="268"/>
                    <a:pt x="18841" y="10904"/>
                  </a:cubicBezTo>
                  <a:cubicBezTo>
                    <a:pt x="15822" y="17599"/>
                    <a:pt x="12641" y="20228"/>
                    <a:pt x="9769" y="20228"/>
                  </a:cubicBezTo>
                  <a:cubicBezTo>
                    <a:pt x="9133" y="20228"/>
                    <a:pt x="8512" y="20099"/>
                    <a:pt x="7911" y="19857"/>
                  </a:cubicBezTo>
                  <a:cubicBezTo>
                    <a:pt x="5586" y="18922"/>
                    <a:pt x="1657" y="13898"/>
                    <a:pt x="27" y="11679"/>
                  </a:cubicBezTo>
                  <a:cubicBezTo>
                    <a:pt x="0" y="11733"/>
                    <a:pt x="0" y="11786"/>
                    <a:pt x="0" y="11813"/>
                  </a:cubicBezTo>
                  <a:cubicBezTo>
                    <a:pt x="374" y="13149"/>
                    <a:pt x="0" y="13844"/>
                    <a:pt x="0" y="13844"/>
                  </a:cubicBezTo>
                  <a:cubicBezTo>
                    <a:pt x="0" y="13844"/>
                    <a:pt x="5976" y="22963"/>
                    <a:pt x="11548" y="22963"/>
                  </a:cubicBezTo>
                  <a:cubicBezTo>
                    <a:pt x="11627" y="22963"/>
                    <a:pt x="11707" y="22961"/>
                    <a:pt x="11786" y="22957"/>
                  </a:cubicBezTo>
                  <a:cubicBezTo>
                    <a:pt x="17425" y="22690"/>
                    <a:pt x="19830" y="15047"/>
                    <a:pt x="19830" y="15047"/>
                  </a:cubicBezTo>
                  <a:cubicBezTo>
                    <a:pt x="20578" y="8579"/>
                    <a:pt x="28141" y="1"/>
                    <a:pt x="28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 flipH="1">
              <a:off x="1197169" y="3183044"/>
              <a:ext cx="719005" cy="1410088"/>
            </a:xfrm>
            <a:custGeom>
              <a:avLst/>
              <a:gdLst/>
              <a:ahLst/>
              <a:cxnLst/>
              <a:rect l="l" t="t" r="r" b="b"/>
              <a:pathLst>
                <a:path w="27527" h="53985" extrusionOk="0">
                  <a:moveTo>
                    <a:pt x="0" y="0"/>
                  </a:moveTo>
                  <a:lnTo>
                    <a:pt x="0" y="0"/>
                  </a:lnTo>
                  <a:cubicBezTo>
                    <a:pt x="187" y="962"/>
                    <a:pt x="481" y="1844"/>
                    <a:pt x="882" y="2619"/>
                  </a:cubicBezTo>
                  <a:cubicBezTo>
                    <a:pt x="1737" y="7590"/>
                    <a:pt x="3902" y="19269"/>
                    <a:pt x="6869" y="28328"/>
                  </a:cubicBezTo>
                  <a:cubicBezTo>
                    <a:pt x="10770" y="40141"/>
                    <a:pt x="10102" y="51659"/>
                    <a:pt x="10102" y="51659"/>
                  </a:cubicBezTo>
                  <a:lnTo>
                    <a:pt x="12802" y="52942"/>
                  </a:lnTo>
                  <a:cubicBezTo>
                    <a:pt x="12802" y="52942"/>
                    <a:pt x="14993" y="44337"/>
                    <a:pt x="12721" y="30680"/>
                  </a:cubicBezTo>
                  <a:cubicBezTo>
                    <a:pt x="11091" y="21033"/>
                    <a:pt x="10770" y="12962"/>
                    <a:pt x="10744" y="7937"/>
                  </a:cubicBezTo>
                  <a:lnTo>
                    <a:pt x="10744" y="7937"/>
                  </a:lnTo>
                  <a:cubicBezTo>
                    <a:pt x="11622" y="8019"/>
                    <a:pt x="12546" y="8054"/>
                    <a:pt x="13518" y="8054"/>
                  </a:cubicBezTo>
                  <a:cubicBezTo>
                    <a:pt x="13818" y="8054"/>
                    <a:pt x="14123" y="8051"/>
                    <a:pt x="14432" y="8044"/>
                  </a:cubicBezTo>
                  <a:cubicBezTo>
                    <a:pt x="15127" y="12267"/>
                    <a:pt x="16784" y="20952"/>
                    <a:pt x="19563" y="29451"/>
                  </a:cubicBezTo>
                  <a:cubicBezTo>
                    <a:pt x="23465" y="41263"/>
                    <a:pt x="22449" y="52942"/>
                    <a:pt x="22449" y="52942"/>
                  </a:cubicBezTo>
                  <a:lnTo>
                    <a:pt x="25576" y="53984"/>
                  </a:lnTo>
                  <a:cubicBezTo>
                    <a:pt x="25576" y="53984"/>
                    <a:pt x="27527" y="47731"/>
                    <a:pt x="25790" y="34529"/>
                  </a:cubicBezTo>
                  <a:cubicBezTo>
                    <a:pt x="25523" y="34395"/>
                    <a:pt x="25229" y="34261"/>
                    <a:pt x="24908" y="34181"/>
                  </a:cubicBezTo>
                  <a:cubicBezTo>
                    <a:pt x="17505" y="31990"/>
                    <a:pt x="16249" y="9755"/>
                    <a:pt x="16249" y="9755"/>
                  </a:cubicBezTo>
                  <a:lnTo>
                    <a:pt x="16249" y="9755"/>
                  </a:lnTo>
                  <a:cubicBezTo>
                    <a:pt x="17452" y="10449"/>
                    <a:pt x="18547" y="10476"/>
                    <a:pt x="18547" y="10476"/>
                  </a:cubicBezTo>
                  <a:cubicBezTo>
                    <a:pt x="16864" y="9808"/>
                    <a:pt x="15848" y="8392"/>
                    <a:pt x="15848" y="8392"/>
                  </a:cubicBezTo>
                  <a:cubicBezTo>
                    <a:pt x="16383" y="8338"/>
                    <a:pt x="16864" y="8151"/>
                    <a:pt x="17318" y="7857"/>
                  </a:cubicBezTo>
                  <a:cubicBezTo>
                    <a:pt x="18387" y="7189"/>
                    <a:pt x="19082" y="6093"/>
                    <a:pt x="19082" y="6093"/>
                  </a:cubicBezTo>
                  <a:lnTo>
                    <a:pt x="19082" y="6093"/>
                  </a:lnTo>
                  <a:cubicBezTo>
                    <a:pt x="19082" y="6093"/>
                    <a:pt x="17345" y="7082"/>
                    <a:pt x="14298" y="7242"/>
                  </a:cubicBezTo>
                  <a:cubicBezTo>
                    <a:pt x="14005" y="7257"/>
                    <a:pt x="13702" y="7266"/>
                    <a:pt x="13388" y="7266"/>
                  </a:cubicBezTo>
                  <a:cubicBezTo>
                    <a:pt x="12583" y="7266"/>
                    <a:pt x="11705" y="7209"/>
                    <a:pt x="10744" y="7055"/>
                  </a:cubicBezTo>
                  <a:cubicBezTo>
                    <a:pt x="9969" y="6922"/>
                    <a:pt x="9140" y="6761"/>
                    <a:pt x="8285" y="6494"/>
                  </a:cubicBezTo>
                  <a:cubicBezTo>
                    <a:pt x="4838" y="5505"/>
                    <a:pt x="2272" y="2993"/>
                    <a:pt x="588" y="802"/>
                  </a:cubicBezTo>
                  <a:cubicBezTo>
                    <a:pt x="374" y="535"/>
                    <a:pt x="187" y="26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 flipH="1">
              <a:off x="1384951" y="2169487"/>
              <a:ext cx="289018" cy="700173"/>
            </a:xfrm>
            <a:custGeom>
              <a:avLst/>
              <a:gdLst/>
              <a:ahLst/>
              <a:cxnLst/>
              <a:rect l="l" t="t" r="r" b="b"/>
              <a:pathLst>
                <a:path w="11065" h="26806" extrusionOk="0">
                  <a:moveTo>
                    <a:pt x="5052" y="0"/>
                  </a:moveTo>
                  <a:cubicBezTo>
                    <a:pt x="5052" y="1"/>
                    <a:pt x="4972" y="883"/>
                    <a:pt x="5239" y="2112"/>
                  </a:cubicBezTo>
                  <a:cubicBezTo>
                    <a:pt x="5346" y="2646"/>
                    <a:pt x="5533" y="3207"/>
                    <a:pt x="5800" y="3822"/>
                  </a:cubicBezTo>
                  <a:cubicBezTo>
                    <a:pt x="5800" y="3822"/>
                    <a:pt x="1070" y="16329"/>
                    <a:pt x="1" y="22957"/>
                  </a:cubicBezTo>
                  <a:lnTo>
                    <a:pt x="1497" y="26806"/>
                  </a:lnTo>
                  <a:lnTo>
                    <a:pt x="4277" y="23438"/>
                  </a:lnTo>
                  <a:cubicBezTo>
                    <a:pt x="4277" y="23438"/>
                    <a:pt x="6148" y="7991"/>
                    <a:pt x="6816" y="4250"/>
                  </a:cubicBezTo>
                  <a:cubicBezTo>
                    <a:pt x="6842" y="4143"/>
                    <a:pt x="6842" y="4036"/>
                    <a:pt x="6869" y="3929"/>
                  </a:cubicBezTo>
                  <a:cubicBezTo>
                    <a:pt x="6869" y="3929"/>
                    <a:pt x="7911" y="3288"/>
                    <a:pt x="9488" y="1978"/>
                  </a:cubicBezTo>
                  <a:cubicBezTo>
                    <a:pt x="9969" y="1577"/>
                    <a:pt x="10504" y="1123"/>
                    <a:pt x="11065" y="615"/>
                  </a:cubicBezTo>
                  <a:lnTo>
                    <a:pt x="11065" y="615"/>
                  </a:lnTo>
                  <a:cubicBezTo>
                    <a:pt x="10985" y="669"/>
                    <a:pt x="10156" y="1096"/>
                    <a:pt x="9114" y="1417"/>
                  </a:cubicBezTo>
                  <a:cubicBezTo>
                    <a:pt x="8482" y="1616"/>
                    <a:pt x="7777" y="1774"/>
                    <a:pt x="7134" y="1774"/>
                  </a:cubicBezTo>
                  <a:cubicBezTo>
                    <a:pt x="6309" y="1774"/>
                    <a:pt x="5584" y="1514"/>
                    <a:pt x="5239" y="749"/>
                  </a:cubicBezTo>
                  <a:cubicBezTo>
                    <a:pt x="5159" y="535"/>
                    <a:pt x="5079" y="294"/>
                    <a:pt x="5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 flipH="1">
              <a:off x="1320724" y="2133207"/>
              <a:ext cx="269480" cy="139611"/>
            </a:xfrm>
            <a:custGeom>
              <a:avLst/>
              <a:gdLst/>
              <a:ahLst/>
              <a:cxnLst/>
              <a:rect l="l" t="t" r="r" b="b"/>
              <a:pathLst>
                <a:path w="10317" h="5345" extrusionOk="0">
                  <a:moveTo>
                    <a:pt x="8554" y="0"/>
                  </a:moveTo>
                  <a:cubicBezTo>
                    <a:pt x="6965" y="0"/>
                    <a:pt x="3475" y="2913"/>
                    <a:pt x="3475" y="2913"/>
                  </a:cubicBezTo>
                  <a:cubicBezTo>
                    <a:pt x="3475" y="2913"/>
                    <a:pt x="2647" y="908"/>
                    <a:pt x="2727" y="133"/>
                  </a:cubicBezTo>
                  <a:cubicBezTo>
                    <a:pt x="2727" y="133"/>
                    <a:pt x="2699" y="117"/>
                    <a:pt x="2639" y="117"/>
                  </a:cubicBezTo>
                  <a:cubicBezTo>
                    <a:pt x="2432" y="117"/>
                    <a:pt x="1848" y="310"/>
                    <a:pt x="749" y="2031"/>
                  </a:cubicBezTo>
                  <a:cubicBezTo>
                    <a:pt x="1" y="3233"/>
                    <a:pt x="188" y="5051"/>
                    <a:pt x="188" y="5051"/>
                  </a:cubicBezTo>
                  <a:cubicBezTo>
                    <a:pt x="887" y="3529"/>
                    <a:pt x="1840" y="2798"/>
                    <a:pt x="2363" y="2798"/>
                  </a:cubicBezTo>
                  <a:cubicBezTo>
                    <a:pt x="2520" y="2798"/>
                    <a:pt x="2638" y="2864"/>
                    <a:pt x="2700" y="2993"/>
                  </a:cubicBezTo>
                  <a:cubicBezTo>
                    <a:pt x="2941" y="3474"/>
                    <a:pt x="3261" y="3795"/>
                    <a:pt x="3261" y="3795"/>
                  </a:cubicBezTo>
                  <a:cubicBezTo>
                    <a:pt x="3261" y="3795"/>
                    <a:pt x="3769" y="3527"/>
                    <a:pt x="4197" y="3180"/>
                  </a:cubicBezTo>
                  <a:cubicBezTo>
                    <a:pt x="4236" y="3148"/>
                    <a:pt x="4291" y="3131"/>
                    <a:pt x="4358" y="3131"/>
                  </a:cubicBezTo>
                  <a:cubicBezTo>
                    <a:pt x="4792" y="3131"/>
                    <a:pt x="5747" y="3817"/>
                    <a:pt x="6442" y="5345"/>
                  </a:cubicBezTo>
                  <a:cubicBezTo>
                    <a:pt x="6442" y="5345"/>
                    <a:pt x="9782" y="3501"/>
                    <a:pt x="10317" y="2058"/>
                  </a:cubicBezTo>
                  <a:cubicBezTo>
                    <a:pt x="10317" y="2058"/>
                    <a:pt x="9408" y="160"/>
                    <a:pt x="8793" y="26"/>
                  </a:cubicBezTo>
                  <a:cubicBezTo>
                    <a:pt x="8720" y="9"/>
                    <a:pt x="8640" y="0"/>
                    <a:pt x="8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 flipH="1">
              <a:off x="1545480" y="4487648"/>
              <a:ext cx="309966" cy="156171"/>
            </a:xfrm>
            <a:custGeom>
              <a:avLst/>
              <a:gdLst/>
              <a:ahLst/>
              <a:cxnLst/>
              <a:rect l="l" t="t" r="r" b="b"/>
              <a:pathLst>
                <a:path w="11867" h="5979" extrusionOk="0">
                  <a:moveTo>
                    <a:pt x="7216" y="1"/>
                  </a:moveTo>
                  <a:cubicBezTo>
                    <a:pt x="7189" y="1658"/>
                    <a:pt x="5292" y="2433"/>
                    <a:pt x="2299" y="3609"/>
                  </a:cubicBezTo>
                  <a:cubicBezTo>
                    <a:pt x="0" y="4517"/>
                    <a:pt x="27" y="5720"/>
                    <a:pt x="27" y="5720"/>
                  </a:cubicBezTo>
                  <a:cubicBezTo>
                    <a:pt x="757" y="5905"/>
                    <a:pt x="1582" y="5979"/>
                    <a:pt x="2429" y="5979"/>
                  </a:cubicBezTo>
                  <a:cubicBezTo>
                    <a:pt x="5613" y="5979"/>
                    <a:pt x="9113" y="4945"/>
                    <a:pt x="9114" y="4945"/>
                  </a:cubicBezTo>
                  <a:lnTo>
                    <a:pt x="9114" y="4945"/>
                  </a:lnTo>
                  <a:cubicBezTo>
                    <a:pt x="9114" y="4945"/>
                    <a:pt x="9096" y="5277"/>
                    <a:pt x="10346" y="5277"/>
                  </a:cubicBezTo>
                  <a:cubicBezTo>
                    <a:pt x="10643" y="5277"/>
                    <a:pt x="11010" y="5258"/>
                    <a:pt x="11465" y="5212"/>
                  </a:cubicBezTo>
                  <a:cubicBezTo>
                    <a:pt x="11465" y="5212"/>
                    <a:pt x="11866" y="3021"/>
                    <a:pt x="11011" y="1818"/>
                  </a:cubicBezTo>
                  <a:cubicBezTo>
                    <a:pt x="11011" y="1818"/>
                    <a:pt x="11038" y="1738"/>
                    <a:pt x="11091" y="1604"/>
                  </a:cubicBezTo>
                  <a:cubicBezTo>
                    <a:pt x="10921" y="1118"/>
                    <a:pt x="10453" y="986"/>
                    <a:pt x="9993" y="986"/>
                  </a:cubicBezTo>
                  <a:cubicBezTo>
                    <a:pt x="9440" y="986"/>
                    <a:pt x="8900" y="1177"/>
                    <a:pt x="8900" y="1177"/>
                  </a:cubicBezTo>
                  <a:cubicBezTo>
                    <a:pt x="8445" y="1"/>
                    <a:pt x="7216" y="1"/>
                    <a:pt x="7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 flipH="1">
              <a:off x="1210421" y="4524659"/>
              <a:ext cx="309966" cy="156145"/>
            </a:xfrm>
            <a:custGeom>
              <a:avLst/>
              <a:gdLst/>
              <a:ahLst/>
              <a:cxnLst/>
              <a:rect l="l" t="t" r="r" b="b"/>
              <a:pathLst>
                <a:path w="11867" h="5978" extrusionOk="0">
                  <a:moveTo>
                    <a:pt x="7189" y="0"/>
                  </a:moveTo>
                  <a:cubicBezTo>
                    <a:pt x="7163" y="1684"/>
                    <a:pt x="5292" y="2459"/>
                    <a:pt x="2299" y="3635"/>
                  </a:cubicBezTo>
                  <a:cubicBezTo>
                    <a:pt x="0" y="4517"/>
                    <a:pt x="0" y="5719"/>
                    <a:pt x="0" y="5719"/>
                  </a:cubicBezTo>
                  <a:cubicBezTo>
                    <a:pt x="736" y="5905"/>
                    <a:pt x="1564" y="5978"/>
                    <a:pt x="2413" y="5978"/>
                  </a:cubicBezTo>
                  <a:cubicBezTo>
                    <a:pt x="5603" y="5978"/>
                    <a:pt x="9087" y="4944"/>
                    <a:pt x="9087" y="4944"/>
                  </a:cubicBezTo>
                  <a:cubicBezTo>
                    <a:pt x="9087" y="4944"/>
                    <a:pt x="9087" y="5301"/>
                    <a:pt x="10366" y="5301"/>
                  </a:cubicBezTo>
                  <a:cubicBezTo>
                    <a:pt x="10654" y="5301"/>
                    <a:pt x="11007" y="5283"/>
                    <a:pt x="11439" y="5238"/>
                  </a:cubicBezTo>
                  <a:cubicBezTo>
                    <a:pt x="11439" y="5238"/>
                    <a:pt x="11866" y="3020"/>
                    <a:pt x="10984" y="1844"/>
                  </a:cubicBezTo>
                  <a:cubicBezTo>
                    <a:pt x="10984" y="1844"/>
                    <a:pt x="11038" y="1764"/>
                    <a:pt x="11091" y="1604"/>
                  </a:cubicBezTo>
                  <a:cubicBezTo>
                    <a:pt x="10925" y="1129"/>
                    <a:pt x="10468" y="997"/>
                    <a:pt x="10012" y="997"/>
                  </a:cubicBezTo>
                  <a:cubicBezTo>
                    <a:pt x="9442" y="997"/>
                    <a:pt x="8873" y="1203"/>
                    <a:pt x="8873" y="1203"/>
                  </a:cubicBezTo>
                  <a:cubicBezTo>
                    <a:pt x="8419" y="0"/>
                    <a:pt x="7189" y="0"/>
                    <a:pt x="71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 flipH="1">
              <a:off x="1218802" y="1406648"/>
              <a:ext cx="456551" cy="682907"/>
            </a:xfrm>
            <a:custGeom>
              <a:avLst/>
              <a:gdLst/>
              <a:ahLst/>
              <a:cxnLst/>
              <a:rect l="l" t="t" r="r" b="b"/>
              <a:pathLst>
                <a:path w="17479" h="26145" extrusionOk="0">
                  <a:moveTo>
                    <a:pt x="10386" y="0"/>
                  </a:moveTo>
                  <a:cubicBezTo>
                    <a:pt x="9451" y="0"/>
                    <a:pt x="8436" y="139"/>
                    <a:pt x="7350" y="450"/>
                  </a:cubicBezTo>
                  <a:cubicBezTo>
                    <a:pt x="7002" y="557"/>
                    <a:pt x="6682" y="664"/>
                    <a:pt x="6361" y="771"/>
                  </a:cubicBezTo>
                  <a:cubicBezTo>
                    <a:pt x="481" y="3096"/>
                    <a:pt x="0" y="9403"/>
                    <a:pt x="54" y="14134"/>
                  </a:cubicBezTo>
                  <a:cubicBezTo>
                    <a:pt x="107" y="21029"/>
                    <a:pt x="2432" y="26080"/>
                    <a:pt x="4490" y="26133"/>
                  </a:cubicBezTo>
                  <a:cubicBezTo>
                    <a:pt x="4600" y="26141"/>
                    <a:pt x="4707" y="26144"/>
                    <a:pt x="4813" y="26144"/>
                  </a:cubicBezTo>
                  <a:cubicBezTo>
                    <a:pt x="5070" y="26144"/>
                    <a:pt x="5321" y="26125"/>
                    <a:pt x="5586" y="26106"/>
                  </a:cubicBezTo>
                  <a:cubicBezTo>
                    <a:pt x="12080" y="25518"/>
                    <a:pt x="17478" y="18249"/>
                    <a:pt x="17478" y="5956"/>
                  </a:cubicBezTo>
                  <a:cubicBezTo>
                    <a:pt x="17478" y="3151"/>
                    <a:pt x="14833" y="0"/>
                    <a:pt x="10386" y="0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 flipH="1">
              <a:off x="1592971" y="1484066"/>
              <a:ext cx="91472" cy="237091"/>
            </a:xfrm>
            <a:custGeom>
              <a:avLst/>
              <a:gdLst/>
              <a:ahLst/>
              <a:cxnLst/>
              <a:rect l="l" t="t" r="r" b="b"/>
              <a:pathLst>
                <a:path w="3502" h="9077" extrusionOk="0">
                  <a:moveTo>
                    <a:pt x="2597" y="0"/>
                  </a:moveTo>
                  <a:cubicBezTo>
                    <a:pt x="2281" y="0"/>
                    <a:pt x="1965" y="83"/>
                    <a:pt x="1685" y="239"/>
                  </a:cubicBezTo>
                  <a:cubicBezTo>
                    <a:pt x="1417" y="399"/>
                    <a:pt x="1230" y="613"/>
                    <a:pt x="1097" y="881"/>
                  </a:cubicBezTo>
                  <a:cubicBezTo>
                    <a:pt x="1084" y="879"/>
                    <a:pt x="1072" y="879"/>
                    <a:pt x="1059" y="879"/>
                  </a:cubicBezTo>
                  <a:cubicBezTo>
                    <a:pt x="800" y="879"/>
                    <a:pt x="501" y="1132"/>
                    <a:pt x="348" y="1362"/>
                  </a:cubicBezTo>
                  <a:cubicBezTo>
                    <a:pt x="161" y="1656"/>
                    <a:pt x="81" y="2056"/>
                    <a:pt x="81" y="2431"/>
                  </a:cubicBezTo>
                  <a:cubicBezTo>
                    <a:pt x="1" y="3713"/>
                    <a:pt x="322" y="4969"/>
                    <a:pt x="642" y="6199"/>
                  </a:cubicBezTo>
                  <a:cubicBezTo>
                    <a:pt x="669" y="6092"/>
                    <a:pt x="696" y="6012"/>
                    <a:pt x="723" y="5905"/>
                  </a:cubicBezTo>
                  <a:cubicBezTo>
                    <a:pt x="776" y="6813"/>
                    <a:pt x="910" y="7722"/>
                    <a:pt x="1230" y="8577"/>
                  </a:cubicBezTo>
                  <a:cubicBezTo>
                    <a:pt x="1354" y="8935"/>
                    <a:pt x="1474" y="9076"/>
                    <a:pt x="1587" y="9076"/>
                  </a:cubicBezTo>
                  <a:cubicBezTo>
                    <a:pt x="1965" y="9076"/>
                    <a:pt x="2264" y="7504"/>
                    <a:pt x="2326" y="7134"/>
                  </a:cubicBezTo>
                  <a:cubicBezTo>
                    <a:pt x="2486" y="6279"/>
                    <a:pt x="2567" y="5424"/>
                    <a:pt x="2673" y="4569"/>
                  </a:cubicBezTo>
                  <a:cubicBezTo>
                    <a:pt x="2700" y="4194"/>
                    <a:pt x="2754" y="3820"/>
                    <a:pt x="2780" y="3446"/>
                  </a:cubicBezTo>
                  <a:cubicBezTo>
                    <a:pt x="2807" y="2912"/>
                    <a:pt x="2861" y="2698"/>
                    <a:pt x="3101" y="2190"/>
                  </a:cubicBezTo>
                  <a:cubicBezTo>
                    <a:pt x="3235" y="1949"/>
                    <a:pt x="3288" y="1682"/>
                    <a:pt x="3315" y="1415"/>
                  </a:cubicBezTo>
                  <a:cubicBezTo>
                    <a:pt x="3368" y="1121"/>
                    <a:pt x="3422" y="800"/>
                    <a:pt x="3475" y="480"/>
                  </a:cubicBezTo>
                  <a:cubicBezTo>
                    <a:pt x="3502" y="426"/>
                    <a:pt x="3502" y="346"/>
                    <a:pt x="3475" y="293"/>
                  </a:cubicBezTo>
                  <a:cubicBezTo>
                    <a:pt x="3448" y="212"/>
                    <a:pt x="3342" y="159"/>
                    <a:pt x="3261" y="132"/>
                  </a:cubicBezTo>
                  <a:cubicBezTo>
                    <a:pt x="3049" y="43"/>
                    <a:pt x="2824" y="0"/>
                    <a:pt x="2597" y="0"/>
                  </a:cubicBezTo>
                  <a:close/>
                </a:path>
              </a:pathLst>
            </a:custGeom>
            <a:solidFill>
              <a:srgbClr val="4926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 flipH="1">
              <a:off x="1618777" y="1683669"/>
              <a:ext cx="87737" cy="167534"/>
            </a:xfrm>
            <a:custGeom>
              <a:avLst/>
              <a:gdLst/>
              <a:ahLst/>
              <a:cxnLst/>
              <a:rect l="l" t="t" r="r" b="b"/>
              <a:pathLst>
                <a:path w="3359" h="6414" extrusionOk="0">
                  <a:moveTo>
                    <a:pt x="995" y="1"/>
                  </a:moveTo>
                  <a:cubicBezTo>
                    <a:pt x="417" y="1"/>
                    <a:pt x="0" y="496"/>
                    <a:pt x="151" y="2084"/>
                  </a:cubicBezTo>
                  <a:cubicBezTo>
                    <a:pt x="525" y="6307"/>
                    <a:pt x="3305" y="6414"/>
                    <a:pt x="3305" y="6414"/>
                  </a:cubicBezTo>
                  <a:lnTo>
                    <a:pt x="3358" y="1363"/>
                  </a:lnTo>
                  <a:cubicBezTo>
                    <a:pt x="3358" y="1363"/>
                    <a:pt x="1954" y="1"/>
                    <a:pt x="995" y="1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 flipH="1">
              <a:off x="1647405" y="1719949"/>
              <a:ext cx="16769" cy="76114"/>
            </a:xfrm>
            <a:custGeom>
              <a:avLst/>
              <a:gdLst/>
              <a:ahLst/>
              <a:cxnLst/>
              <a:rect l="l" t="t" r="r" b="b"/>
              <a:pathLst>
                <a:path w="642" h="2914" extrusionOk="0">
                  <a:moveTo>
                    <a:pt x="588" y="1"/>
                  </a:moveTo>
                  <a:lnTo>
                    <a:pt x="588" y="1"/>
                  </a:lnTo>
                  <a:cubicBezTo>
                    <a:pt x="374" y="455"/>
                    <a:pt x="241" y="936"/>
                    <a:pt x="160" y="1417"/>
                  </a:cubicBezTo>
                  <a:cubicBezTo>
                    <a:pt x="80" y="1898"/>
                    <a:pt x="0" y="2406"/>
                    <a:pt x="53" y="2914"/>
                  </a:cubicBezTo>
                  <a:cubicBezTo>
                    <a:pt x="294" y="2459"/>
                    <a:pt x="401" y="1978"/>
                    <a:pt x="508" y="1470"/>
                  </a:cubicBezTo>
                  <a:cubicBezTo>
                    <a:pt x="588" y="989"/>
                    <a:pt x="641" y="508"/>
                    <a:pt x="588" y="1"/>
                  </a:cubicBezTo>
                  <a:close/>
                </a:path>
              </a:pathLst>
            </a:custGeom>
            <a:solidFill>
              <a:srgbClr val="CC6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 flipH="1">
              <a:off x="1653699" y="1709736"/>
              <a:ext cx="39807" cy="28392"/>
            </a:xfrm>
            <a:custGeom>
              <a:avLst/>
              <a:gdLst/>
              <a:ahLst/>
              <a:cxnLst/>
              <a:rect l="l" t="t" r="r" b="b"/>
              <a:pathLst>
                <a:path w="1524" h="1087" extrusionOk="0">
                  <a:moveTo>
                    <a:pt x="568" y="0"/>
                  </a:moveTo>
                  <a:cubicBezTo>
                    <a:pt x="522" y="0"/>
                    <a:pt x="475" y="6"/>
                    <a:pt x="428" y="17"/>
                  </a:cubicBezTo>
                  <a:cubicBezTo>
                    <a:pt x="241" y="71"/>
                    <a:pt x="81" y="205"/>
                    <a:pt x="1" y="365"/>
                  </a:cubicBezTo>
                  <a:cubicBezTo>
                    <a:pt x="161" y="311"/>
                    <a:pt x="321" y="285"/>
                    <a:pt x="455" y="285"/>
                  </a:cubicBezTo>
                  <a:cubicBezTo>
                    <a:pt x="589" y="311"/>
                    <a:pt x="695" y="365"/>
                    <a:pt x="829" y="445"/>
                  </a:cubicBezTo>
                  <a:cubicBezTo>
                    <a:pt x="936" y="525"/>
                    <a:pt x="1043" y="632"/>
                    <a:pt x="1150" y="739"/>
                  </a:cubicBezTo>
                  <a:cubicBezTo>
                    <a:pt x="1257" y="846"/>
                    <a:pt x="1364" y="980"/>
                    <a:pt x="1524" y="1086"/>
                  </a:cubicBezTo>
                  <a:cubicBezTo>
                    <a:pt x="1497" y="926"/>
                    <a:pt x="1470" y="739"/>
                    <a:pt x="1364" y="579"/>
                  </a:cubicBezTo>
                  <a:cubicBezTo>
                    <a:pt x="1337" y="498"/>
                    <a:pt x="1283" y="418"/>
                    <a:pt x="1230" y="365"/>
                  </a:cubicBezTo>
                  <a:cubicBezTo>
                    <a:pt x="1150" y="285"/>
                    <a:pt x="1096" y="205"/>
                    <a:pt x="1016" y="151"/>
                  </a:cubicBezTo>
                  <a:cubicBezTo>
                    <a:pt x="891" y="68"/>
                    <a:pt x="733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 flipH="1">
              <a:off x="1293505" y="1425062"/>
              <a:ext cx="381848" cy="664493"/>
            </a:xfrm>
            <a:custGeom>
              <a:avLst/>
              <a:gdLst/>
              <a:ahLst/>
              <a:cxnLst/>
              <a:rect l="l" t="t" r="r" b="b"/>
              <a:pathLst>
                <a:path w="14619" h="25440" extrusionOk="0">
                  <a:moveTo>
                    <a:pt x="7501" y="0"/>
                  </a:moveTo>
                  <a:cubicBezTo>
                    <a:pt x="7133" y="0"/>
                    <a:pt x="6753" y="21"/>
                    <a:pt x="6361" y="66"/>
                  </a:cubicBezTo>
                  <a:cubicBezTo>
                    <a:pt x="481" y="2391"/>
                    <a:pt x="0" y="8698"/>
                    <a:pt x="54" y="13429"/>
                  </a:cubicBezTo>
                  <a:cubicBezTo>
                    <a:pt x="107" y="20324"/>
                    <a:pt x="2432" y="25375"/>
                    <a:pt x="4490" y="25428"/>
                  </a:cubicBezTo>
                  <a:cubicBezTo>
                    <a:pt x="4600" y="25436"/>
                    <a:pt x="4707" y="25439"/>
                    <a:pt x="4813" y="25439"/>
                  </a:cubicBezTo>
                  <a:cubicBezTo>
                    <a:pt x="5070" y="25439"/>
                    <a:pt x="5321" y="25420"/>
                    <a:pt x="5586" y="25401"/>
                  </a:cubicBezTo>
                  <a:cubicBezTo>
                    <a:pt x="10717" y="23210"/>
                    <a:pt x="14619" y="16395"/>
                    <a:pt x="14619" y="5972"/>
                  </a:cubicBezTo>
                  <a:cubicBezTo>
                    <a:pt x="14619" y="3157"/>
                    <a:pt x="11972" y="0"/>
                    <a:pt x="7501" y="0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 flipH="1">
              <a:off x="1146485" y="1730840"/>
              <a:ext cx="144261" cy="159515"/>
            </a:xfrm>
            <a:custGeom>
              <a:avLst/>
              <a:gdLst/>
              <a:ahLst/>
              <a:cxnLst/>
              <a:rect l="l" t="t" r="r" b="b"/>
              <a:pathLst>
                <a:path w="5523" h="6107" extrusionOk="0">
                  <a:moveTo>
                    <a:pt x="4029" y="1"/>
                  </a:moveTo>
                  <a:cubicBezTo>
                    <a:pt x="2717" y="1"/>
                    <a:pt x="776" y="1080"/>
                    <a:pt x="776" y="1080"/>
                  </a:cubicBezTo>
                  <a:lnTo>
                    <a:pt x="1" y="6104"/>
                  </a:lnTo>
                  <a:cubicBezTo>
                    <a:pt x="1" y="6104"/>
                    <a:pt x="34" y="6106"/>
                    <a:pt x="95" y="6106"/>
                  </a:cubicBezTo>
                  <a:cubicBezTo>
                    <a:pt x="689" y="6106"/>
                    <a:pt x="3911" y="5931"/>
                    <a:pt x="5025" y="2176"/>
                  </a:cubicBezTo>
                  <a:cubicBezTo>
                    <a:pt x="5523" y="500"/>
                    <a:pt x="4921" y="1"/>
                    <a:pt x="4029" y="1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 flipH="1">
              <a:off x="1151107" y="1444234"/>
              <a:ext cx="204546" cy="228994"/>
            </a:xfrm>
            <a:custGeom>
              <a:avLst/>
              <a:gdLst/>
              <a:ahLst/>
              <a:cxnLst/>
              <a:rect l="l" t="t" r="r" b="b"/>
              <a:pathLst>
                <a:path w="7831" h="8767" extrusionOk="0">
                  <a:moveTo>
                    <a:pt x="3982" y="0"/>
                  </a:moveTo>
                  <a:cubicBezTo>
                    <a:pt x="3982" y="0"/>
                    <a:pt x="1631" y="936"/>
                    <a:pt x="829" y="1898"/>
                  </a:cubicBezTo>
                  <a:cubicBezTo>
                    <a:pt x="0" y="2860"/>
                    <a:pt x="1925" y="7029"/>
                    <a:pt x="4196" y="8205"/>
                  </a:cubicBezTo>
                  <a:cubicBezTo>
                    <a:pt x="4196" y="8205"/>
                    <a:pt x="3688" y="7350"/>
                    <a:pt x="3555" y="5853"/>
                  </a:cubicBezTo>
                  <a:lnTo>
                    <a:pt x="3555" y="5853"/>
                  </a:lnTo>
                  <a:cubicBezTo>
                    <a:pt x="3555" y="5853"/>
                    <a:pt x="4277" y="8098"/>
                    <a:pt x="7029" y="8766"/>
                  </a:cubicBezTo>
                  <a:cubicBezTo>
                    <a:pt x="7483" y="7483"/>
                    <a:pt x="7831" y="5800"/>
                    <a:pt x="7430" y="4036"/>
                  </a:cubicBezTo>
                  <a:cubicBezTo>
                    <a:pt x="6575" y="428"/>
                    <a:pt x="3982" y="0"/>
                    <a:pt x="3982" y="0"/>
                  </a:cubicBezTo>
                  <a:close/>
                </a:path>
              </a:pathLst>
            </a:custGeom>
            <a:solidFill>
              <a:srgbClr val="FFB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 flipH="1">
              <a:off x="1146222" y="1443920"/>
              <a:ext cx="225494" cy="399610"/>
            </a:xfrm>
            <a:custGeom>
              <a:avLst/>
              <a:gdLst/>
              <a:ahLst/>
              <a:cxnLst/>
              <a:rect l="l" t="t" r="r" b="b"/>
              <a:pathLst>
                <a:path w="8633" h="15299" extrusionOk="0">
                  <a:moveTo>
                    <a:pt x="3867" y="0"/>
                  </a:moveTo>
                  <a:cubicBezTo>
                    <a:pt x="3474" y="0"/>
                    <a:pt x="1" y="1375"/>
                    <a:pt x="1" y="1375"/>
                  </a:cubicBezTo>
                  <a:cubicBezTo>
                    <a:pt x="1" y="1375"/>
                    <a:pt x="215" y="8457"/>
                    <a:pt x="4170" y="8671"/>
                  </a:cubicBezTo>
                  <a:cubicBezTo>
                    <a:pt x="3769" y="9393"/>
                    <a:pt x="3635" y="10355"/>
                    <a:pt x="3422" y="11130"/>
                  </a:cubicBezTo>
                  <a:cubicBezTo>
                    <a:pt x="3021" y="12466"/>
                    <a:pt x="2593" y="13749"/>
                    <a:pt x="2112" y="15058"/>
                  </a:cubicBezTo>
                  <a:cubicBezTo>
                    <a:pt x="2299" y="15139"/>
                    <a:pt x="2486" y="15219"/>
                    <a:pt x="2673" y="15299"/>
                  </a:cubicBezTo>
                  <a:lnTo>
                    <a:pt x="4624" y="12466"/>
                  </a:lnTo>
                  <a:cubicBezTo>
                    <a:pt x="4945" y="12012"/>
                    <a:pt x="5185" y="11638"/>
                    <a:pt x="5613" y="11290"/>
                  </a:cubicBezTo>
                  <a:cubicBezTo>
                    <a:pt x="6415" y="10702"/>
                    <a:pt x="7136" y="10007"/>
                    <a:pt x="7671" y="9125"/>
                  </a:cubicBezTo>
                  <a:cubicBezTo>
                    <a:pt x="8366" y="7976"/>
                    <a:pt x="8633" y="6613"/>
                    <a:pt x="8499" y="5277"/>
                  </a:cubicBezTo>
                  <a:cubicBezTo>
                    <a:pt x="8392" y="3941"/>
                    <a:pt x="7885" y="2658"/>
                    <a:pt x="7083" y="1589"/>
                  </a:cubicBezTo>
                  <a:cubicBezTo>
                    <a:pt x="6528" y="832"/>
                    <a:pt x="5663" y="3"/>
                    <a:pt x="4173" y="3"/>
                  </a:cubicBezTo>
                  <a:cubicBezTo>
                    <a:pt x="4085" y="3"/>
                    <a:pt x="3995" y="6"/>
                    <a:pt x="3903" y="12"/>
                  </a:cubicBezTo>
                  <a:cubicBezTo>
                    <a:pt x="3900" y="4"/>
                    <a:pt x="3888" y="0"/>
                    <a:pt x="3867" y="0"/>
                  </a:cubicBezTo>
                  <a:close/>
                </a:path>
              </a:pathLst>
            </a:custGeom>
            <a:solidFill>
              <a:srgbClr val="4926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 flipH="1">
              <a:off x="1273941" y="1329701"/>
              <a:ext cx="406297" cy="214367"/>
            </a:xfrm>
            <a:custGeom>
              <a:avLst/>
              <a:gdLst/>
              <a:ahLst/>
              <a:cxnLst/>
              <a:rect l="l" t="t" r="r" b="b"/>
              <a:pathLst>
                <a:path w="15555" h="8207" extrusionOk="0">
                  <a:moveTo>
                    <a:pt x="10017" y="0"/>
                  </a:moveTo>
                  <a:cubicBezTo>
                    <a:pt x="9392" y="0"/>
                    <a:pt x="8764" y="54"/>
                    <a:pt x="8151" y="136"/>
                  </a:cubicBezTo>
                  <a:cubicBezTo>
                    <a:pt x="6815" y="296"/>
                    <a:pt x="5479" y="537"/>
                    <a:pt x="4169" y="831"/>
                  </a:cubicBezTo>
                  <a:cubicBezTo>
                    <a:pt x="3581" y="964"/>
                    <a:pt x="2994" y="1098"/>
                    <a:pt x="2406" y="1312"/>
                  </a:cubicBezTo>
                  <a:cubicBezTo>
                    <a:pt x="1898" y="1472"/>
                    <a:pt x="1176" y="1659"/>
                    <a:pt x="749" y="2033"/>
                  </a:cubicBezTo>
                  <a:cubicBezTo>
                    <a:pt x="0" y="2648"/>
                    <a:pt x="161" y="3904"/>
                    <a:pt x="268" y="4759"/>
                  </a:cubicBezTo>
                  <a:cubicBezTo>
                    <a:pt x="348" y="5374"/>
                    <a:pt x="428" y="5989"/>
                    <a:pt x="508" y="6603"/>
                  </a:cubicBezTo>
                  <a:cubicBezTo>
                    <a:pt x="562" y="6951"/>
                    <a:pt x="508" y="7566"/>
                    <a:pt x="749" y="7859"/>
                  </a:cubicBezTo>
                  <a:cubicBezTo>
                    <a:pt x="668" y="7913"/>
                    <a:pt x="588" y="7966"/>
                    <a:pt x="508" y="8020"/>
                  </a:cubicBezTo>
                  <a:cubicBezTo>
                    <a:pt x="642" y="7993"/>
                    <a:pt x="802" y="7993"/>
                    <a:pt x="936" y="7993"/>
                  </a:cubicBezTo>
                  <a:cubicBezTo>
                    <a:pt x="909" y="8073"/>
                    <a:pt x="882" y="8127"/>
                    <a:pt x="856" y="8207"/>
                  </a:cubicBezTo>
                  <a:lnTo>
                    <a:pt x="1149" y="8020"/>
                  </a:lnTo>
                  <a:cubicBezTo>
                    <a:pt x="1550" y="8020"/>
                    <a:pt x="2192" y="7779"/>
                    <a:pt x="2486" y="7699"/>
                  </a:cubicBezTo>
                  <a:cubicBezTo>
                    <a:pt x="3020" y="7566"/>
                    <a:pt x="3581" y="7378"/>
                    <a:pt x="4116" y="7218"/>
                  </a:cubicBezTo>
                  <a:cubicBezTo>
                    <a:pt x="5541" y="6794"/>
                    <a:pt x="6915" y="6532"/>
                    <a:pt x="8296" y="6532"/>
                  </a:cubicBezTo>
                  <a:cubicBezTo>
                    <a:pt x="9349" y="6532"/>
                    <a:pt x="10405" y="6684"/>
                    <a:pt x="11492" y="7031"/>
                  </a:cubicBezTo>
                  <a:cubicBezTo>
                    <a:pt x="11813" y="7138"/>
                    <a:pt x="12160" y="7272"/>
                    <a:pt x="12294" y="7619"/>
                  </a:cubicBezTo>
                  <a:cubicBezTo>
                    <a:pt x="12775" y="7084"/>
                    <a:pt x="13096" y="6416"/>
                    <a:pt x="13336" y="5695"/>
                  </a:cubicBezTo>
                  <a:lnTo>
                    <a:pt x="13603" y="5641"/>
                  </a:lnTo>
                  <a:lnTo>
                    <a:pt x="15554" y="4492"/>
                  </a:lnTo>
                  <a:cubicBezTo>
                    <a:pt x="15554" y="3183"/>
                    <a:pt x="15046" y="1953"/>
                    <a:pt x="14004" y="1152"/>
                  </a:cubicBezTo>
                  <a:cubicBezTo>
                    <a:pt x="12835" y="280"/>
                    <a:pt x="11435" y="0"/>
                    <a:pt x="10017" y="0"/>
                  </a:cubicBezTo>
                  <a:close/>
                </a:path>
              </a:pathLst>
            </a:custGeom>
            <a:solidFill>
              <a:srgbClr val="4926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 flipH="1">
              <a:off x="1341674" y="1636184"/>
              <a:ext cx="174534" cy="174534"/>
            </a:xfrm>
            <a:custGeom>
              <a:avLst/>
              <a:gdLst/>
              <a:ahLst/>
              <a:cxnLst/>
              <a:rect l="l" t="t" r="r" b="b"/>
              <a:pathLst>
                <a:path w="6682" h="6682" fill="none" extrusionOk="0">
                  <a:moveTo>
                    <a:pt x="4036" y="375"/>
                  </a:moveTo>
                  <a:cubicBezTo>
                    <a:pt x="5666" y="749"/>
                    <a:pt x="6682" y="2406"/>
                    <a:pt x="6281" y="4036"/>
                  </a:cubicBezTo>
                  <a:cubicBezTo>
                    <a:pt x="5907" y="5666"/>
                    <a:pt x="4277" y="6682"/>
                    <a:pt x="2646" y="6281"/>
                  </a:cubicBezTo>
                  <a:cubicBezTo>
                    <a:pt x="1016" y="5907"/>
                    <a:pt x="1" y="4277"/>
                    <a:pt x="375" y="2646"/>
                  </a:cubicBezTo>
                  <a:cubicBezTo>
                    <a:pt x="776" y="1016"/>
                    <a:pt x="2406" y="1"/>
                    <a:pt x="4036" y="375"/>
                  </a:cubicBezTo>
                  <a:close/>
                </a:path>
              </a:pathLst>
            </a:custGeom>
            <a:noFill/>
            <a:ln w="8675" cap="flat" cmpd="sng">
              <a:solidFill>
                <a:schemeClr val="accent1"/>
              </a:solidFill>
              <a:prstDash val="solid"/>
              <a:miter lim="267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 flipH="1">
              <a:off x="1536421" y="1615942"/>
              <a:ext cx="158470" cy="158496"/>
            </a:xfrm>
            <a:custGeom>
              <a:avLst/>
              <a:gdLst/>
              <a:ahLst/>
              <a:cxnLst/>
              <a:rect l="l" t="t" r="r" b="b"/>
              <a:pathLst>
                <a:path w="6067" h="6068" fill="none" extrusionOk="0">
                  <a:moveTo>
                    <a:pt x="6067" y="3021"/>
                  </a:moveTo>
                  <a:cubicBezTo>
                    <a:pt x="6067" y="4704"/>
                    <a:pt x="4704" y="6067"/>
                    <a:pt x="3020" y="6067"/>
                  </a:cubicBezTo>
                  <a:cubicBezTo>
                    <a:pt x="1336" y="6067"/>
                    <a:pt x="0" y="4704"/>
                    <a:pt x="0" y="3021"/>
                  </a:cubicBezTo>
                  <a:cubicBezTo>
                    <a:pt x="0" y="1364"/>
                    <a:pt x="1336" y="1"/>
                    <a:pt x="3020" y="1"/>
                  </a:cubicBezTo>
                  <a:cubicBezTo>
                    <a:pt x="4704" y="1"/>
                    <a:pt x="6067" y="1364"/>
                    <a:pt x="6067" y="3021"/>
                  </a:cubicBezTo>
                  <a:close/>
                </a:path>
              </a:pathLst>
            </a:custGeom>
            <a:noFill/>
            <a:ln w="8675" cap="flat" cmpd="sng">
              <a:solidFill>
                <a:schemeClr val="accent1"/>
              </a:solidFill>
              <a:prstDash val="solid"/>
              <a:miter lim="267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 flipH="1">
              <a:off x="1498028" y="1664106"/>
              <a:ext cx="43307" cy="18180"/>
            </a:xfrm>
            <a:custGeom>
              <a:avLst/>
              <a:gdLst/>
              <a:ahLst/>
              <a:cxnLst/>
              <a:rect l="l" t="t" r="r" b="b"/>
              <a:pathLst>
                <a:path w="1658" h="696" fill="none" extrusionOk="0">
                  <a:moveTo>
                    <a:pt x="1" y="241"/>
                  </a:moveTo>
                  <a:cubicBezTo>
                    <a:pt x="188" y="108"/>
                    <a:pt x="428" y="1"/>
                    <a:pt x="669" y="1"/>
                  </a:cubicBezTo>
                  <a:cubicBezTo>
                    <a:pt x="1123" y="1"/>
                    <a:pt x="1497" y="295"/>
                    <a:pt x="1658" y="695"/>
                  </a:cubicBezTo>
                </a:path>
              </a:pathLst>
            </a:custGeom>
            <a:noFill/>
            <a:ln w="8675" cap="flat" cmpd="sng">
              <a:solidFill>
                <a:schemeClr val="accent1"/>
              </a:solidFill>
              <a:prstDash val="solid"/>
              <a:miter lim="267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 flipH="1">
              <a:off x="1669058" y="1664106"/>
              <a:ext cx="20269" cy="2821"/>
            </a:xfrm>
            <a:custGeom>
              <a:avLst/>
              <a:gdLst/>
              <a:ahLst/>
              <a:cxnLst/>
              <a:rect l="l" t="t" r="r" b="b"/>
              <a:pathLst>
                <a:path w="776" h="108" fill="none" extrusionOk="0">
                  <a:moveTo>
                    <a:pt x="1" y="1"/>
                  </a:moveTo>
                  <a:lnTo>
                    <a:pt x="776" y="108"/>
                  </a:lnTo>
                </a:path>
              </a:pathLst>
            </a:custGeom>
            <a:noFill/>
            <a:ln w="8675" cap="flat" cmpd="sng">
              <a:solidFill>
                <a:schemeClr val="accent1"/>
              </a:solidFill>
              <a:prstDash val="solid"/>
              <a:miter lim="267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 flipH="1">
              <a:off x="1207630" y="1701796"/>
              <a:ext cx="144522" cy="36333"/>
            </a:xfrm>
            <a:custGeom>
              <a:avLst/>
              <a:gdLst/>
              <a:ahLst/>
              <a:cxnLst/>
              <a:rect l="l" t="t" r="r" b="b"/>
              <a:pathLst>
                <a:path w="5533" h="1391" extrusionOk="0">
                  <a:moveTo>
                    <a:pt x="27" y="1"/>
                  </a:moveTo>
                  <a:lnTo>
                    <a:pt x="0" y="321"/>
                  </a:lnTo>
                  <a:lnTo>
                    <a:pt x="4971" y="1364"/>
                  </a:lnTo>
                  <a:lnTo>
                    <a:pt x="4944" y="1390"/>
                  </a:lnTo>
                  <a:lnTo>
                    <a:pt x="5505" y="1230"/>
                  </a:lnTo>
                  <a:lnTo>
                    <a:pt x="5532" y="88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 flipH="1">
              <a:off x="1402401" y="1689223"/>
              <a:ext cx="26551" cy="26551"/>
            </a:xfrm>
            <a:custGeom>
              <a:avLst/>
              <a:gdLst/>
              <a:ahLst/>
              <a:cxnLst/>
              <a:rect l="l" t="t" r="r" b="b"/>
              <a:pathLst>
                <a:path w="696" h="696" extrusionOk="0">
                  <a:moveTo>
                    <a:pt x="348" y="1"/>
                  </a:moveTo>
                  <a:cubicBezTo>
                    <a:pt x="161" y="1"/>
                    <a:pt x="0" y="161"/>
                    <a:pt x="0" y="348"/>
                  </a:cubicBezTo>
                  <a:cubicBezTo>
                    <a:pt x="0" y="535"/>
                    <a:pt x="161" y="696"/>
                    <a:pt x="348" y="696"/>
                  </a:cubicBezTo>
                  <a:cubicBezTo>
                    <a:pt x="535" y="696"/>
                    <a:pt x="695" y="535"/>
                    <a:pt x="695" y="348"/>
                  </a:cubicBezTo>
                  <a:cubicBezTo>
                    <a:pt x="695" y="161"/>
                    <a:pt x="535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 flipH="1">
              <a:off x="1572722" y="1671073"/>
              <a:ext cx="26551" cy="26587"/>
            </a:xfrm>
            <a:custGeom>
              <a:avLst/>
              <a:gdLst/>
              <a:ahLst/>
              <a:cxnLst/>
              <a:rect l="l" t="t" r="r" b="b"/>
              <a:pathLst>
                <a:path w="695" h="696" extrusionOk="0">
                  <a:moveTo>
                    <a:pt x="348" y="1"/>
                  </a:moveTo>
                  <a:cubicBezTo>
                    <a:pt x="160" y="1"/>
                    <a:pt x="0" y="161"/>
                    <a:pt x="0" y="348"/>
                  </a:cubicBezTo>
                  <a:cubicBezTo>
                    <a:pt x="0" y="535"/>
                    <a:pt x="160" y="696"/>
                    <a:pt x="348" y="696"/>
                  </a:cubicBezTo>
                  <a:cubicBezTo>
                    <a:pt x="535" y="696"/>
                    <a:pt x="695" y="535"/>
                    <a:pt x="695" y="348"/>
                  </a:cubicBezTo>
                  <a:cubicBezTo>
                    <a:pt x="695" y="161"/>
                    <a:pt x="535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 flipH="1">
              <a:off x="1406580" y="1858851"/>
              <a:ext cx="218520" cy="111872"/>
            </a:xfrm>
            <a:custGeom>
              <a:avLst/>
              <a:gdLst/>
              <a:ahLst/>
              <a:cxnLst/>
              <a:rect l="l" t="t" r="r" b="b"/>
              <a:pathLst>
                <a:path w="8366" h="4283" extrusionOk="0">
                  <a:moveTo>
                    <a:pt x="8365" y="1"/>
                  </a:moveTo>
                  <a:lnTo>
                    <a:pt x="8365" y="1"/>
                  </a:lnTo>
                  <a:cubicBezTo>
                    <a:pt x="6181" y="823"/>
                    <a:pt x="4573" y="1085"/>
                    <a:pt x="3411" y="1085"/>
                  </a:cubicBezTo>
                  <a:cubicBezTo>
                    <a:pt x="1360" y="1085"/>
                    <a:pt x="696" y="268"/>
                    <a:pt x="695" y="268"/>
                  </a:cubicBezTo>
                  <a:lnTo>
                    <a:pt x="695" y="268"/>
                  </a:lnTo>
                  <a:cubicBezTo>
                    <a:pt x="1" y="4197"/>
                    <a:pt x="2406" y="4197"/>
                    <a:pt x="2406" y="4250"/>
                  </a:cubicBezTo>
                  <a:cubicBezTo>
                    <a:pt x="2649" y="4272"/>
                    <a:pt x="2882" y="4282"/>
                    <a:pt x="3106" y="4282"/>
                  </a:cubicBezTo>
                  <a:cubicBezTo>
                    <a:pt x="7590" y="4282"/>
                    <a:pt x="8365" y="154"/>
                    <a:pt x="8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 flipH="1">
              <a:off x="1406581" y="1858851"/>
              <a:ext cx="176623" cy="111872"/>
            </a:xfrm>
            <a:custGeom>
              <a:avLst/>
              <a:gdLst/>
              <a:ahLst/>
              <a:cxnLst/>
              <a:rect l="l" t="t" r="r" b="b"/>
              <a:pathLst>
                <a:path w="6762" h="4283" extrusionOk="0">
                  <a:moveTo>
                    <a:pt x="6761" y="1"/>
                  </a:moveTo>
                  <a:lnTo>
                    <a:pt x="6761" y="1"/>
                  </a:lnTo>
                  <a:cubicBezTo>
                    <a:pt x="4971" y="669"/>
                    <a:pt x="3581" y="963"/>
                    <a:pt x="2512" y="1043"/>
                  </a:cubicBezTo>
                  <a:cubicBezTo>
                    <a:pt x="588" y="1978"/>
                    <a:pt x="54" y="3074"/>
                    <a:pt x="0" y="3956"/>
                  </a:cubicBezTo>
                  <a:cubicBezTo>
                    <a:pt x="401" y="4223"/>
                    <a:pt x="802" y="4223"/>
                    <a:pt x="802" y="4250"/>
                  </a:cubicBezTo>
                  <a:cubicBezTo>
                    <a:pt x="1045" y="4272"/>
                    <a:pt x="1278" y="4282"/>
                    <a:pt x="1502" y="4282"/>
                  </a:cubicBezTo>
                  <a:cubicBezTo>
                    <a:pt x="5986" y="4282"/>
                    <a:pt x="6761" y="154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 flipH="1">
              <a:off x="1406581" y="1858851"/>
              <a:ext cx="187098" cy="57568"/>
            </a:xfrm>
            <a:custGeom>
              <a:avLst/>
              <a:gdLst/>
              <a:ahLst/>
              <a:cxnLst/>
              <a:rect l="l" t="t" r="r" b="b"/>
              <a:pathLst>
                <a:path w="7163" h="2204" extrusionOk="0">
                  <a:moveTo>
                    <a:pt x="7162" y="1"/>
                  </a:moveTo>
                  <a:lnTo>
                    <a:pt x="7162" y="1"/>
                  </a:lnTo>
                  <a:cubicBezTo>
                    <a:pt x="4966" y="821"/>
                    <a:pt x="3348" y="1084"/>
                    <a:pt x="2181" y="1084"/>
                  </a:cubicBezTo>
                  <a:cubicBezTo>
                    <a:pt x="1104" y="1084"/>
                    <a:pt x="411" y="860"/>
                    <a:pt x="0" y="642"/>
                  </a:cubicBezTo>
                  <a:lnTo>
                    <a:pt x="0" y="1765"/>
                  </a:lnTo>
                  <a:cubicBezTo>
                    <a:pt x="0" y="1765"/>
                    <a:pt x="1307" y="2203"/>
                    <a:pt x="3025" y="2203"/>
                  </a:cubicBezTo>
                  <a:cubicBezTo>
                    <a:pt x="4151" y="2203"/>
                    <a:pt x="5454" y="2015"/>
                    <a:pt x="6681" y="1391"/>
                  </a:cubicBezTo>
                  <a:cubicBezTo>
                    <a:pt x="7056" y="642"/>
                    <a:pt x="7162" y="54"/>
                    <a:pt x="7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 flipH="1">
              <a:off x="2352412" y="2290158"/>
              <a:ext cx="291813" cy="280790"/>
            </a:xfrm>
            <a:custGeom>
              <a:avLst/>
              <a:gdLst/>
              <a:ahLst/>
              <a:cxnLst/>
              <a:rect l="l" t="t" r="r" b="b"/>
              <a:pathLst>
                <a:path w="11172" h="10750" extrusionOk="0">
                  <a:moveTo>
                    <a:pt x="10306" y="1"/>
                  </a:moveTo>
                  <a:cubicBezTo>
                    <a:pt x="10282" y="1"/>
                    <a:pt x="10259" y="2"/>
                    <a:pt x="10236" y="4"/>
                  </a:cubicBezTo>
                  <a:cubicBezTo>
                    <a:pt x="9888" y="4"/>
                    <a:pt x="9568" y="164"/>
                    <a:pt x="9301" y="378"/>
                  </a:cubicBezTo>
                  <a:cubicBezTo>
                    <a:pt x="8071" y="1233"/>
                    <a:pt x="7350" y="2810"/>
                    <a:pt x="7456" y="4307"/>
                  </a:cubicBezTo>
                  <a:cubicBezTo>
                    <a:pt x="7430" y="4280"/>
                    <a:pt x="7403" y="4226"/>
                    <a:pt x="7350" y="4200"/>
                  </a:cubicBezTo>
                  <a:cubicBezTo>
                    <a:pt x="6521" y="3184"/>
                    <a:pt x="5452" y="2436"/>
                    <a:pt x="4383" y="1688"/>
                  </a:cubicBezTo>
                  <a:cubicBezTo>
                    <a:pt x="4276" y="1607"/>
                    <a:pt x="4169" y="1527"/>
                    <a:pt x="4036" y="1447"/>
                  </a:cubicBezTo>
                  <a:cubicBezTo>
                    <a:pt x="3982" y="1420"/>
                    <a:pt x="3929" y="1367"/>
                    <a:pt x="3849" y="1313"/>
                  </a:cubicBezTo>
                  <a:cubicBezTo>
                    <a:pt x="3678" y="1191"/>
                    <a:pt x="3463" y="1069"/>
                    <a:pt x="3243" y="1069"/>
                  </a:cubicBezTo>
                  <a:cubicBezTo>
                    <a:pt x="3222" y="1069"/>
                    <a:pt x="3201" y="1071"/>
                    <a:pt x="3180" y="1073"/>
                  </a:cubicBezTo>
                  <a:cubicBezTo>
                    <a:pt x="2833" y="1126"/>
                    <a:pt x="2619" y="1527"/>
                    <a:pt x="2566" y="1875"/>
                  </a:cubicBezTo>
                  <a:cubicBezTo>
                    <a:pt x="2512" y="2115"/>
                    <a:pt x="2486" y="2382"/>
                    <a:pt x="2352" y="2596"/>
                  </a:cubicBezTo>
                  <a:cubicBezTo>
                    <a:pt x="2245" y="2757"/>
                    <a:pt x="2085" y="2863"/>
                    <a:pt x="1924" y="2997"/>
                  </a:cubicBezTo>
                  <a:cubicBezTo>
                    <a:pt x="1550" y="3264"/>
                    <a:pt x="1149" y="3612"/>
                    <a:pt x="1123" y="4066"/>
                  </a:cubicBezTo>
                  <a:cubicBezTo>
                    <a:pt x="1123" y="4226"/>
                    <a:pt x="1149" y="4387"/>
                    <a:pt x="1096" y="4520"/>
                  </a:cubicBezTo>
                  <a:cubicBezTo>
                    <a:pt x="1016" y="4788"/>
                    <a:pt x="722" y="4895"/>
                    <a:pt x="535" y="5082"/>
                  </a:cubicBezTo>
                  <a:cubicBezTo>
                    <a:pt x="267" y="5376"/>
                    <a:pt x="214" y="5803"/>
                    <a:pt x="294" y="6177"/>
                  </a:cubicBezTo>
                  <a:cubicBezTo>
                    <a:pt x="321" y="6257"/>
                    <a:pt x="348" y="6364"/>
                    <a:pt x="348" y="6471"/>
                  </a:cubicBezTo>
                  <a:cubicBezTo>
                    <a:pt x="348" y="6765"/>
                    <a:pt x="27" y="6979"/>
                    <a:pt x="0" y="7246"/>
                  </a:cubicBezTo>
                  <a:cubicBezTo>
                    <a:pt x="0" y="7460"/>
                    <a:pt x="134" y="7647"/>
                    <a:pt x="267" y="7808"/>
                  </a:cubicBezTo>
                  <a:cubicBezTo>
                    <a:pt x="1470" y="9224"/>
                    <a:pt x="3314" y="9919"/>
                    <a:pt x="5105" y="10453"/>
                  </a:cubicBezTo>
                  <a:cubicBezTo>
                    <a:pt x="5532" y="10587"/>
                    <a:pt x="5987" y="10721"/>
                    <a:pt x="6441" y="10747"/>
                  </a:cubicBezTo>
                  <a:cubicBezTo>
                    <a:pt x="6474" y="10748"/>
                    <a:pt x="6507" y="10749"/>
                    <a:pt x="6541" y="10749"/>
                  </a:cubicBezTo>
                  <a:cubicBezTo>
                    <a:pt x="7229" y="10749"/>
                    <a:pt x="7912" y="10488"/>
                    <a:pt x="8499" y="10106"/>
                  </a:cubicBezTo>
                  <a:cubicBezTo>
                    <a:pt x="9087" y="9705"/>
                    <a:pt x="9621" y="9170"/>
                    <a:pt x="9888" y="8502"/>
                  </a:cubicBezTo>
                  <a:cubicBezTo>
                    <a:pt x="9969" y="8369"/>
                    <a:pt x="9995" y="8235"/>
                    <a:pt x="10022" y="8075"/>
                  </a:cubicBezTo>
                  <a:cubicBezTo>
                    <a:pt x="10129" y="7540"/>
                    <a:pt x="10156" y="6952"/>
                    <a:pt x="10102" y="6391"/>
                  </a:cubicBezTo>
                  <a:cubicBezTo>
                    <a:pt x="10049" y="5830"/>
                    <a:pt x="9942" y="5269"/>
                    <a:pt x="9888" y="4707"/>
                  </a:cubicBezTo>
                  <a:cubicBezTo>
                    <a:pt x="9782" y="3745"/>
                    <a:pt x="9888" y="2730"/>
                    <a:pt x="10450" y="1955"/>
                  </a:cubicBezTo>
                  <a:cubicBezTo>
                    <a:pt x="10610" y="1714"/>
                    <a:pt x="10797" y="1527"/>
                    <a:pt x="10957" y="1260"/>
                  </a:cubicBezTo>
                  <a:cubicBezTo>
                    <a:pt x="11091" y="1019"/>
                    <a:pt x="11171" y="699"/>
                    <a:pt x="11064" y="458"/>
                  </a:cubicBezTo>
                  <a:cubicBezTo>
                    <a:pt x="10940" y="160"/>
                    <a:pt x="10609" y="1"/>
                    <a:pt x="10306" y="1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 flipH="1">
              <a:off x="2477372" y="2370527"/>
              <a:ext cx="90088" cy="50307"/>
            </a:xfrm>
            <a:custGeom>
              <a:avLst/>
              <a:gdLst/>
              <a:ahLst/>
              <a:cxnLst/>
              <a:rect l="l" t="t" r="r" b="b"/>
              <a:pathLst>
                <a:path w="3449" h="1926" extrusionOk="0">
                  <a:moveTo>
                    <a:pt x="1" y="0"/>
                  </a:moveTo>
                  <a:cubicBezTo>
                    <a:pt x="108" y="722"/>
                    <a:pt x="936" y="1096"/>
                    <a:pt x="1417" y="1524"/>
                  </a:cubicBezTo>
                  <a:cubicBezTo>
                    <a:pt x="1691" y="1749"/>
                    <a:pt x="2071" y="1926"/>
                    <a:pt x="2435" y="1926"/>
                  </a:cubicBezTo>
                  <a:cubicBezTo>
                    <a:pt x="2676" y="1926"/>
                    <a:pt x="2910" y="1849"/>
                    <a:pt x="3101" y="1657"/>
                  </a:cubicBezTo>
                  <a:cubicBezTo>
                    <a:pt x="3181" y="1577"/>
                    <a:pt x="3235" y="1470"/>
                    <a:pt x="3261" y="1363"/>
                  </a:cubicBezTo>
                  <a:cubicBezTo>
                    <a:pt x="3395" y="1096"/>
                    <a:pt x="3448" y="722"/>
                    <a:pt x="3261" y="455"/>
                  </a:cubicBezTo>
                  <a:lnTo>
                    <a:pt x="3261" y="455"/>
                  </a:lnTo>
                  <a:cubicBezTo>
                    <a:pt x="3342" y="802"/>
                    <a:pt x="3261" y="1176"/>
                    <a:pt x="3048" y="1443"/>
                  </a:cubicBezTo>
                  <a:cubicBezTo>
                    <a:pt x="2865" y="1674"/>
                    <a:pt x="2667" y="1763"/>
                    <a:pt x="2466" y="1763"/>
                  </a:cubicBezTo>
                  <a:cubicBezTo>
                    <a:pt x="1990" y="1763"/>
                    <a:pt x="1491" y="1271"/>
                    <a:pt x="1097" y="989"/>
                  </a:cubicBezTo>
                  <a:cubicBezTo>
                    <a:pt x="723" y="695"/>
                    <a:pt x="295" y="37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 flipH="1">
              <a:off x="2498320" y="2420780"/>
              <a:ext cx="85177" cy="41896"/>
            </a:xfrm>
            <a:custGeom>
              <a:avLst/>
              <a:gdLst/>
              <a:ahLst/>
              <a:cxnLst/>
              <a:rect l="l" t="t" r="r" b="b"/>
              <a:pathLst>
                <a:path w="3261" h="1604" extrusionOk="0">
                  <a:moveTo>
                    <a:pt x="0" y="0"/>
                  </a:moveTo>
                  <a:lnTo>
                    <a:pt x="0" y="0"/>
                  </a:lnTo>
                  <a:cubicBezTo>
                    <a:pt x="54" y="375"/>
                    <a:pt x="428" y="588"/>
                    <a:pt x="695" y="829"/>
                  </a:cubicBezTo>
                  <a:cubicBezTo>
                    <a:pt x="909" y="1043"/>
                    <a:pt x="1149" y="1176"/>
                    <a:pt x="1417" y="1310"/>
                  </a:cubicBezTo>
                  <a:cubicBezTo>
                    <a:pt x="1631" y="1444"/>
                    <a:pt x="1818" y="1604"/>
                    <a:pt x="2085" y="1604"/>
                  </a:cubicBezTo>
                  <a:cubicBezTo>
                    <a:pt x="2432" y="1604"/>
                    <a:pt x="2726" y="1337"/>
                    <a:pt x="2913" y="1069"/>
                  </a:cubicBezTo>
                  <a:cubicBezTo>
                    <a:pt x="3127" y="775"/>
                    <a:pt x="3261" y="428"/>
                    <a:pt x="3127" y="107"/>
                  </a:cubicBezTo>
                  <a:lnTo>
                    <a:pt x="3127" y="107"/>
                  </a:lnTo>
                  <a:cubicBezTo>
                    <a:pt x="3100" y="321"/>
                    <a:pt x="3047" y="535"/>
                    <a:pt x="2940" y="722"/>
                  </a:cubicBezTo>
                  <a:cubicBezTo>
                    <a:pt x="2860" y="909"/>
                    <a:pt x="2726" y="1096"/>
                    <a:pt x="2512" y="1203"/>
                  </a:cubicBezTo>
                  <a:cubicBezTo>
                    <a:pt x="2397" y="1265"/>
                    <a:pt x="2269" y="1292"/>
                    <a:pt x="2137" y="1292"/>
                  </a:cubicBezTo>
                  <a:cubicBezTo>
                    <a:pt x="1874" y="1292"/>
                    <a:pt x="1595" y="1185"/>
                    <a:pt x="1363" y="1043"/>
                  </a:cubicBezTo>
                  <a:cubicBezTo>
                    <a:pt x="1176" y="936"/>
                    <a:pt x="962" y="802"/>
                    <a:pt x="775" y="669"/>
                  </a:cubicBezTo>
                  <a:cubicBezTo>
                    <a:pt x="481" y="481"/>
                    <a:pt x="214" y="24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 flipH="1">
              <a:off x="2489937" y="2339105"/>
              <a:ext cx="43307" cy="37717"/>
            </a:xfrm>
            <a:custGeom>
              <a:avLst/>
              <a:gdLst/>
              <a:ahLst/>
              <a:cxnLst/>
              <a:rect l="l" t="t" r="r" b="b"/>
              <a:pathLst>
                <a:path w="1658" h="1444" extrusionOk="0">
                  <a:moveTo>
                    <a:pt x="0" y="1"/>
                  </a:moveTo>
                  <a:cubicBezTo>
                    <a:pt x="0" y="81"/>
                    <a:pt x="54" y="134"/>
                    <a:pt x="107" y="188"/>
                  </a:cubicBezTo>
                  <a:cubicBezTo>
                    <a:pt x="482" y="508"/>
                    <a:pt x="829" y="829"/>
                    <a:pt x="1203" y="1123"/>
                  </a:cubicBezTo>
                  <a:cubicBezTo>
                    <a:pt x="1337" y="1257"/>
                    <a:pt x="1470" y="1364"/>
                    <a:pt x="1657" y="1444"/>
                  </a:cubicBezTo>
                  <a:cubicBezTo>
                    <a:pt x="1604" y="1417"/>
                    <a:pt x="1524" y="1230"/>
                    <a:pt x="1497" y="1176"/>
                  </a:cubicBezTo>
                  <a:cubicBezTo>
                    <a:pt x="1444" y="1096"/>
                    <a:pt x="1363" y="1016"/>
                    <a:pt x="1310" y="963"/>
                  </a:cubicBezTo>
                  <a:cubicBezTo>
                    <a:pt x="1203" y="856"/>
                    <a:pt x="1096" y="749"/>
                    <a:pt x="989" y="669"/>
                  </a:cubicBezTo>
                  <a:cubicBezTo>
                    <a:pt x="695" y="401"/>
                    <a:pt x="375" y="16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 flipH="1">
              <a:off x="2519268" y="2459881"/>
              <a:ext cx="91446" cy="43647"/>
            </a:xfrm>
            <a:custGeom>
              <a:avLst/>
              <a:gdLst/>
              <a:ahLst/>
              <a:cxnLst/>
              <a:rect l="l" t="t" r="r" b="b"/>
              <a:pathLst>
                <a:path w="3501" h="1671" extrusionOk="0">
                  <a:moveTo>
                    <a:pt x="0" y="0"/>
                  </a:moveTo>
                  <a:cubicBezTo>
                    <a:pt x="27" y="80"/>
                    <a:pt x="107" y="160"/>
                    <a:pt x="187" y="241"/>
                  </a:cubicBezTo>
                  <a:cubicBezTo>
                    <a:pt x="615" y="722"/>
                    <a:pt x="1149" y="1149"/>
                    <a:pt x="1737" y="1470"/>
                  </a:cubicBezTo>
                  <a:cubicBezTo>
                    <a:pt x="1956" y="1579"/>
                    <a:pt x="2193" y="1671"/>
                    <a:pt x="2419" y="1671"/>
                  </a:cubicBezTo>
                  <a:cubicBezTo>
                    <a:pt x="2468" y="1671"/>
                    <a:pt x="2517" y="1667"/>
                    <a:pt x="2566" y="1657"/>
                  </a:cubicBezTo>
                  <a:cubicBezTo>
                    <a:pt x="2913" y="1603"/>
                    <a:pt x="3180" y="1310"/>
                    <a:pt x="3314" y="1016"/>
                  </a:cubicBezTo>
                  <a:cubicBezTo>
                    <a:pt x="3448" y="722"/>
                    <a:pt x="3501" y="374"/>
                    <a:pt x="3314" y="107"/>
                  </a:cubicBezTo>
                  <a:lnTo>
                    <a:pt x="3314" y="107"/>
                  </a:lnTo>
                  <a:cubicBezTo>
                    <a:pt x="3367" y="374"/>
                    <a:pt x="3341" y="668"/>
                    <a:pt x="3207" y="909"/>
                  </a:cubicBezTo>
                  <a:cubicBezTo>
                    <a:pt x="3073" y="1149"/>
                    <a:pt x="2833" y="1310"/>
                    <a:pt x="2566" y="1363"/>
                  </a:cubicBezTo>
                  <a:cubicBezTo>
                    <a:pt x="2477" y="1385"/>
                    <a:pt x="2389" y="1395"/>
                    <a:pt x="2302" y="1395"/>
                  </a:cubicBezTo>
                  <a:cubicBezTo>
                    <a:pt x="2072" y="1395"/>
                    <a:pt x="1851" y="1326"/>
                    <a:pt x="1657" y="1229"/>
                  </a:cubicBezTo>
                  <a:cubicBezTo>
                    <a:pt x="1363" y="1096"/>
                    <a:pt x="1122" y="882"/>
                    <a:pt x="882" y="668"/>
                  </a:cubicBezTo>
                  <a:cubicBezTo>
                    <a:pt x="615" y="454"/>
                    <a:pt x="321" y="1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 flipH="1">
              <a:off x="2534600" y="2497571"/>
              <a:ext cx="89383" cy="40669"/>
            </a:xfrm>
            <a:custGeom>
              <a:avLst/>
              <a:gdLst/>
              <a:ahLst/>
              <a:cxnLst/>
              <a:rect l="l" t="t" r="r" b="b"/>
              <a:pathLst>
                <a:path w="3422" h="1557" extrusionOk="0">
                  <a:moveTo>
                    <a:pt x="3207" y="0"/>
                  </a:moveTo>
                  <a:lnTo>
                    <a:pt x="3207" y="0"/>
                  </a:lnTo>
                  <a:cubicBezTo>
                    <a:pt x="3421" y="428"/>
                    <a:pt x="3234" y="1016"/>
                    <a:pt x="2806" y="1229"/>
                  </a:cubicBezTo>
                  <a:cubicBezTo>
                    <a:pt x="2651" y="1321"/>
                    <a:pt x="2480" y="1359"/>
                    <a:pt x="2303" y="1359"/>
                  </a:cubicBezTo>
                  <a:cubicBezTo>
                    <a:pt x="1965" y="1359"/>
                    <a:pt x="1609" y="1218"/>
                    <a:pt x="1310" y="1042"/>
                  </a:cubicBezTo>
                  <a:cubicBezTo>
                    <a:pt x="829" y="802"/>
                    <a:pt x="455" y="454"/>
                    <a:pt x="0" y="187"/>
                  </a:cubicBezTo>
                  <a:lnTo>
                    <a:pt x="0" y="187"/>
                  </a:lnTo>
                  <a:cubicBezTo>
                    <a:pt x="455" y="775"/>
                    <a:pt x="1230" y="1203"/>
                    <a:pt x="1924" y="1443"/>
                  </a:cubicBezTo>
                  <a:cubicBezTo>
                    <a:pt x="2113" y="1500"/>
                    <a:pt x="2316" y="1557"/>
                    <a:pt x="2513" y="1557"/>
                  </a:cubicBezTo>
                  <a:cubicBezTo>
                    <a:pt x="2594" y="1557"/>
                    <a:pt x="2675" y="1547"/>
                    <a:pt x="2753" y="1523"/>
                  </a:cubicBezTo>
                  <a:cubicBezTo>
                    <a:pt x="3047" y="1417"/>
                    <a:pt x="3261" y="1149"/>
                    <a:pt x="3341" y="882"/>
                  </a:cubicBezTo>
                  <a:cubicBezTo>
                    <a:pt x="3421" y="588"/>
                    <a:pt x="3341" y="267"/>
                    <a:pt x="3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 flipH="1">
              <a:off x="2436889" y="2387269"/>
              <a:ext cx="26564" cy="67050"/>
            </a:xfrm>
            <a:custGeom>
              <a:avLst/>
              <a:gdLst/>
              <a:ahLst/>
              <a:cxnLst/>
              <a:rect l="l" t="t" r="r" b="b"/>
              <a:pathLst>
                <a:path w="1017" h="2567" extrusionOk="0">
                  <a:moveTo>
                    <a:pt x="1" y="1"/>
                  </a:moveTo>
                  <a:lnTo>
                    <a:pt x="1" y="1"/>
                  </a:lnTo>
                  <a:cubicBezTo>
                    <a:pt x="214" y="904"/>
                    <a:pt x="558" y="1781"/>
                    <a:pt x="1009" y="2553"/>
                  </a:cubicBezTo>
                  <a:lnTo>
                    <a:pt x="1009" y="2553"/>
                  </a:lnTo>
                  <a:cubicBezTo>
                    <a:pt x="885" y="2327"/>
                    <a:pt x="935" y="1705"/>
                    <a:pt x="856" y="1417"/>
                  </a:cubicBezTo>
                  <a:cubicBezTo>
                    <a:pt x="749" y="1043"/>
                    <a:pt x="642" y="642"/>
                    <a:pt x="535" y="268"/>
                  </a:cubicBezTo>
                  <a:cubicBezTo>
                    <a:pt x="535" y="378"/>
                    <a:pt x="535" y="473"/>
                    <a:pt x="535" y="589"/>
                  </a:cubicBezTo>
                  <a:cubicBezTo>
                    <a:pt x="509" y="562"/>
                    <a:pt x="482" y="508"/>
                    <a:pt x="429" y="482"/>
                  </a:cubicBezTo>
                  <a:cubicBezTo>
                    <a:pt x="295" y="295"/>
                    <a:pt x="161" y="161"/>
                    <a:pt x="1" y="1"/>
                  </a:cubicBezTo>
                  <a:close/>
                  <a:moveTo>
                    <a:pt x="1009" y="2553"/>
                  </a:moveTo>
                  <a:lnTo>
                    <a:pt x="1009" y="2553"/>
                  </a:lnTo>
                  <a:cubicBezTo>
                    <a:pt x="1011" y="2558"/>
                    <a:pt x="1014" y="2562"/>
                    <a:pt x="1017" y="2566"/>
                  </a:cubicBezTo>
                  <a:cubicBezTo>
                    <a:pt x="1014" y="2562"/>
                    <a:pt x="1011" y="2557"/>
                    <a:pt x="1009" y="25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 flipH="1">
              <a:off x="1195065" y="3066448"/>
              <a:ext cx="228994" cy="220636"/>
            </a:xfrm>
            <a:custGeom>
              <a:avLst/>
              <a:gdLst/>
              <a:ahLst/>
              <a:cxnLst/>
              <a:rect l="l" t="t" r="r" b="b"/>
              <a:pathLst>
                <a:path w="8767" h="8447" extrusionOk="0">
                  <a:moveTo>
                    <a:pt x="615" y="1"/>
                  </a:moveTo>
                  <a:cubicBezTo>
                    <a:pt x="455" y="1"/>
                    <a:pt x="294" y="28"/>
                    <a:pt x="187" y="108"/>
                  </a:cubicBezTo>
                  <a:cubicBezTo>
                    <a:pt x="0" y="295"/>
                    <a:pt x="107" y="616"/>
                    <a:pt x="241" y="803"/>
                  </a:cubicBezTo>
                  <a:cubicBezTo>
                    <a:pt x="481" y="1150"/>
                    <a:pt x="829" y="1391"/>
                    <a:pt x="1230" y="1524"/>
                  </a:cubicBezTo>
                  <a:cubicBezTo>
                    <a:pt x="1604" y="1631"/>
                    <a:pt x="2005" y="1631"/>
                    <a:pt x="2352" y="1765"/>
                  </a:cubicBezTo>
                  <a:cubicBezTo>
                    <a:pt x="2726" y="1925"/>
                    <a:pt x="3047" y="2246"/>
                    <a:pt x="2994" y="2620"/>
                  </a:cubicBezTo>
                  <a:cubicBezTo>
                    <a:pt x="2646" y="2807"/>
                    <a:pt x="2325" y="2967"/>
                    <a:pt x="1978" y="3128"/>
                  </a:cubicBezTo>
                  <a:cubicBezTo>
                    <a:pt x="2112" y="5159"/>
                    <a:pt x="3100" y="7110"/>
                    <a:pt x="4624" y="8446"/>
                  </a:cubicBezTo>
                  <a:cubicBezTo>
                    <a:pt x="6120" y="6682"/>
                    <a:pt x="7510" y="4811"/>
                    <a:pt x="8766" y="2861"/>
                  </a:cubicBezTo>
                  <a:cubicBezTo>
                    <a:pt x="8312" y="2513"/>
                    <a:pt x="7964" y="2005"/>
                    <a:pt x="7804" y="1444"/>
                  </a:cubicBezTo>
                  <a:cubicBezTo>
                    <a:pt x="7777" y="1337"/>
                    <a:pt x="7724" y="1204"/>
                    <a:pt x="7644" y="1123"/>
                  </a:cubicBezTo>
                  <a:cubicBezTo>
                    <a:pt x="7537" y="1043"/>
                    <a:pt x="7430" y="1016"/>
                    <a:pt x="7296" y="1016"/>
                  </a:cubicBezTo>
                  <a:cubicBezTo>
                    <a:pt x="7195" y="1013"/>
                    <a:pt x="7094" y="1012"/>
                    <a:pt x="6992" y="1012"/>
                  </a:cubicBezTo>
                  <a:cubicBezTo>
                    <a:pt x="6765" y="1012"/>
                    <a:pt x="6538" y="1018"/>
                    <a:pt x="6313" y="1018"/>
                  </a:cubicBezTo>
                  <a:cubicBezTo>
                    <a:pt x="5872" y="1018"/>
                    <a:pt x="5440" y="995"/>
                    <a:pt x="5025" y="856"/>
                  </a:cubicBezTo>
                  <a:cubicBezTo>
                    <a:pt x="4651" y="749"/>
                    <a:pt x="4303" y="562"/>
                    <a:pt x="3956" y="402"/>
                  </a:cubicBezTo>
                  <a:cubicBezTo>
                    <a:pt x="3555" y="241"/>
                    <a:pt x="3154" y="241"/>
                    <a:pt x="2753" y="188"/>
                  </a:cubicBezTo>
                  <a:cubicBezTo>
                    <a:pt x="2513" y="161"/>
                    <a:pt x="2272" y="161"/>
                    <a:pt x="2031" y="108"/>
                  </a:cubicBezTo>
                  <a:cubicBezTo>
                    <a:pt x="1550" y="28"/>
                    <a:pt x="1069" y="28"/>
                    <a:pt x="615" y="1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 flipH="1">
              <a:off x="829309" y="2234080"/>
              <a:ext cx="485858" cy="935749"/>
            </a:xfrm>
            <a:custGeom>
              <a:avLst/>
              <a:gdLst/>
              <a:ahLst/>
              <a:cxnLst/>
              <a:rect l="l" t="t" r="r" b="b"/>
              <a:pathLst>
                <a:path w="18601" h="35825" extrusionOk="0">
                  <a:moveTo>
                    <a:pt x="2416" y="0"/>
                  </a:moveTo>
                  <a:cubicBezTo>
                    <a:pt x="2260" y="0"/>
                    <a:pt x="2112" y="22"/>
                    <a:pt x="1978" y="66"/>
                  </a:cubicBezTo>
                  <a:cubicBezTo>
                    <a:pt x="1711" y="173"/>
                    <a:pt x="1497" y="387"/>
                    <a:pt x="1337" y="628"/>
                  </a:cubicBezTo>
                  <a:cubicBezTo>
                    <a:pt x="0" y="2445"/>
                    <a:pt x="161" y="5144"/>
                    <a:pt x="1871" y="6507"/>
                  </a:cubicBezTo>
                  <a:cubicBezTo>
                    <a:pt x="4945" y="8886"/>
                    <a:pt x="7644" y="11932"/>
                    <a:pt x="9782" y="15433"/>
                  </a:cubicBezTo>
                  <a:cubicBezTo>
                    <a:pt x="11225" y="17758"/>
                    <a:pt x="14753" y="23023"/>
                    <a:pt x="13069" y="25936"/>
                  </a:cubicBezTo>
                  <a:cubicBezTo>
                    <a:pt x="12561" y="26818"/>
                    <a:pt x="11786" y="27433"/>
                    <a:pt x="11038" y="28021"/>
                  </a:cubicBezTo>
                  <a:cubicBezTo>
                    <a:pt x="9461" y="29196"/>
                    <a:pt x="7858" y="30346"/>
                    <a:pt x="6147" y="31361"/>
                  </a:cubicBezTo>
                  <a:cubicBezTo>
                    <a:pt x="5319" y="31869"/>
                    <a:pt x="4464" y="32323"/>
                    <a:pt x="3582" y="32724"/>
                  </a:cubicBezTo>
                  <a:cubicBezTo>
                    <a:pt x="3421" y="32804"/>
                    <a:pt x="3020" y="32884"/>
                    <a:pt x="2940" y="33018"/>
                  </a:cubicBezTo>
                  <a:cubicBezTo>
                    <a:pt x="2833" y="33152"/>
                    <a:pt x="2887" y="33392"/>
                    <a:pt x="2887" y="33579"/>
                  </a:cubicBezTo>
                  <a:cubicBezTo>
                    <a:pt x="2967" y="34354"/>
                    <a:pt x="3288" y="35103"/>
                    <a:pt x="3662" y="35798"/>
                  </a:cubicBezTo>
                  <a:cubicBezTo>
                    <a:pt x="3662" y="35798"/>
                    <a:pt x="3688" y="35824"/>
                    <a:pt x="3688" y="35824"/>
                  </a:cubicBezTo>
                  <a:lnTo>
                    <a:pt x="3742" y="35824"/>
                  </a:lnTo>
                  <a:cubicBezTo>
                    <a:pt x="3902" y="35798"/>
                    <a:pt x="4089" y="35717"/>
                    <a:pt x="4250" y="35664"/>
                  </a:cubicBezTo>
                  <a:cubicBezTo>
                    <a:pt x="4677" y="35477"/>
                    <a:pt x="5105" y="35316"/>
                    <a:pt x="5533" y="35183"/>
                  </a:cubicBezTo>
                  <a:cubicBezTo>
                    <a:pt x="5960" y="35049"/>
                    <a:pt x="6388" y="34862"/>
                    <a:pt x="6789" y="34675"/>
                  </a:cubicBezTo>
                  <a:cubicBezTo>
                    <a:pt x="7537" y="34354"/>
                    <a:pt x="8232" y="33927"/>
                    <a:pt x="8953" y="33553"/>
                  </a:cubicBezTo>
                  <a:cubicBezTo>
                    <a:pt x="9033" y="33499"/>
                    <a:pt x="9114" y="33472"/>
                    <a:pt x="9194" y="33419"/>
                  </a:cubicBezTo>
                  <a:cubicBezTo>
                    <a:pt x="11332" y="32323"/>
                    <a:pt x="13363" y="31014"/>
                    <a:pt x="15207" y="29464"/>
                  </a:cubicBezTo>
                  <a:cubicBezTo>
                    <a:pt x="16516" y="28395"/>
                    <a:pt x="18601" y="26925"/>
                    <a:pt x="18360" y="24814"/>
                  </a:cubicBezTo>
                  <a:cubicBezTo>
                    <a:pt x="17799" y="19335"/>
                    <a:pt x="15902" y="14097"/>
                    <a:pt x="13015" y="9687"/>
                  </a:cubicBezTo>
                  <a:cubicBezTo>
                    <a:pt x="11546" y="7442"/>
                    <a:pt x="9835" y="5411"/>
                    <a:pt x="7938" y="3674"/>
                  </a:cubicBezTo>
                  <a:cubicBezTo>
                    <a:pt x="6922" y="2792"/>
                    <a:pt x="4811" y="628"/>
                    <a:pt x="3101" y="120"/>
                  </a:cubicBezTo>
                  <a:cubicBezTo>
                    <a:pt x="2867" y="42"/>
                    <a:pt x="2633" y="0"/>
                    <a:pt x="2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 flipH="1">
              <a:off x="1303281" y="3115317"/>
              <a:ext cx="69114" cy="39833"/>
            </a:xfrm>
            <a:custGeom>
              <a:avLst/>
              <a:gdLst/>
              <a:ahLst/>
              <a:cxnLst/>
              <a:rect l="l" t="t" r="r" b="b"/>
              <a:pathLst>
                <a:path w="2646" h="1525" extrusionOk="0">
                  <a:moveTo>
                    <a:pt x="2646" y="1203"/>
                  </a:moveTo>
                  <a:lnTo>
                    <a:pt x="2646" y="1203"/>
                  </a:lnTo>
                  <a:cubicBezTo>
                    <a:pt x="2637" y="1205"/>
                    <a:pt x="2628" y="1207"/>
                    <a:pt x="2619" y="1209"/>
                  </a:cubicBezTo>
                  <a:lnTo>
                    <a:pt x="2619" y="1209"/>
                  </a:lnTo>
                  <a:cubicBezTo>
                    <a:pt x="2628" y="1208"/>
                    <a:pt x="2637" y="1206"/>
                    <a:pt x="2646" y="1203"/>
                  </a:cubicBezTo>
                  <a:close/>
                  <a:moveTo>
                    <a:pt x="561" y="1"/>
                  </a:moveTo>
                  <a:cubicBezTo>
                    <a:pt x="855" y="161"/>
                    <a:pt x="1069" y="455"/>
                    <a:pt x="1016" y="749"/>
                  </a:cubicBezTo>
                  <a:cubicBezTo>
                    <a:pt x="668" y="936"/>
                    <a:pt x="347" y="1096"/>
                    <a:pt x="0" y="1257"/>
                  </a:cubicBezTo>
                  <a:cubicBezTo>
                    <a:pt x="0" y="1364"/>
                    <a:pt x="27" y="1444"/>
                    <a:pt x="27" y="1524"/>
                  </a:cubicBezTo>
                  <a:cubicBezTo>
                    <a:pt x="160" y="1524"/>
                    <a:pt x="267" y="1524"/>
                    <a:pt x="401" y="1497"/>
                  </a:cubicBezTo>
                  <a:cubicBezTo>
                    <a:pt x="1140" y="1471"/>
                    <a:pt x="1905" y="1366"/>
                    <a:pt x="2619" y="1209"/>
                  </a:cubicBezTo>
                  <a:lnTo>
                    <a:pt x="2619" y="1209"/>
                  </a:lnTo>
                  <a:cubicBezTo>
                    <a:pt x="2598" y="1213"/>
                    <a:pt x="2576" y="1215"/>
                    <a:pt x="2554" y="1215"/>
                  </a:cubicBezTo>
                  <a:cubicBezTo>
                    <a:pt x="2153" y="1215"/>
                    <a:pt x="1582" y="626"/>
                    <a:pt x="1310" y="428"/>
                  </a:cubicBezTo>
                  <a:cubicBezTo>
                    <a:pt x="1096" y="295"/>
                    <a:pt x="828" y="108"/>
                    <a:pt x="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 flipH="1">
              <a:off x="1382842" y="3070653"/>
              <a:ext cx="32833" cy="24553"/>
            </a:xfrm>
            <a:custGeom>
              <a:avLst/>
              <a:gdLst/>
              <a:ahLst/>
              <a:cxnLst/>
              <a:rect l="l" t="t" r="r" b="b"/>
              <a:pathLst>
                <a:path w="1257" h="940" extrusionOk="0">
                  <a:moveTo>
                    <a:pt x="160" y="0"/>
                  </a:moveTo>
                  <a:cubicBezTo>
                    <a:pt x="134" y="0"/>
                    <a:pt x="107" y="27"/>
                    <a:pt x="80" y="54"/>
                  </a:cubicBezTo>
                  <a:cubicBezTo>
                    <a:pt x="0" y="161"/>
                    <a:pt x="0" y="321"/>
                    <a:pt x="54" y="428"/>
                  </a:cubicBezTo>
                  <a:cubicBezTo>
                    <a:pt x="80" y="535"/>
                    <a:pt x="160" y="588"/>
                    <a:pt x="241" y="642"/>
                  </a:cubicBezTo>
                  <a:cubicBezTo>
                    <a:pt x="457" y="834"/>
                    <a:pt x="759" y="940"/>
                    <a:pt x="1071" y="940"/>
                  </a:cubicBezTo>
                  <a:cubicBezTo>
                    <a:pt x="1106" y="940"/>
                    <a:pt x="1141" y="938"/>
                    <a:pt x="1176" y="936"/>
                  </a:cubicBezTo>
                  <a:cubicBezTo>
                    <a:pt x="1069" y="668"/>
                    <a:pt x="1256" y="348"/>
                    <a:pt x="1176" y="80"/>
                  </a:cubicBezTo>
                  <a:cubicBezTo>
                    <a:pt x="855" y="54"/>
                    <a:pt x="535" y="54"/>
                    <a:pt x="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 flipH="1">
              <a:off x="1349357" y="3077627"/>
              <a:ext cx="7000" cy="28654"/>
            </a:xfrm>
            <a:custGeom>
              <a:avLst/>
              <a:gdLst/>
              <a:ahLst/>
              <a:cxnLst/>
              <a:rect l="l" t="t" r="r" b="b"/>
              <a:pathLst>
                <a:path w="268" h="1097" extrusionOk="0">
                  <a:moveTo>
                    <a:pt x="161" y="1"/>
                  </a:moveTo>
                  <a:cubicBezTo>
                    <a:pt x="161" y="188"/>
                    <a:pt x="214" y="375"/>
                    <a:pt x="188" y="562"/>
                  </a:cubicBezTo>
                  <a:cubicBezTo>
                    <a:pt x="161" y="749"/>
                    <a:pt x="108" y="936"/>
                    <a:pt x="1" y="1096"/>
                  </a:cubicBezTo>
                  <a:cubicBezTo>
                    <a:pt x="108" y="936"/>
                    <a:pt x="188" y="749"/>
                    <a:pt x="241" y="562"/>
                  </a:cubicBezTo>
                  <a:cubicBezTo>
                    <a:pt x="268" y="375"/>
                    <a:pt x="268" y="16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 flipH="1">
              <a:off x="917255" y="2234654"/>
              <a:ext cx="397912" cy="917021"/>
            </a:xfrm>
            <a:custGeom>
              <a:avLst/>
              <a:gdLst/>
              <a:ahLst/>
              <a:cxnLst/>
              <a:rect l="l" t="t" r="r" b="b"/>
              <a:pathLst>
                <a:path w="15234" h="35108" extrusionOk="0">
                  <a:moveTo>
                    <a:pt x="2359" y="0"/>
                  </a:moveTo>
                  <a:cubicBezTo>
                    <a:pt x="2229" y="0"/>
                    <a:pt x="2103" y="13"/>
                    <a:pt x="1978" y="44"/>
                  </a:cubicBezTo>
                  <a:cubicBezTo>
                    <a:pt x="1711" y="151"/>
                    <a:pt x="1497" y="365"/>
                    <a:pt x="1337" y="606"/>
                  </a:cubicBezTo>
                  <a:cubicBezTo>
                    <a:pt x="0" y="2423"/>
                    <a:pt x="161" y="5122"/>
                    <a:pt x="1871" y="6485"/>
                  </a:cubicBezTo>
                  <a:cubicBezTo>
                    <a:pt x="4945" y="8864"/>
                    <a:pt x="7644" y="11910"/>
                    <a:pt x="9782" y="15411"/>
                  </a:cubicBezTo>
                  <a:cubicBezTo>
                    <a:pt x="11225" y="17736"/>
                    <a:pt x="14753" y="23001"/>
                    <a:pt x="13069" y="25914"/>
                  </a:cubicBezTo>
                  <a:cubicBezTo>
                    <a:pt x="12561" y="26796"/>
                    <a:pt x="11786" y="27411"/>
                    <a:pt x="11038" y="27999"/>
                  </a:cubicBezTo>
                  <a:cubicBezTo>
                    <a:pt x="9461" y="29174"/>
                    <a:pt x="7858" y="30324"/>
                    <a:pt x="6147" y="31339"/>
                  </a:cubicBezTo>
                  <a:cubicBezTo>
                    <a:pt x="5693" y="31606"/>
                    <a:pt x="5239" y="31874"/>
                    <a:pt x="4757" y="32114"/>
                  </a:cubicBezTo>
                  <a:cubicBezTo>
                    <a:pt x="4677" y="32168"/>
                    <a:pt x="4570" y="32194"/>
                    <a:pt x="4490" y="32248"/>
                  </a:cubicBezTo>
                  <a:cubicBezTo>
                    <a:pt x="4517" y="32355"/>
                    <a:pt x="4517" y="32462"/>
                    <a:pt x="4544" y="32542"/>
                  </a:cubicBezTo>
                  <a:cubicBezTo>
                    <a:pt x="4597" y="32996"/>
                    <a:pt x="4704" y="33424"/>
                    <a:pt x="4891" y="33825"/>
                  </a:cubicBezTo>
                  <a:cubicBezTo>
                    <a:pt x="5078" y="34306"/>
                    <a:pt x="5345" y="34733"/>
                    <a:pt x="5666" y="35107"/>
                  </a:cubicBezTo>
                  <a:cubicBezTo>
                    <a:pt x="5746" y="35107"/>
                    <a:pt x="5800" y="35081"/>
                    <a:pt x="5880" y="35054"/>
                  </a:cubicBezTo>
                  <a:cubicBezTo>
                    <a:pt x="5479" y="34386"/>
                    <a:pt x="5185" y="33691"/>
                    <a:pt x="4971" y="32969"/>
                  </a:cubicBezTo>
                  <a:cubicBezTo>
                    <a:pt x="6308" y="32355"/>
                    <a:pt x="14512" y="28560"/>
                    <a:pt x="15127" y="25112"/>
                  </a:cubicBezTo>
                  <a:cubicBezTo>
                    <a:pt x="15234" y="24444"/>
                    <a:pt x="14886" y="23482"/>
                    <a:pt x="14753" y="22841"/>
                  </a:cubicBezTo>
                  <a:cubicBezTo>
                    <a:pt x="14459" y="21317"/>
                    <a:pt x="14191" y="19607"/>
                    <a:pt x="13577" y="18191"/>
                  </a:cubicBezTo>
                  <a:cubicBezTo>
                    <a:pt x="12935" y="16774"/>
                    <a:pt x="12187" y="15411"/>
                    <a:pt x="11439" y="14075"/>
                  </a:cubicBezTo>
                  <a:cubicBezTo>
                    <a:pt x="9915" y="11429"/>
                    <a:pt x="8071" y="8944"/>
                    <a:pt x="5639" y="7046"/>
                  </a:cubicBezTo>
                  <a:cubicBezTo>
                    <a:pt x="5559" y="6993"/>
                    <a:pt x="5479" y="6939"/>
                    <a:pt x="5399" y="6886"/>
                  </a:cubicBezTo>
                  <a:cubicBezTo>
                    <a:pt x="4437" y="6138"/>
                    <a:pt x="3395" y="5523"/>
                    <a:pt x="2352" y="4935"/>
                  </a:cubicBezTo>
                  <a:cubicBezTo>
                    <a:pt x="1951" y="3866"/>
                    <a:pt x="1417" y="1755"/>
                    <a:pt x="2646" y="18"/>
                  </a:cubicBezTo>
                  <a:cubicBezTo>
                    <a:pt x="2547" y="7"/>
                    <a:pt x="2452" y="0"/>
                    <a:pt x="2359" y="0"/>
                  </a:cubicBezTo>
                  <a:close/>
                </a:path>
              </a:pathLst>
            </a:custGeom>
            <a:solidFill>
              <a:srgbClr val="000000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 flipH="1">
              <a:off x="1501527" y="1682258"/>
              <a:ext cx="74755" cy="181612"/>
            </a:xfrm>
            <a:custGeom>
              <a:avLst/>
              <a:gdLst/>
              <a:ahLst/>
              <a:cxnLst/>
              <a:rect l="l" t="t" r="r" b="b"/>
              <a:pathLst>
                <a:path w="2862" h="6953" extrusionOk="0">
                  <a:moveTo>
                    <a:pt x="2033" y="0"/>
                  </a:moveTo>
                  <a:cubicBezTo>
                    <a:pt x="2033" y="1"/>
                    <a:pt x="1045" y="3662"/>
                    <a:pt x="457" y="5239"/>
                  </a:cubicBezTo>
                  <a:cubicBezTo>
                    <a:pt x="48" y="6354"/>
                    <a:pt x="1" y="6952"/>
                    <a:pt x="487" y="6952"/>
                  </a:cubicBezTo>
                  <a:cubicBezTo>
                    <a:pt x="699" y="6952"/>
                    <a:pt x="1014" y="6837"/>
                    <a:pt x="1445" y="6602"/>
                  </a:cubicBezTo>
                  <a:cubicBezTo>
                    <a:pt x="2862" y="5853"/>
                    <a:pt x="2327" y="829"/>
                    <a:pt x="2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 flipH="1">
              <a:off x="1183916" y="1779291"/>
              <a:ext cx="71908" cy="75408"/>
            </a:xfrm>
            <a:custGeom>
              <a:avLst/>
              <a:gdLst/>
              <a:ahLst/>
              <a:cxnLst/>
              <a:rect l="l" t="t" r="r" b="b"/>
              <a:pathLst>
                <a:path w="2753" h="2887" extrusionOk="0">
                  <a:moveTo>
                    <a:pt x="1978" y="0"/>
                  </a:moveTo>
                  <a:cubicBezTo>
                    <a:pt x="1684" y="0"/>
                    <a:pt x="1390" y="107"/>
                    <a:pt x="1149" y="267"/>
                  </a:cubicBezTo>
                  <a:cubicBezTo>
                    <a:pt x="882" y="428"/>
                    <a:pt x="695" y="642"/>
                    <a:pt x="535" y="855"/>
                  </a:cubicBezTo>
                  <a:cubicBezTo>
                    <a:pt x="374" y="1096"/>
                    <a:pt x="214" y="1336"/>
                    <a:pt x="107" y="1577"/>
                  </a:cubicBezTo>
                  <a:lnTo>
                    <a:pt x="54" y="1684"/>
                  </a:lnTo>
                  <a:lnTo>
                    <a:pt x="134" y="1764"/>
                  </a:lnTo>
                  <a:cubicBezTo>
                    <a:pt x="321" y="1951"/>
                    <a:pt x="535" y="2138"/>
                    <a:pt x="508" y="2325"/>
                  </a:cubicBezTo>
                  <a:cubicBezTo>
                    <a:pt x="508" y="2432"/>
                    <a:pt x="401" y="2539"/>
                    <a:pt x="321" y="2619"/>
                  </a:cubicBezTo>
                  <a:cubicBezTo>
                    <a:pt x="214" y="2726"/>
                    <a:pt x="107" y="2806"/>
                    <a:pt x="0" y="2887"/>
                  </a:cubicBezTo>
                  <a:cubicBezTo>
                    <a:pt x="134" y="2833"/>
                    <a:pt x="267" y="2806"/>
                    <a:pt x="374" y="2726"/>
                  </a:cubicBezTo>
                  <a:cubicBezTo>
                    <a:pt x="508" y="2673"/>
                    <a:pt x="668" y="2566"/>
                    <a:pt x="722" y="2405"/>
                  </a:cubicBezTo>
                  <a:cubicBezTo>
                    <a:pt x="775" y="2218"/>
                    <a:pt x="722" y="2031"/>
                    <a:pt x="641" y="1898"/>
                  </a:cubicBezTo>
                  <a:cubicBezTo>
                    <a:pt x="585" y="1804"/>
                    <a:pt x="515" y="1723"/>
                    <a:pt x="442" y="1636"/>
                  </a:cubicBezTo>
                  <a:lnTo>
                    <a:pt x="442" y="1636"/>
                  </a:lnTo>
                  <a:cubicBezTo>
                    <a:pt x="490" y="1554"/>
                    <a:pt x="547" y="1472"/>
                    <a:pt x="588" y="1390"/>
                  </a:cubicBezTo>
                  <a:cubicBezTo>
                    <a:pt x="668" y="1283"/>
                    <a:pt x="748" y="1176"/>
                    <a:pt x="802" y="1069"/>
                  </a:cubicBezTo>
                  <a:cubicBezTo>
                    <a:pt x="962" y="855"/>
                    <a:pt x="1123" y="668"/>
                    <a:pt x="1336" y="535"/>
                  </a:cubicBezTo>
                  <a:cubicBezTo>
                    <a:pt x="1523" y="374"/>
                    <a:pt x="1737" y="267"/>
                    <a:pt x="2004" y="214"/>
                  </a:cubicBezTo>
                  <a:cubicBezTo>
                    <a:pt x="2061" y="208"/>
                    <a:pt x="2119" y="204"/>
                    <a:pt x="2179" y="204"/>
                  </a:cubicBezTo>
                  <a:cubicBezTo>
                    <a:pt x="2370" y="204"/>
                    <a:pt x="2569" y="239"/>
                    <a:pt x="2753" y="321"/>
                  </a:cubicBezTo>
                  <a:cubicBezTo>
                    <a:pt x="2566" y="134"/>
                    <a:pt x="2272" y="27"/>
                    <a:pt x="1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 flipH="1">
              <a:off x="1359124" y="1551035"/>
              <a:ext cx="103331" cy="67729"/>
            </a:xfrm>
            <a:custGeom>
              <a:avLst/>
              <a:gdLst/>
              <a:ahLst/>
              <a:cxnLst/>
              <a:rect l="l" t="t" r="r" b="b"/>
              <a:pathLst>
                <a:path w="3956" h="2593" fill="none" extrusionOk="0">
                  <a:moveTo>
                    <a:pt x="0" y="2005"/>
                  </a:moveTo>
                  <a:cubicBezTo>
                    <a:pt x="0" y="2005"/>
                    <a:pt x="1470" y="0"/>
                    <a:pt x="3956" y="2592"/>
                  </a:cubicBezTo>
                </a:path>
              </a:pathLst>
            </a:custGeom>
            <a:noFill/>
            <a:ln w="16700" cap="flat" cmpd="sng">
              <a:solidFill>
                <a:srgbClr val="49260A"/>
              </a:solidFill>
              <a:prstDash val="solid"/>
              <a:miter lim="267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 flipH="1">
              <a:off x="1533627" y="1528677"/>
              <a:ext cx="103331" cy="67755"/>
            </a:xfrm>
            <a:custGeom>
              <a:avLst/>
              <a:gdLst/>
              <a:ahLst/>
              <a:cxnLst/>
              <a:rect l="l" t="t" r="r" b="b"/>
              <a:pathLst>
                <a:path w="3956" h="2594" fill="none" extrusionOk="0">
                  <a:moveTo>
                    <a:pt x="0" y="2005"/>
                  </a:moveTo>
                  <a:cubicBezTo>
                    <a:pt x="0" y="2005"/>
                    <a:pt x="1470" y="1"/>
                    <a:pt x="3956" y="2593"/>
                  </a:cubicBezTo>
                </a:path>
              </a:pathLst>
            </a:custGeom>
            <a:noFill/>
            <a:ln w="16700" cap="flat" cmpd="sng">
              <a:solidFill>
                <a:srgbClr val="49260A"/>
              </a:solidFill>
              <a:prstDash val="solid"/>
              <a:miter lim="267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8812591-7E8B-2DCD-3C1D-4AE2D38F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912" y="989450"/>
            <a:ext cx="2766175" cy="3827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er Loyalty Infographics by Slidesgo">
  <a:themeElements>
    <a:clrScheme name="Simple Light">
      <a:dk1>
        <a:srgbClr val="000000"/>
      </a:dk1>
      <a:lt1>
        <a:srgbClr val="FFFFFF"/>
      </a:lt1>
      <a:dk2>
        <a:srgbClr val="76FBA7"/>
      </a:dk2>
      <a:lt2>
        <a:srgbClr val="ED4F6E"/>
      </a:lt2>
      <a:accent1>
        <a:srgbClr val="FFEC7F"/>
      </a:accent1>
      <a:accent2>
        <a:srgbClr val="2A1659"/>
      </a:accent2>
      <a:accent3>
        <a:srgbClr val="83DEFF"/>
      </a:accent3>
      <a:accent4>
        <a:srgbClr val="AC61E1"/>
      </a:accent4>
      <a:accent5>
        <a:srgbClr val="F3F3F3"/>
      </a:accent5>
      <a:accent6>
        <a:srgbClr val="FFC671"/>
      </a:accent6>
      <a:hlink>
        <a:srgbClr val="76FB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49</Words>
  <Application>Microsoft Macintosh PowerPoint</Application>
  <PresentationFormat>如螢幕大小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Fira Sans Extra Condensed SemiBold</vt:lpstr>
      <vt:lpstr>Roboto</vt:lpstr>
      <vt:lpstr>Arial</vt:lpstr>
      <vt:lpstr>Customer Loyalty Infographics by Slidesgo</vt:lpstr>
      <vt:lpstr>Customer Management System</vt:lpstr>
      <vt:lpstr>Purpose</vt:lpstr>
      <vt:lpstr>Function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Management System</dc:title>
  <cp:lastModifiedBy>Ke-Hsin Yu</cp:lastModifiedBy>
  <cp:revision>6</cp:revision>
  <dcterms:modified xsi:type="dcterms:W3CDTF">2022-12-13T07:32:53Z</dcterms:modified>
</cp:coreProperties>
</file>