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7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3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1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1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00FA-7517-44A0-88FE-9E5D0D753B6F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B5C1-6E25-40ED-B12D-7E1EC4338A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43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936826" y="852072"/>
            <a:ext cx="232238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Sistema de gestão comercial com funcionalidades e ferramentas que melhorem o resultado da empresa.</a:t>
            </a:r>
            <a:endParaRPr lang="pt-BR" sz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192141" y="852072"/>
            <a:ext cx="195009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Empresas obrigadas a emissão de cupom fiscal, definir número de funcionários, faturamento, ramo, </a:t>
            </a:r>
            <a:r>
              <a:rPr lang="pt-BR" sz="1200" dirty="0" err="1" smtClean="0"/>
              <a:t>etc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57256" y="5414865"/>
            <a:ext cx="251615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Licenciamento – número de usuários.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57257" y="5868955"/>
            <a:ext cx="251615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Assinatura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57257" y="6262786"/>
            <a:ext cx="251615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Venda direta – horas técnicas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26906" y="3032450"/>
            <a:ext cx="24477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Físico – estrutura, licenças, computadores.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26906" y="3523652"/>
            <a:ext cx="24477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Intelectual - programadores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26906" y="3830188"/>
            <a:ext cx="24477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Financeiros – levantar necessidade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01812" y="3108654"/>
            <a:ext cx="24477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Site, telemarketing, visitação, parceria.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01812" y="852072"/>
            <a:ext cx="24477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Assistência pessoal – OS (ticket) suporte, acesso remoto.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01812" y="1430569"/>
            <a:ext cx="244773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Assistência pessoal dedicada – gestor do projeto (implantação e treinamento).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26906" y="852072"/>
            <a:ext cx="24477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Plataforma – desenvolvimento do software.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3305" y="1221404"/>
            <a:ext cx="19838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Buscar parceria para infra estrutura.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3304" y="1775402"/>
            <a:ext cx="19838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Buscar parceria como canal de distribuição.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3304" y="852072"/>
            <a:ext cx="198384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Redução de risco - IFET.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3304" y="2330894"/>
            <a:ext cx="19838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Terceirização – escritório contábil.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3061" y="5407290"/>
            <a:ext cx="198384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Foco no custo fixo.</a:t>
            </a:r>
          </a:p>
        </p:txBody>
      </p:sp>
    </p:spTree>
    <p:extLst>
      <p:ext uri="{BB962C8B-B14F-4D97-AF65-F5344CB8AC3E}">
        <p14:creationId xmlns:p14="http://schemas.microsoft.com/office/powerpoint/2010/main" val="32988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Dinarte Moscon</dc:creator>
  <cp:lastModifiedBy>Dinarte Moscon</cp:lastModifiedBy>
  <cp:revision>7</cp:revision>
  <dcterms:created xsi:type="dcterms:W3CDTF">2014-12-17T00:53:26Z</dcterms:created>
  <dcterms:modified xsi:type="dcterms:W3CDTF">2014-12-17T02:48:08Z</dcterms:modified>
</cp:coreProperties>
</file>