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5C892-DFA3-4AB0-AAC5-DEA76887D9F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A444AA9D-E1CC-4E62-814D-39D4D31992AE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Direção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26BF7E-2172-4602-8B34-BBCF1300809F}" type="parTrans" cxnId="{63F59DFF-5E79-40D6-9AD8-AE02405567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3E555CC-DFF3-4BDE-B979-E473D91F66C4}" type="sibTrans" cxnId="{63F59DFF-5E79-40D6-9AD8-AE02405567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06413A-558B-472B-82C9-BE94B49A70FA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Administrativo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90790D-756E-4003-B92C-09BB2A643E69}" type="parTrans" cxnId="{9436A9A5-433D-4B30-A4A8-75189D2825D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E389D4-B575-4AAB-BEE3-1A7AA2C70884}" type="sibTrans" cxnId="{9436A9A5-433D-4B30-A4A8-75189D2825D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8751D4E-4884-450C-AD94-5B82E706CE56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Financeiro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5140D-4FC9-416F-A866-15207BB93A08}" type="parTrans" cxnId="{3218D3FC-7D5B-4AF1-BDFB-1D70CF20D34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3770108-0E46-4D73-BA34-3DE8470E71F7}" type="sibTrans" cxnId="{3218D3FC-7D5B-4AF1-BDFB-1D70CF20D34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E1E5D2-7D02-4C3E-9970-7D074236425A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Dept. Pessoal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A4EE4C9-026B-411B-9A01-3C197BB7ACA8}" type="parTrans" cxnId="{6E4CF2D5-8DA5-47D4-8667-96BC5F66B4F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93282B-147D-461A-804A-FBEB4B11C249}" type="sibTrans" cxnId="{6E4CF2D5-8DA5-47D4-8667-96BC5F66B4F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ECED828-20B7-4B2D-A93F-4EAD25BFD086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Engenharia de projetos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49F905-7E9B-463A-A1AA-5B49E024D231}" type="parTrans" cxnId="{9C1F3823-88D3-4167-B005-9BD71E1316C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6FDE58-11FD-43FE-A90F-212AA78F1E9A}" type="sibTrans" cxnId="{9C1F3823-88D3-4167-B005-9BD71E1316C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2A3F81-0CE3-4CF8-8B9D-732DF119BFF4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Desenvolvimento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B06E5-537C-43E8-87F9-BC5BAD5AB5FA}" type="parTrans" cxnId="{8F96B27A-3EF5-4405-93B5-1FC97A5A8D5C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F992BB8-F7F5-4BD1-939B-51E9B18CC91D}" type="sibTrans" cxnId="{8F96B27A-3EF5-4405-93B5-1FC97A5A8D5C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C93FE7-54E4-4670-915E-4B14943BFF6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Homologação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59A152-1AA8-458C-9F9C-099623C92D83}" type="parTrans" cxnId="{A9CC7C4E-AA32-4C16-89E4-31A41B25EEEE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825DD2A-1737-46EF-B20F-F3B5A2E8E290}" type="sibTrans" cxnId="{A9CC7C4E-AA32-4C16-89E4-31A41B25EEEE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05A32B-F53F-4A77-840B-83014031EBA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de sistemas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D96D21-5819-489B-A882-E950BB53A72A}" type="parTrans" cxnId="{1DCAE597-38BB-4B19-9509-A3CA0C07424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CA59AE-E1D5-48C9-8E98-DDACD206BDDF}" type="sibTrans" cxnId="{1DCAE597-38BB-4B19-9509-A3CA0C07424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93B4164-9EC1-42D3-806C-40DEB15B52A7}">
      <dgm:prSet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Comercial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F6D209-3F75-4719-98E5-1E37B5F48EC0}" type="parTrans" cxnId="{6F6014F5-B632-477D-B6F6-162B486A8B34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F20BDA6-3A49-4926-81E5-6B1B010ED1AF}" type="sibTrans" cxnId="{6F6014F5-B632-477D-B6F6-162B486A8B34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F5E312B-6EF7-4EDF-8A6E-A8B57B7B8553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Vendas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DEFECA-4BEB-4B0E-B3C1-A90916704ED7}" type="parTrans" cxnId="{2E412CEC-C56B-4E3C-841E-FCFB839E46F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963E46-FAC2-4FAD-BBEE-F875DE933911}" type="sibTrans" cxnId="{2E412CEC-C56B-4E3C-841E-FCFB839E46F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7F8895F-73C6-48E7-92FB-A7AE3FFD5D24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Implantação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415CBB-27B4-4080-BBB5-D825828986B1}" type="parTrans" cxnId="{18D433DC-AD70-4612-8DDA-9B30D273E759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38EBC35-31FC-4ABD-B8ED-DB204F550954}" type="sibTrans" cxnId="{18D433DC-AD70-4612-8DDA-9B30D273E759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5C623A-49EA-4F08-88E0-4FE93508D05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Suporte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B6728D-5C8B-43AC-94BC-A8B2632C9DD2}" type="parTrans" cxnId="{BBC65A9E-402F-4833-84FC-E3C93002363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A6BF-0802-4868-AFAB-1A8A8F79CD58}" type="sibTrans" cxnId="{BBC65A9E-402F-4833-84FC-E3C93002363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144EDDD-F771-4871-A577-81D9D6C05FC7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Consultoria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FBC4581-86F6-4C7F-9109-47646AAB714D}" type="parTrans" cxnId="{DAADA83B-7B1F-4341-8871-8FCAA93F9A02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B240A7-34E7-4A92-AD3A-E4A24FE8D265}" type="sibTrans" cxnId="{DAADA83B-7B1F-4341-8871-8FCAA93F9A02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EC4B76D-5735-4181-AD90-9A334399060E}" type="pres">
      <dgm:prSet presAssocID="{C765C892-DFA3-4AB0-AAC5-DEA76887D9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F4839AA-9F9F-408C-8983-101EAE31C939}" type="pres">
      <dgm:prSet presAssocID="{A444AA9D-E1CC-4E62-814D-39D4D31992AE}" presName="hierRoot1" presStyleCnt="0"/>
      <dgm:spPr/>
    </dgm:pt>
    <dgm:pt modelId="{857FE14B-F48F-4CAA-803A-B7CD4CF67151}" type="pres">
      <dgm:prSet presAssocID="{A444AA9D-E1CC-4E62-814D-39D4D31992AE}" presName="composite" presStyleCnt="0"/>
      <dgm:spPr/>
    </dgm:pt>
    <dgm:pt modelId="{0BFAD5FC-23EE-4C73-8470-7CF7AFD13E1A}" type="pres">
      <dgm:prSet presAssocID="{A444AA9D-E1CC-4E62-814D-39D4D31992AE}" presName="background" presStyleLbl="node0" presStyleIdx="0" presStyleCnt="1"/>
      <dgm:spPr/>
    </dgm:pt>
    <dgm:pt modelId="{CA37CA3B-E921-4B40-82FE-E947D308CCC6}" type="pres">
      <dgm:prSet presAssocID="{A444AA9D-E1CC-4E62-814D-39D4D31992AE}" presName="text" presStyleLbl="fgAcc0" presStyleIdx="0" presStyleCnt="1" custLinFactNeighborX="-21354" custLinFactNeighborY="-6550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0D546F1-7812-49C1-BFAF-C81DF4AA67D2}" type="pres">
      <dgm:prSet presAssocID="{A444AA9D-E1CC-4E62-814D-39D4D31992AE}" presName="hierChild2" presStyleCnt="0"/>
      <dgm:spPr/>
    </dgm:pt>
    <dgm:pt modelId="{EC99CBF0-6F18-4E3E-A53A-CA373261113C}" type="pres">
      <dgm:prSet presAssocID="{0A90790D-756E-4003-B92C-09BB2A643E69}" presName="Name10" presStyleLbl="parChTrans1D2" presStyleIdx="0" presStyleCnt="3"/>
      <dgm:spPr/>
      <dgm:t>
        <a:bodyPr/>
        <a:lstStyle/>
        <a:p>
          <a:endParaRPr lang="pt-BR"/>
        </a:p>
      </dgm:t>
    </dgm:pt>
    <dgm:pt modelId="{9FA5D904-B1CF-4412-A0C9-A67A97828DBA}" type="pres">
      <dgm:prSet presAssocID="{0506413A-558B-472B-82C9-BE94B49A70FA}" presName="hierRoot2" presStyleCnt="0"/>
      <dgm:spPr/>
    </dgm:pt>
    <dgm:pt modelId="{58BA3428-50DA-4415-B7FE-F19907E3F6E0}" type="pres">
      <dgm:prSet presAssocID="{0506413A-558B-472B-82C9-BE94B49A70FA}" presName="composite2" presStyleCnt="0"/>
      <dgm:spPr/>
    </dgm:pt>
    <dgm:pt modelId="{B8F96637-4E31-45E3-B4D2-99E0AB96F394}" type="pres">
      <dgm:prSet presAssocID="{0506413A-558B-472B-82C9-BE94B49A70FA}" presName="background2" presStyleLbl="node2" presStyleIdx="0" presStyleCnt="3"/>
      <dgm:spPr/>
    </dgm:pt>
    <dgm:pt modelId="{75399942-0A99-439D-B517-20E0DDDA5A46}" type="pres">
      <dgm:prSet presAssocID="{0506413A-558B-472B-82C9-BE94B49A70FA}" presName="text2" presStyleLbl="fgAcc2" presStyleIdx="0" presStyleCnt="3" custLinFactNeighborX="925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8E0D98E-4616-45C8-B198-849CFF768986}" type="pres">
      <dgm:prSet presAssocID="{0506413A-558B-472B-82C9-BE94B49A70FA}" presName="hierChild3" presStyleCnt="0"/>
      <dgm:spPr/>
    </dgm:pt>
    <dgm:pt modelId="{5696C0E3-B211-4763-883F-E9D854ECCE12}" type="pres">
      <dgm:prSet presAssocID="{D355140D-4FC9-416F-A866-15207BB93A08}" presName="Name17" presStyleLbl="parChTrans1D3" presStyleIdx="0" presStyleCnt="9"/>
      <dgm:spPr/>
      <dgm:t>
        <a:bodyPr/>
        <a:lstStyle/>
        <a:p>
          <a:endParaRPr lang="pt-BR"/>
        </a:p>
      </dgm:t>
    </dgm:pt>
    <dgm:pt modelId="{1C0F08DB-2397-4984-A339-A8F222E8C440}" type="pres">
      <dgm:prSet presAssocID="{98751D4E-4884-450C-AD94-5B82E706CE56}" presName="hierRoot3" presStyleCnt="0"/>
      <dgm:spPr/>
    </dgm:pt>
    <dgm:pt modelId="{977A8EC6-D57F-44FF-81D0-E09AE5065E1C}" type="pres">
      <dgm:prSet presAssocID="{98751D4E-4884-450C-AD94-5B82E706CE56}" presName="composite3" presStyleCnt="0"/>
      <dgm:spPr/>
    </dgm:pt>
    <dgm:pt modelId="{80C8A58D-D9DE-411C-B665-C7A7C07BF5FA}" type="pres">
      <dgm:prSet presAssocID="{98751D4E-4884-450C-AD94-5B82E706CE56}" presName="background3" presStyleLbl="node3" presStyleIdx="0" presStyleCnt="9"/>
      <dgm:spPr/>
    </dgm:pt>
    <dgm:pt modelId="{A242B2D8-D319-4D33-B4E3-7E43BA933B65}" type="pres">
      <dgm:prSet presAssocID="{98751D4E-4884-450C-AD94-5B82E706CE56}" presName="text3" presStyleLbl="fgAcc3" presStyleIdx="0" presStyleCnt="9" custLinFactNeighborX="619" custLinFactNeighborY="729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820F36F-BEA4-42C0-86E0-59B2E12F9229}" type="pres">
      <dgm:prSet presAssocID="{98751D4E-4884-450C-AD94-5B82E706CE56}" presName="hierChild4" presStyleCnt="0"/>
      <dgm:spPr/>
    </dgm:pt>
    <dgm:pt modelId="{63A196E1-8904-45F6-8D72-CF0574304FE1}" type="pres">
      <dgm:prSet presAssocID="{CA4EE4C9-026B-411B-9A01-3C197BB7ACA8}" presName="Name17" presStyleLbl="parChTrans1D3" presStyleIdx="1" presStyleCnt="9"/>
      <dgm:spPr/>
      <dgm:t>
        <a:bodyPr/>
        <a:lstStyle/>
        <a:p>
          <a:endParaRPr lang="pt-BR"/>
        </a:p>
      </dgm:t>
    </dgm:pt>
    <dgm:pt modelId="{C8C63906-E1D0-42B1-BA73-258E9057A25B}" type="pres">
      <dgm:prSet presAssocID="{92E1E5D2-7D02-4C3E-9970-7D074236425A}" presName="hierRoot3" presStyleCnt="0"/>
      <dgm:spPr/>
    </dgm:pt>
    <dgm:pt modelId="{A68BBC78-0409-4808-9C97-89E084A9CEBE}" type="pres">
      <dgm:prSet presAssocID="{92E1E5D2-7D02-4C3E-9970-7D074236425A}" presName="composite3" presStyleCnt="0"/>
      <dgm:spPr/>
    </dgm:pt>
    <dgm:pt modelId="{EC0C7333-1C03-4209-964A-9061A15CD5E5}" type="pres">
      <dgm:prSet presAssocID="{92E1E5D2-7D02-4C3E-9970-7D074236425A}" presName="background3" presStyleLbl="node3" presStyleIdx="1" presStyleCnt="9"/>
      <dgm:spPr/>
    </dgm:pt>
    <dgm:pt modelId="{747AA2CD-9090-41F3-8753-F0F696508754}" type="pres">
      <dgm:prSet presAssocID="{92E1E5D2-7D02-4C3E-9970-7D074236425A}" presName="text3" presStyleLbl="fgAcc3" presStyleIdx="1" presStyleCnt="9" custLinFactNeighborX="619" custLinFactNeighborY="729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63BC588-CE8B-4B1B-96B5-D7963176E669}" type="pres">
      <dgm:prSet presAssocID="{92E1E5D2-7D02-4C3E-9970-7D074236425A}" presName="hierChild4" presStyleCnt="0"/>
      <dgm:spPr/>
    </dgm:pt>
    <dgm:pt modelId="{A8B497FF-5977-4C58-B6A4-BF48D3EF4464}" type="pres">
      <dgm:prSet presAssocID="{F5F6D209-3F75-4719-98E5-1E37B5F48EC0}" presName="Name10" presStyleLbl="parChTrans1D2" presStyleIdx="1" presStyleCnt="3"/>
      <dgm:spPr/>
      <dgm:t>
        <a:bodyPr/>
        <a:lstStyle/>
        <a:p>
          <a:endParaRPr lang="pt-BR"/>
        </a:p>
      </dgm:t>
    </dgm:pt>
    <dgm:pt modelId="{30F33697-DE9C-4F75-9187-D8ABB5711C9F}" type="pres">
      <dgm:prSet presAssocID="{F93B4164-9EC1-42D3-806C-40DEB15B52A7}" presName="hierRoot2" presStyleCnt="0"/>
      <dgm:spPr/>
    </dgm:pt>
    <dgm:pt modelId="{9E66DC6C-B0AD-4EFA-941F-D8375D594B54}" type="pres">
      <dgm:prSet presAssocID="{F93B4164-9EC1-42D3-806C-40DEB15B52A7}" presName="composite2" presStyleCnt="0"/>
      <dgm:spPr/>
    </dgm:pt>
    <dgm:pt modelId="{A418E35A-AB18-4305-A7A2-AE901D13523D}" type="pres">
      <dgm:prSet presAssocID="{F93B4164-9EC1-42D3-806C-40DEB15B52A7}" presName="background2" presStyleLbl="node2" presStyleIdx="1" presStyleCnt="3"/>
      <dgm:spPr/>
    </dgm:pt>
    <dgm:pt modelId="{FAC4C86C-22F4-4BAC-BCFC-02FE2C6841C4}" type="pres">
      <dgm:prSet presAssocID="{F93B4164-9EC1-42D3-806C-40DEB15B52A7}" presName="text2" presStyleLbl="fgAcc2" presStyleIdx="1" presStyleCnt="3" custLinFactNeighborX="925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E83C15B-FF71-472B-8E6F-C509F5740EB1}" type="pres">
      <dgm:prSet presAssocID="{F93B4164-9EC1-42D3-806C-40DEB15B52A7}" presName="hierChild3" presStyleCnt="0"/>
      <dgm:spPr/>
    </dgm:pt>
    <dgm:pt modelId="{C059183C-1CE9-4029-AA08-D4E571C73F24}" type="pres">
      <dgm:prSet presAssocID="{AADEFECA-4BEB-4B0E-B3C1-A90916704ED7}" presName="Name17" presStyleLbl="parChTrans1D3" presStyleIdx="2" presStyleCnt="9"/>
      <dgm:spPr/>
      <dgm:t>
        <a:bodyPr/>
        <a:lstStyle/>
        <a:p>
          <a:endParaRPr lang="pt-BR"/>
        </a:p>
      </dgm:t>
    </dgm:pt>
    <dgm:pt modelId="{A4F2B91D-5BE3-426C-B970-BEDCE1E414D6}" type="pres">
      <dgm:prSet presAssocID="{3F5E312B-6EF7-4EDF-8A6E-A8B57B7B8553}" presName="hierRoot3" presStyleCnt="0"/>
      <dgm:spPr/>
    </dgm:pt>
    <dgm:pt modelId="{0BCB70BF-DFB0-48C7-9D6E-B20A7E03CF05}" type="pres">
      <dgm:prSet presAssocID="{3F5E312B-6EF7-4EDF-8A6E-A8B57B7B8553}" presName="composite3" presStyleCnt="0"/>
      <dgm:spPr/>
    </dgm:pt>
    <dgm:pt modelId="{F91EE667-4B0A-4DA3-AD24-2F86F42CFF28}" type="pres">
      <dgm:prSet presAssocID="{3F5E312B-6EF7-4EDF-8A6E-A8B57B7B8553}" presName="background3" presStyleLbl="node3" presStyleIdx="2" presStyleCnt="9"/>
      <dgm:spPr/>
    </dgm:pt>
    <dgm:pt modelId="{CB34BE32-2065-47E5-AD5C-97753466963A}" type="pres">
      <dgm:prSet presAssocID="{3F5E312B-6EF7-4EDF-8A6E-A8B57B7B8553}" presName="text3" presStyleLbl="fgAcc3" presStyleIdx="2" presStyleCnt="9" custLinFactNeighborX="619" custLinFactNeighborY="729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6786F3-B0CC-47BD-B703-729B6AEF798B}" type="pres">
      <dgm:prSet presAssocID="{3F5E312B-6EF7-4EDF-8A6E-A8B57B7B8553}" presName="hierChild4" presStyleCnt="0"/>
      <dgm:spPr/>
    </dgm:pt>
    <dgm:pt modelId="{2B22BAB9-2481-4826-9925-20E447512543}" type="pres">
      <dgm:prSet presAssocID="{92415CBB-27B4-4080-BBB5-D825828986B1}" presName="Name17" presStyleLbl="parChTrans1D3" presStyleIdx="3" presStyleCnt="9"/>
      <dgm:spPr/>
      <dgm:t>
        <a:bodyPr/>
        <a:lstStyle/>
        <a:p>
          <a:endParaRPr lang="pt-BR"/>
        </a:p>
      </dgm:t>
    </dgm:pt>
    <dgm:pt modelId="{CA22D0F3-456B-44C4-AB59-99C9DCFD4131}" type="pres">
      <dgm:prSet presAssocID="{07F8895F-73C6-48E7-92FB-A7AE3FFD5D24}" presName="hierRoot3" presStyleCnt="0"/>
      <dgm:spPr/>
    </dgm:pt>
    <dgm:pt modelId="{416B0538-9E2F-4F2B-869C-9519BA28C5BE}" type="pres">
      <dgm:prSet presAssocID="{07F8895F-73C6-48E7-92FB-A7AE3FFD5D24}" presName="composite3" presStyleCnt="0"/>
      <dgm:spPr/>
    </dgm:pt>
    <dgm:pt modelId="{59B7B30D-0B13-411A-A80E-5573F2F9A3C0}" type="pres">
      <dgm:prSet presAssocID="{07F8895F-73C6-48E7-92FB-A7AE3FFD5D24}" presName="background3" presStyleLbl="node3" presStyleIdx="3" presStyleCnt="9"/>
      <dgm:spPr/>
    </dgm:pt>
    <dgm:pt modelId="{65EF9D65-AB6F-48D1-881E-60D973FF7E2D}" type="pres">
      <dgm:prSet presAssocID="{07F8895F-73C6-48E7-92FB-A7AE3FFD5D24}" presName="text3" presStyleLbl="fgAcc3" presStyleIdx="3" presStyleCnt="9" custLinFactNeighborX="619" custLinFactNeighborY="729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C5B8611-9C7A-490B-BB7B-7238ABEBBF41}" type="pres">
      <dgm:prSet presAssocID="{07F8895F-73C6-48E7-92FB-A7AE3FFD5D24}" presName="hierChild4" presStyleCnt="0"/>
      <dgm:spPr/>
    </dgm:pt>
    <dgm:pt modelId="{A293289B-563D-42CD-AA9F-0B18A876B89D}" type="pres">
      <dgm:prSet presAssocID="{31B6728D-5C8B-43AC-94BC-A8B2632C9DD2}" presName="Name17" presStyleLbl="parChTrans1D3" presStyleIdx="4" presStyleCnt="9"/>
      <dgm:spPr/>
      <dgm:t>
        <a:bodyPr/>
        <a:lstStyle/>
        <a:p>
          <a:endParaRPr lang="pt-BR"/>
        </a:p>
      </dgm:t>
    </dgm:pt>
    <dgm:pt modelId="{9C1D1264-2867-42CA-8AF3-440AD3CFDCCB}" type="pres">
      <dgm:prSet presAssocID="{AF5C623A-49EA-4F08-88E0-4FE93508D05B}" presName="hierRoot3" presStyleCnt="0"/>
      <dgm:spPr/>
    </dgm:pt>
    <dgm:pt modelId="{D3306459-42FA-4592-898E-C2166F3E8FC1}" type="pres">
      <dgm:prSet presAssocID="{AF5C623A-49EA-4F08-88E0-4FE93508D05B}" presName="composite3" presStyleCnt="0"/>
      <dgm:spPr/>
    </dgm:pt>
    <dgm:pt modelId="{6E2DEC8F-111C-489E-8178-609826D26437}" type="pres">
      <dgm:prSet presAssocID="{AF5C623A-49EA-4F08-88E0-4FE93508D05B}" presName="background3" presStyleLbl="node3" presStyleIdx="4" presStyleCnt="9"/>
      <dgm:spPr/>
    </dgm:pt>
    <dgm:pt modelId="{3B276C0C-9FA5-4639-9023-37717D1DC66F}" type="pres">
      <dgm:prSet presAssocID="{AF5C623A-49EA-4F08-88E0-4FE93508D05B}" presName="text3" presStyleLbl="fgAcc3" presStyleIdx="4" presStyleCnt="9" custLinFactNeighborX="619" custLinFactNeighborY="729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A3F7620-322E-4D8C-94D4-EABE919A68F6}" type="pres">
      <dgm:prSet presAssocID="{AF5C623A-49EA-4F08-88E0-4FE93508D05B}" presName="hierChild4" presStyleCnt="0"/>
      <dgm:spPr/>
    </dgm:pt>
    <dgm:pt modelId="{E3D8321A-D97B-41CB-8D33-42DB8FB84862}" type="pres">
      <dgm:prSet presAssocID="{6FBC4581-86F6-4C7F-9109-47646AAB714D}" presName="Name17" presStyleLbl="parChTrans1D3" presStyleIdx="5" presStyleCnt="9"/>
      <dgm:spPr/>
      <dgm:t>
        <a:bodyPr/>
        <a:lstStyle/>
        <a:p>
          <a:endParaRPr lang="pt-BR"/>
        </a:p>
      </dgm:t>
    </dgm:pt>
    <dgm:pt modelId="{4ECE9FB7-B7A6-40C1-93A6-4BCA5F253AE8}" type="pres">
      <dgm:prSet presAssocID="{F144EDDD-F771-4871-A577-81D9D6C05FC7}" presName="hierRoot3" presStyleCnt="0"/>
      <dgm:spPr/>
    </dgm:pt>
    <dgm:pt modelId="{6A70D9B6-036E-40E0-B678-847B66FFC552}" type="pres">
      <dgm:prSet presAssocID="{F144EDDD-F771-4871-A577-81D9D6C05FC7}" presName="composite3" presStyleCnt="0"/>
      <dgm:spPr/>
    </dgm:pt>
    <dgm:pt modelId="{07B7FD4B-42B5-4572-A790-5EDFC3FAFA71}" type="pres">
      <dgm:prSet presAssocID="{F144EDDD-F771-4871-A577-81D9D6C05FC7}" presName="background3" presStyleLbl="node3" presStyleIdx="5" presStyleCnt="9"/>
      <dgm:spPr/>
    </dgm:pt>
    <dgm:pt modelId="{93948ABD-2B2B-4CB0-AB11-A1B3B35CB767}" type="pres">
      <dgm:prSet presAssocID="{F144EDDD-F771-4871-A577-81D9D6C05FC7}" presName="text3" presStyleLbl="fgAcc3" presStyleIdx="5" presStyleCnt="9" custLinFactNeighborX="619" custLinFactNeighborY="729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BAB82D-B06D-4EBE-BCC2-51037FB89429}" type="pres">
      <dgm:prSet presAssocID="{F144EDDD-F771-4871-A577-81D9D6C05FC7}" presName="hierChild4" presStyleCnt="0"/>
      <dgm:spPr/>
    </dgm:pt>
    <dgm:pt modelId="{9D2BBD37-63E2-476E-B290-6B14BD77FDD6}" type="pres">
      <dgm:prSet presAssocID="{A249F905-7E9B-463A-A1AA-5B49E024D231}" presName="Name10" presStyleLbl="parChTrans1D2" presStyleIdx="2" presStyleCnt="3"/>
      <dgm:spPr/>
      <dgm:t>
        <a:bodyPr/>
        <a:lstStyle/>
        <a:p>
          <a:endParaRPr lang="pt-BR"/>
        </a:p>
      </dgm:t>
    </dgm:pt>
    <dgm:pt modelId="{143D558B-E455-418E-BCD1-CB3209B64EBF}" type="pres">
      <dgm:prSet presAssocID="{9ECED828-20B7-4B2D-A93F-4EAD25BFD086}" presName="hierRoot2" presStyleCnt="0"/>
      <dgm:spPr/>
    </dgm:pt>
    <dgm:pt modelId="{ECA4D0C8-21F2-49CB-9BEB-5E7A4960116C}" type="pres">
      <dgm:prSet presAssocID="{9ECED828-20B7-4B2D-A93F-4EAD25BFD086}" presName="composite2" presStyleCnt="0"/>
      <dgm:spPr/>
    </dgm:pt>
    <dgm:pt modelId="{3168AF4E-A31D-46A2-9DEA-D6BE40208E1C}" type="pres">
      <dgm:prSet presAssocID="{9ECED828-20B7-4B2D-A93F-4EAD25BFD086}" presName="background2" presStyleLbl="node2" presStyleIdx="2" presStyleCnt="3"/>
      <dgm:spPr/>
    </dgm:pt>
    <dgm:pt modelId="{35617AE7-90C5-4ABF-97A7-D8ED3B94CA1C}" type="pres">
      <dgm:prSet presAssocID="{9ECED828-20B7-4B2D-A93F-4EAD25BFD086}" presName="text2" presStyleLbl="fgAcc2" presStyleIdx="2" presStyleCnt="3" custLinFactNeighborX="925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BA63276-C057-4DAC-B5C4-0EB469E51D6B}" type="pres">
      <dgm:prSet presAssocID="{9ECED828-20B7-4B2D-A93F-4EAD25BFD086}" presName="hierChild3" presStyleCnt="0"/>
      <dgm:spPr/>
    </dgm:pt>
    <dgm:pt modelId="{32AF07E7-4F84-4897-BA0C-C29C0B982D87}" type="pres">
      <dgm:prSet presAssocID="{7DD96D21-5819-489B-A882-E950BB53A72A}" presName="Name17" presStyleLbl="parChTrans1D3" presStyleIdx="6" presStyleCnt="9"/>
      <dgm:spPr/>
      <dgm:t>
        <a:bodyPr/>
        <a:lstStyle/>
        <a:p>
          <a:endParaRPr lang="pt-BR"/>
        </a:p>
      </dgm:t>
    </dgm:pt>
    <dgm:pt modelId="{1C6511C2-F6F6-4A36-88E0-61272F45D4FA}" type="pres">
      <dgm:prSet presAssocID="{1305A32B-F53F-4A77-840B-83014031EBAB}" presName="hierRoot3" presStyleCnt="0"/>
      <dgm:spPr/>
    </dgm:pt>
    <dgm:pt modelId="{8ADC872F-72C1-40BA-A209-22717FE13B3E}" type="pres">
      <dgm:prSet presAssocID="{1305A32B-F53F-4A77-840B-83014031EBAB}" presName="composite3" presStyleCnt="0"/>
      <dgm:spPr/>
    </dgm:pt>
    <dgm:pt modelId="{B380D629-DF24-4DA4-97CF-D2A0E49F6461}" type="pres">
      <dgm:prSet presAssocID="{1305A32B-F53F-4A77-840B-83014031EBAB}" presName="background3" presStyleLbl="node3" presStyleIdx="6" presStyleCnt="9"/>
      <dgm:spPr/>
    </dgm:pt>
    <dgm:pt modelId="{B5F7D70D-41E5-4222-BD1D-AD20E7AC91FF}" type="pres">
      <dgm:prSet presAssocID="{1305A32B-F53F-4A77-840B-83014031EBAB}" presName="text3" presStyleLbl="fgAcc3" presStyleIdx="6" presStyleCnt="9" custLinFactNeighborX="619" custLinFactNeighborY="729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B9D884-35B0-4011-8EA4-10B4371908B9}" type="pres">
      <dgm:prSet presAssocID="{1305A32B-F53F-4A77-840B-83014031EBAB}" presName="hierChild4" presStyleCnt="0"/>
      <dgm:spPr/>
    </dgm:pt>
    <dgm:pt modelId="{B26C8EDC-E299-4825-95E1-523642AC186E}" type="pres">
      <dgm:prSet presAssocID="{848B06E5-537C-43E8-87F9-BC5BAD5AB5FA}" presName="Name17" presStyleLbl="parChTrans1D3" presStyleIdx="7" presStyleCnt="9"/>
      <dgm:spPr/>
      <dgm:t>
        <a:bodyPr/>
        <a:lstStyle/>
        <a:p>
          <a:endParaRPr lang="pt-BR"/>
        </a:p>
      </dgm:t>
    </dgm:pt>
    <dgm:pt modelId="{F8761295-2A56-427C-A6C3-BC77AB294EB1}" type="pres">
      <dgm:prSet presAssocID="{AF2A3F81-0CE3-4CF8-8B9D-732DF119BFF4}" presName="hierRoot3" presStyleCnt="0"/>
      <dgm:spPr/>
    </dgm:pt>
    <dgm:pt modelId="{F5045929-5A87-49AC-A26B-629967DDA254}" type="pres">
      <dgm:prSet presAssocID="{AF2A3F81-0CE3-4CF8-8B9D-732DF119BFF4}" presName="composite3" presStyleCnt="0"/>
      <dgm:spPr/>
    </dgm:pt>
    <dgm:pt modelId="{0B4DC7C3-98A5-48AB-B305-ECCEDDC81750}" type="pres">
      <dgm:prSet presAssocID="{AF2A3F81-0CE3-4CF8-8B9D-732DF119BFF4}" presName="background3" presStyleLbl="node3" presStyleIdx="7" presStyleCnt="9"/>
      <dgm:spPr/>
    </dgm:pt>
    <dgm:pt modelId="{54198264-535B-45C2-80E6-5F66275F746C}" type="pres">
      <dgm:prSet presAssocID="{AF2A3F81-0CE3-4CF8-8B9D-732DF119BFF4}" presName="text3" presStyleLbl="fgAcc3" presStyleIdx="7" presStyleCnt="9" custLinFactNeighborX="619" custLinFactNeighborY="729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4F764CB-1181-4BDD-A6EC-FB5D80167760}" type="pres">
      <dgm:prSet presAssocID="{AF2A3F81-0CE3-4CF8-8B9D-732DF119BFF4}" presName="hierChild4" presStyleCnt="0"/>
      <dgm:spPr/>
    </dgm:pt>
    <dgm:pt modelId="{80699F08-3771-494A-8BD2-B8A074FCF5EF}" type="pres">
      <dgm:prSet presAssocID="{4559A152-1AA8-458C-9F9C-099623C92D83}" presName="Name17" presStyleLbl="parChTrans1D3" presStyleIdx="8" presStyleCnt="9"/>
      <dgm:spPr/>
      <dgm:t>
        <a:bodyPr/>
        <a:lstStyle/>
        <a:p>
          <a:endParaRPr lang="pt-BR"/>
        </a:p>
      </dgm:t>
    </dgm:pt>
    <dgm:pt modelId="{90A2FD8B-6A64-4389-9153-6D7305321FD6}" type="pres">
      <dgm:prSet presAssocID="{F2C93FE7-54E4-4670-915E-4B14943BFF6B}" presName="hierRoot3" presStyleCnt="0"/>
      <dgm:spPr/>
    </dgm:pt>
    <dgm:pt modelId="{AF38FF74-1428-4505-AB04-933126874125}" type="pres">
      <dgm:prSet presAssocID="{F2C93FE7-54E4-4670-915E-4B14943BFF6B}" presName="composite3" presStyleCnt="0"/>
      <dgm:spPr/>
    </dgm:pt>
    <dgm:pt modelId="{17109F30-5031-4509-9C21-7E0341046134}" type="pres">
      <dgm:prSet presAssocID="{F2C93FE7-54E4-4670-915E-4B14943BFF6B}" presName="background3" presStyleLbl="node3" presStyleIdx="8" presStyleCnt="9"/>
      <dgm:spPr/>
    </dgm:pt>
    <dgm:pt modelId="{DAB129AD-61E3-4C3D-98C6-4C4929056B77}" type="pres">
      <dgm:prSet presAssocID="{F2C93FE7-54E4-4670-915E-4B14943BFF6B}" presName="text3" presStyleLbl="fgAcc3" presStyleIdx="8" presStyleCnt="9" custLinFactNeighborX="619" custLinFactNeighborY="729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BD750B-34BB-4FC4-AB52-2B4572C8287A}" type="pres">
      <dgm:prSet presAssocID="{F2C93FE7-54E4-4670-915E-4B14943BFF6B}" presName="hierChild4" presStyleCnt="0"/>
      <dgm:spPr/>
    </dgm:pt>
  </dgm:ptLst>
  <dgm:cxnLst>
    <dgm:cxn modelId="{05991834-5D9F-4168-9BB8-0452D0108ECC}" type="presOf" srcId="{F5F6D209-3F75-4719-98E5-1E37B5F48EC0}" destId="{A8B497FF-5977-4C58-B6A4-BF48D3EF4464}" srcOrd="0" destOrd="0" presId="urn:microsoft.com/office/officeart/2005/8/layout/hierarchy1"/>
    <dgm:cxn modelId="{5E899164-4205-48AE-ABED-9F46D49356CE}" type="presOf" srcId="{C765C892-DFA3-4AB0-AAC5-DEA76887D9F3}" destId="{EEC4B76D-5735-4181-AD90-9A334399060E}" srcOrd="0" destOrd="0" presId="urn:microsoft.com/office/officeart/2005/8/layout/hierarchy1"/>
    <dgm:cxn modelId="{BA51DFBA-549B-4715-A259-DFA009778460}" type="presOf" srcId="{3F5E312B-6EF7-4EDF-8A6E-A8B57B7B8553}" destId="{CB34BE32-2065-47E5-AD5C-97753466963A}" srcOrd="0" destOrd="0" presId="urn:microsoft.com/office/officeart/2005/8/layout/hierarchy1"/>
    <dgm:cxn modelId="{87917506-F680-45EC-875A-7DAC670AEDCC}" type="presOf" srcId="{F144EDDD-F771-4871-A577-81D9D6C05FC7}" destId="{93948ABD-2B2B-4CB0-AB11-A1B3B35CB767}" srcOrd="0" destOrd="0" presId="urn:microsoft.com/office/officeart/2005/8/layout/hierarchy1"/>
    <dgm:cxn modelId="{18D433DC-AD70-4612-8DDA-9B30D273E759}" srcId="{F93B4164-9EC1-42D3-806C-40DEB15B52A7}" destId="{07F8895F-73C6-48E7-92FB-A7AE3FFD5D24}" srcOrd="1" destOrd="0" parTransId="{92415CBB-27B4-4080-BBB5-D825828986B1}" sibTransId="{538EBC35-31FC-4ABD-B8ED-DB204F550954}"/>
    <dgm:cxn modelId="{9436A9A5-433D-4B30-A4A8-75189D2825D8}" srcId="{A444AA9D-E1CC-4E62-814D-39D4D31992AE}" destId="{0506413A-558B-472B-82C9-BE94B49A70FA}" srcOrd="0" destOrd="0" parTransId="{0A90790D-756E-4003-B92C-09BB2A643E69}" sibTransId="{E8E389D4-B575-4AAB-BEE3-1A7AA2C70884}"/>
    <dgm:cxn modelId="{F8D3FF15-1281-4941-A5CB-92030EA22BC2}" type="presOf" srcId="{CA4EE4C9-026B-411B-9A01-3C197BB7ACA8}" destId="{63A196E1-8904-45F6-8D72-CF0574304FE1}" srcOrd="0" destOrd="0" presId="urn:microsoft.com/office/officeart/2005/8/layout/hierarchy1"/>
    <dgm:cxn modelId="{6F6014F5-B632-477D-B6F6-162B486A8B34}" srcId="{A444AA9D-E1CC-4E62-814D-39D4D31992AE}" destId="{F93B4164-9EC1-42D3-806C-40DEB15B52A7}" srcOrd="1" destOrd="0" parTransId="{F5F6D209-3F75-4719-98E5-1E37B5F48EC0}" sibTransId="{2F20BDA6-3A49-4926-81E5-6B1B010ED1AF}"/>
    <dgm:cxn modelId="{1DCAE597-38BB-4B19-9509-A3CA0C074245}" srcId="{9ECED828-20B7-4B2D-A93F-4EAD25BFD086}" destId="{1305A32B-F53F-4A77-840B-83014031EBAB}" srcOrd="0" destOrd="0" parTransId="{7DD96D21-5819-489B-A882-E950BB53A72A}" sibTransId="{8CCA59AE-E1D5-48C9-8E98-DDACD206BDDF}"/>
    <dgm:cxn modelId="{3218D3FC-7D5B-4AF1-BDFB-1D70CF20D348}" srcId="{0506413A-558B-472B-82C9-BE94B49A70FA}" destId="{98751D4E-4884-450C-AD94-5B82E706CE56}" srcOrd="0" destOrd="0" parTransId="{D355140D-4FC9-416F-A866-15207BB93A08}" sibTransId="{73770108-0E46-4D73-BA34-3DE8470E71F7}"/>
    <dgm:cxn modelId="{980D2A4B-EEB4-4A28-8B68-DE5638D8DD3F}" type="presOf" srcId="{0A90790D-756E-4003-B92C-09BB2A643E69}" destId="{EC99CBF0-6F18-4E3E-A53A-CA373261113C}" srcOrd="0" destOrd="0" presId="urn:microsoft.com/office/officeart/2005/8/layout/hierarchy1"/>
    <dgm:cxn modelId="{4BF3BAD9-3374-445B-BAA0-765CD8BBFEC7}" type="presOf" srcId="{848B06E5-537C-43E8-87F9-BC5BAD5AB5FA}" destId="{B26C8EDC-E299-4825-95E1-523642AC186E}" srcOrd="0" destOrd="0" presId="urn:microsoft.com/office/officeart/2005/8/layout/hierarchy1"/>
    <dgm:cxn modelId="{BBC65A9E-402F-4833-84FC-E3C930023638}" srcId="{F93B4164-9EC1-42D3-806C-40DEB15B52A7}" destId="{AF5C623A-49EA-4F08-88E0-4FE93508D05B}" srcOrd="2" destOrd="0" parTransId="{31B6728D-5C8B-43AC-94BC-A8B2632C9DD2}" sibTransId="{13DAA6BF-0802-4868-AFAB-1A8A8F79CD58}"/>
    <dgm:cxn modelId="{CDE2AA0B-4935-4587-A05F-E0CF6EFAE1B9}" type="presOf" srcId="{4559A152-1AA8-458C-9F9C-099623C92D83}" destId="{80699F08-3771-494A-8BD2-B8A074FCF5EF}" srcOrd="0" destOrd="0" presId="urn:microsoft.com/office/officeart/2005/8/layout/hierarchy1"/>
    <dgm:cxn modelId="{DB56E542-2FBB-4887-8CA1-8FF1F8F2000A}" type="presOf" srcId="{6FBC4581-86F6-4C7F-9109-47646AAB714D}" destId="{E3D8321A-D97B-41CB-8D33-42DB8FB84862}" srcOrd="0" destOrd="0" presId="urn:microsoft.com/office/officeart/2005/8/layout/hierarchy1"/>
    <dgm:cxn modelId="{BD82AE84-A8FF-4BEB-851F-0986B53F6C36}" type="presOf" srcId="{D355140D-4FC9-416F-A866-15207BB93A08}" destId="{5696C0E3-B211-4763-883F-E9D854ECCE12}" srcOrd="0" destOrd="0" presId="urn:microsoft.com/office/officeart/2005/8/layout/hierarchy1"/>
    <dgm:cxn modelId="{8F96B27A-3EF5-4405-93B5-1FC97A5A8D5C}" srcId="{9ECED828-20B7-4B2D-A93F-4EAD25BFD086}" destId="{AF2A3F81-0CE3-4CF8-8B9D-732DF119BFF4}" srcOrd="1" destOrd="0" parTransId="{848B06E5-537C-43E8-87F9-BC5BAD5AB5FA}" sibTransId="{8F992BB8-F7F5-4BD1-939B-51E9B18CC91D}"/>
    <dgm:cxn modelId="{B9AB923B-A917-4CFC-8060-2FCC91605EC8}" type="presOf" srcId="{F2C93FE7-54E4-4670-915E-4B14943BFF6B}" destId="{DAB129AD-61E3-4C3D-98C6-4C4929056B77}" srcOrd="0" destOrd="0" presId="urn:microsoft.com/office/officeart/2005/8/layout/hierarchy1"/>
    <dgm:cxn modelId="{2750BE9E-A166-4A8E-B64A-D61EAC00ADFD}" type="presOf" srcId="{31B6728D-5C8B-43AC-94BC-A8B2632C9DD2}" destId="{A293289B-563D-42CD-AA9F-0B18A876B89D}" srcOrd="0" destOrd="0" presId="urn:microsoft.com/office/officeart/2005/8/layout/hierarchy1"/>
    <dgm:cxn modelId="{CF44D556-3452-41C4-B412-F3CDD1CF865E}" type="presOf" srcId="{1305A32B-F53F-4A77-840B-83014031EBAB}" destId="{B5F7D70D-41E5-4222-BD1D-AD20E7AC91FF}" srcOrd="0" destOrd="0" presId="urn:microsoft.com/office/officeart/2005/8/layout/hierarchy1"/>
    <dgm:cxn modelId="{0455ECFD-A3B6-427E-A948-101D1B69B1A5}" type="presOf" srcId="{A249F905-7E9B-463A-A1AA-5B49E024D231}" destId="{9D2BBD37-63E2-476E-B290-6B14BD77FDD6}" srcOrd="0" destOrd="0" presId="urn:microsoft.com/office/officeart/2005/8/layout/hierarchy1"/>
    <dgm:cxn modelId="{A9CC7C4E-AA32-4C16-89E4-31A41B25EEEE}" srcId="{9ECED828-20B7-4B2D-A93F-4EAD25BFD086}" destId="{F2C93FE7-54E4-4670-915E-4B14943BFF6B}" srcOrd="2" destOrd="0" parTransId="{4559A152-1AA8-458C-9F9C-099623C92D83}" sibTransId="{4825DD2A-1737-46EF-B20F-F3B5A2E8E290}"/>
    <dgm:cxn modelId="{6E2CB92A-1E6F-4B5E-B5F1-59B0C94916CC}" type="presOf" srcId="{92E1E5D2-7D02-4C3E-9970-7D074236425A}" destId="{747AA2CD-9090-41F3-8753-F0F696508754}" srcOrd="0" destOrd="0" presId="urn:microsoft.com/office/officeart/2005/8/layout/hierarchy1"/>
    <dgm:cxn modelId="{9C1F3823-88D3-4167-B005-9BD71E1316C7}" srcId="{A444AA9D-E1CC-4E62-814D-39D4D31992AE}" destId="{9ECED828-20B7-4B2D-A93F-4EAD25BFD086}" srcOrd="2" destOrd="0" parTransId="{A249F905-7E9B-463A-A1AA-5B49E024D231}" sibTransId="{166FDE58-11FD-43FE-A90F-212AA78F1E9A}"/>
    <dgm:cxn modelId="{76F7843C-144B-4A47-9F93-71AB31A9E73A}" type="presOf" srcId="{F93B4164-9EC1-42D3-806C-40DEB15B52A7}" destId="{FAC4C86C-22F4-4BAC-BCFC-02FE2C6841C4}" srcOrd="0" destOrd="0" presId="urn:microsoft.com/office/officeart/2005/8/layout/hierarchy1"/>
    <dgm:cxn modelId="{746302EE-4B46-4AF7-BB44-56B5DBB2322B}" type="presOf" srcId="{AF5C623A-49EA-4F08-88E0-4FE93508D05B}" destId="{3B276C0C-9FA5-4639-9023-37717D1DC66F}" srcOrd="0" destOrd="0" presId="urn:microsoft.com/office/officeart/2005/8/layout/hierarchy1"/>
    <dgm:cxn modelId="{46034231-7D90-43B5-A732-813B9AAD68D6}" type="presOf" srcId="{92415CBB-27B4-4080-BBB5-D825828986B1}" destId="{2B22BAB9-2481-4826-9925-20E447512543}" srcOrd="0" destOrd="0" presId="urn:microsoft.com/office/officeart/2005/8/layout/hierarchy1"/>
    <dgm:cxn modelId="{26DD5B5A-C302-417F-BC74-318DC49AB003}" type="presOf" srcId="{0506413A-558B-472B-82C9-BE94B49A70FA}" destId="{75399942-0A99-439D-B517-20E0DDDA5A46}" srcOrd="0" destOrd="0" presId="urn:microsoft.com/office/officeart/2005/8/layout/hierarchy1"/>
    <dgm:cxn modelId="{6E4CF2D5-8DA5-47D4-8667-96BC5F66B4FA}" srcId="{0506413A-558B-472B-82C9-BE94B49A70FA}" destId="{92E1E5D2-7D02-4C3E-9970-7D074236425A}" srcOrd="1" destOrd="0" parTransId="{CA4EE4C9-026B-411B-9A01-3C197BB7ACA8}" sibTransId="{2693282B-147D-461A-804A-FBEB4B11C249}"/>
    <dgm:cxn modelId="{DAADA83B-7B1F-4341-8871-8FCAA93F9A02}" srcId="{F93B4164-9EC1-42D3-806C-40DEB15B52A7}" destId="{F144EDDD-F771-4871-A577-81D9D6C05FC7}" srcOrd="3" destOrd="0" parTransId="{6FBC4581-86F6-4C7F-9109-47646AAB714D}" sibTransId="{BFB240A7-34E7-4A92-AD3A-E4A24FE8D265}"/>
    <dgm:cxn modelId="{63F59DFF-5E79-40D6-9AD8-AE0240556776}" srcId="{C765C892-DFA3-4AB0-AAC5-DEA76887D9F3}" destId="{A444AA9D-E1CC-4E62-814D-39D4D31992AE}" srcOrd="0" destOrd="0" parTransId="{A226BF7E-2172-4602-8B34-BBCF1300809F}" sibTransId="{03E555CC-DFF3-4BDE-B979-E473D91F66C4}"/>
    <dgm:cxn modelId="{DFF60C0E-3037-4311-864A-A537FDA94B10}" type="presOf" srcId="{98751D4E-4884-450C-AD94-5B82E706CE56}" destId="{A242B2D8-D319-4D33-B4E3-7E43BA933B65}" srcOrd="0" destOrd="0" presId="urn:microsoft.com/office/officeart/2005/8/layout/hierarchy1"/>
    <dgm:cxn modelId="{5ADC094C-8BF9-46FC-8026-50B5F96C5AB7}" type="presOf" srcId="{9ECED828-20B7-4B2D-A93F-4EAD25BFD086}" destId="{35617AE7-90C5-4ABF-97A7-D8ED3B94CA1C}" srcOrd="0" destOrd="0" presId="urn:microsoft.com/office/officeart/2005/8/layout/hierarchy1"/>
    <dgm:cxn modelId="{E3B5F9F2-EFA1-4486-A54F-0FA095127312}" type="presOf" srcId="{A444AA9D-E1CC-4E62-814D-39D4D31992AE}" destId="{CA37CA3B-E921-4B40-82FE-E947D308CCC6}" srcOrd="0" destOrd="0" presId="urn:microsoft.com/office/officeart/2005/8/layout/hierarchy1"/>
    <dgm:cxn modelId="{479B1EB4-253C-44DC-A97C-70C84434242A}" type="presOf" srcId="{7DD96D21-5819-489B-A882-E950BB53A72A}" destId="{32AF07E7-4F84-4897-BA0C-C29C0B982D87}" srcOrd="0" destOrd="0" presId="urn:microsoft.com/office/officeart/2005/8/layout/hierarchy1"/>
    <dgm:cxn modelId="{D3ED044D-CE96-4ABA-A247-2CB6FC1CDE23}" type="presOf" srcId="{07F8895F-73C6-48E7-92FB-A7AE3FFD5D24}" destId="{65EF9D65-AB6F-48D1-881E-60D973FF7E2D}" srcOrd="0" destOrd="0" presId="urn:microsoft.com/office/officeart/2005/8/layout/hierarchy1"/>
    <dgm:cxn modelId="{29FBEE0F-8C6B-45DD-B9BA-BB5A1BCC7E9E}" type="presOf" srcId="{AF2A3F81-0CE3-4CF8-8B9D-732DF119BFF4}" destId="{54198264-535B-45C2-80E6-5F66275F746C}" srcOrd="0" destOrd="0" presId="urn:microsoft.com/office/officeart/2005/8/layout/hierarchy1"/>
    <dgm:cxn modelId="{772785E2-8F86-4C1F-9C93-97152D3AA853}" type="presOf" srcId="{AADEFECA-4BEB-4B0E-B3C1-A90916704ED7}" destId="{C059183C-1CE9-4029-AA08-D4E571C73F24}" srcOrd="0" destOrd="0" presId="urn:microsoft.com/office/officeart/2005/8/layout/hierarchy1"/>
    <dgm:cxn modelId="{2E412CEC-C56B-4E3C-841E-FCFB839E46F8}" srcId="{F93B4164-9EC1-42D3-806C-40DEB15B52A7}" destId="{3F5E312B-6EF7-4EDF-8A6E-A8B57B7B8553}" srcOrd="0" destOrd="0" parTransId="{AADEFECA-4BEB-4B0E-B3C1-A90916704ED7}" sibTransId="{71963E46-FAC2-4FAD-BBEE-F875DE933911}"/>
    <dgm:cxn modelId="{CFE4A52C-2FC5-4ABB-BDD3-CE435F64FE2D}" type="presParOf" srcId="{EEC4B76D-5735-4181-AD90-9A334399060E}" destId="{0F4839AA-9F9F-408C-8983-101EAE31C939}" srcOrd="0" destOrd="0" presId="urn:microsoft.com/office/officeart/2005/8/layout/hierarchy1"/>
    <dgm:cxn modelId="{D84B5C32-E749-41D0-A678-FCF718BD34A8}" type="presParOf" srcId="{0F4839AA-9F9F-408C-8983-101EAE31C939}" destId="{857FE14B-F48F-4CAA-803A-B7CD4CF67151}" srcOrd="0" destOrd="0" presId="urn:microsoft.com/office/officeart/2005/8/layout/hierarchy1"/>
    <dgm:cxn modelId="{86104674-A58A-454A-853D-BAD6A1E5C647}" type="presParOf" srcId="{857FE14B-F48F-4CAA-803A-B7CD4CF67151}" destId="{0BFAD5FC-23EE-4C73-8470-7CF7AFD13E1A}" srcOrd="0" destOrd="0" presId="urn:microsoft.com/office/officeart/2005/8/layout/hierarchy1"/>
    <dgm:cxn modelId="{4AF541FE-CAA6-496B-8D98-E67B368A64FB}" type="presParOf" srcId="{857FE14B-F48F-4CAA-803A-B7CD4CF67151}" destId="{CA37CA3B-E921-4B40-82FE-E947D308CCC6}" srcOrd="1" destOrd="0" presId="urn:microsoft.com/office/officeart/2005/8/layout/hierarchy1"/>
    <dgm:cxn modelId="{EB55A82B-3FF0-4D18-B521-C6501E53A222}" type="presParOf" srcId="{0F4839AA-9F9F-408C-8983-101EAE31C939}" destId="{60D546F1-7812-49C1-BFAF-C81DF4AA67D2}" srcOrd="1" destOrd="0" presId="urn:microsoft.com/office/officeart/2005/8/layout/hierarchy1"/>
    <dgm:cxn modelId="{1A6B54A4-5172-4463-A540-6CBC69A3D47A}" type="presParOf" srcId="{60D546F1-7812-49C1-BFAF-C81DF4AA67D2}" destId="{EC99CBF0-6F18-4E3E-A53A-CA373261113C}" srcOrd="0" destOrd="0" presId="urn:microsoft.com/office/officeart/2005/8/layout/hierarchy1"/>
    <dgm:cxn modelId="{5D9C7122-096E-4AE9-931E-AF555704C663}" type="presParOf" srcId="{60D546F1-7812-49C1-BFAF-C81DF4AA67D2}" destId="{9FA5D904-B1CF-4412-A0C9-A67A97828DBA}" srcOrd="1" destOrd="0" presId="urn:microsoft.com/office/officeart/2005/8/layout/hierarchy1"/>
    <dgm:cxn modelId="{001A8F80-30CC-4308-A105-2E1BDDBE210A}" type="presParOf" srcId="{9FA5D904-B1CF-4412-A0C9-A67A97828DBA}" destId="{58BA3428-50DA-4415-B7FE-F19907E3F6E0}" srcOrd="0" destOrd="0" presId="urn:microsoft.com/office/officeart/2005/8/layout/hierarchy1"/>
    <dgm:cxn modelId="{B9A5D61D-7596-4834-B987-FEA15F5A33F7}" type="presParOf" srcId="{58BA3428-50DA-4415-B7FE-F19907E3F6E0}" destId="{B8F96637-4E31-45E3-B4D2-99E0AB96F394}" srcOrd="0" destOrd="0" presId="urn:microsoft.com/office/officeart/2005/8/layout/hierarchy1"/>
    <dgm:cxn modelId="{D59BB7C1-938E-49DB-AD1D-248BBE3484A2}" type="presParOf" srcId="{58BA3428-50DA-4415-B7FE-F19907E3F6E0}" destId="{75399942-0A99-439D-B517-20E0DDDA5A46}" srcOrd="1" destOrd="0" presId="urn:microsoft.com/office/officeart/2005/8/layout/hierarchy1"/>
    <dgm:cxn modelId="{3BABCB3A-98B3-47BD-9819-A75D34ACFFA6}" type="presParOf" srcId="{9FA5D904-B1CF-4412-A0C9-A67A97828DBA}" destId="{08E0D98E-4616-45C8-B198-849CFF768986}" srcOrd="1" destOrd="0" presId="urn:microsoft.com/office/officeart/2005/8/layout/hierarchy1"/>
    <dgm:cxn modelId="{D413A467-7D33-4B72-A66D-5E46F6237C3C}" type="presParOf" srcId="{08E0D98E-4616-45C8-B198-849CFF768986}" destId="{5696C0E3-B211-4763-883F-E9D854ECCE12}" srcOrd="0" destOrd="0" presId="urn:microsoft.com/office/officeart/2005/8/layout/hierarchy1"/>
    <dgm:cxn modelId="{74F8DEBD-6173-45A4-93AE-39D7CD6B5CBE}" type="presParOf" srcId="{08E0D98E-4616-45C8-B198-849CFF768986}" destId="{1C0F08DB-2397-4984-A339-A8F222E8C440}" srcOrd="1" destOrd="0" presId="urn:microsoft.com/office/officeart/2005/8/layout/hierarchy1"/>
    <dgm:cxn modelId="{BE0B0239-9973-473C-983C-883015F4873B}" type="presParOf" srcId="{1C0F08DB-2397-4984-A339-A8F222E8C440}" destId="{977A8EC6-D57F-44FF-81D0-E09AE5065E1C}" srcOrd="0" destOrd="0" presId="urn:microsoft.com/office/officeart/2005/8/layout/hierarchy1"/>
    <dgm:cxn modelId="{A38A428A-966F-4851-A584-04E357FEE719}" type="presParOf" srcId="{977A8EC6-D57F-44FF-81D0-E09AE5065E1C}" destId="{80C8A58D-D9DE-411C-B665-C7A7C07BF5FA}" srcOrd="0" destOrd="0" presId="urn:microsoft.com/office/officeart/2005/8/layout/hierarchy1"/>
    <dgm:cxn modelId="{15E766B3-40C5-4ED7-9DD0-0060E48D22D7}" type="presParOf" srcId="{977A8EC6-D57F-44FF-81D0-E09AE5065E1C}" destId="{A242B2D8-D319-4D33-B4E3-7E43BA933B65}" srcOrd="1" destOrd="0" presId="urn:microsoft.com/office/officeart/2005/8/layout/hierarchy1"/>
    <dgm:cxn modelId="{B75A64FE-3E9E-44F7-BC8C-01666E4B9DC1}" type="presParOf" srcId="{1C0F08DB-2397-4984-A339-A8F222E8C440}" destId="{0820F36F-BEA4-42C0-86E0-59B2E12F9229}" srcOrd="1" destOrd="0" presId="urn:microsoft.com/office/officeart/2005/8/layout/hierarchy1"/>
    <dgm:cxn modelId="{0E4D0654-1E59-444C-AAAC-045E625DE6E1}" type="presParOf" srcId="{08E0D98E-4616-45C8-B198-849CFF768986}" destId="{63A196E1-8904-45F6-8D72-CF0574304FE1}" srcOrd="2" destOrd="0" presId="urn:microsoft.com/office/officeart/2005/8/layout/hierarchy1"/>
    <dgm:cxn modelId="{CF414423-4C5C-4B57-B0EA-8ED0A12998D9}" type="presParOf" srcId="{08E0D98E-4616-45C8-B198-849CFF768986}" destId="{C8C63906-E1D0-42B1-BA73-258E9057A25B}" srcOrd="3" destOrd="0" presId="urn:microsoft.com/office/officeart/2005/8/layout/hierarchy1"/>
    <dgm:cxn modelId="{1B807981-2B4F-4C4E-B29C-954B2B57AB49}" type="presParOf" srcId="{C8C63906-E1D0-42B1-BA73-258E9057A25B}" destId="{A68BBC78-0409-4808-9C97-89E084A9CEBE}" srcOrd="0" destOrd="0" presId="urn:microsoft.com/office/officeart/2005/8/layout/hierarchy1"/>
    <dgm:cxn modelId="{2AD29F26-220F-4920-ACCD-38B07B68F3A0}" type="presParOf" srcId="{A68BBC78-0409-4808-9C97-89E084A9CEBE}" destId="{EC0C7333-1C03-4209-964A-9061A15CD5E5}" srcOrd="0" destOrd="0" presId="urn:microsoft.com/office/officeart/2005/8/layout/hierarchy1"/>
    <dgm:cxn modelId="{1A100D56-A3F9-4E96-8BAC-702A599A07B5}" type="presParOf" srcId="{A68BBC78-0409-4808-9C97-89E084A9CEBE}" destId="{747AA2CD-9090-41F3-8753-F0F696508754}" srcOrd="1" destOrd="0" presId="urn:microsoft.com/office/officeart/2005/8/layout/hierarchy1"/>
    <dgm:cxn modelId="{67BE05AC-BC20-44B2-BEEE-D84BFAEACFE4}" type="presParOf" srcId="{C8C63906-E1D0-42B1-BA73-258E9057A25B}" destId="{663BC588-CE8B-4B1B-96B5-D7963176E669}" srcOrd="1" destOrd="0" presId="urn:microsoft.com/office/officeart/2005/8/layout/hierarchy1"/>
    <dgm:cxn modelId="{F1C3DFB5-C9CC-4D6A-B521-07D96181B1D8}" type="presParOf" srcId="{60D546F1-7812-49C1-BFAF-C81DF4AA67D2}" destId="{A8B497FF-5977-4C58-B6A4-BF48D3EF4464}" srcOrd="2" destOrd="0" presId="urn:microsoft.com/office/officeart/2005/8/layout/hierarchy1"/>
    <dgm:cxn modelId="{38E4D1B1-2593-4DDF-A9AB-3113B89B126B}" type="presParOf" srcId="{60D546F1-7812-49C1-BFAF-C81DF4AA67D2}" destId="{30F33697-DE9C-4F75-9187-D8ABB5711C9F}" srcOrd="3" destOrd="0" presId="urn:microsoft.com/office/officeart/2005/8/layout/hierarchy1"/>
    <dgm:cxn modelId="{33F0CFEC-A589-4A23-B166-A022CA4F305E}" type="presParOf" srcId="{30F33697-DE9C-4F75-9187-D8ABB5711C9F}" destId="{9E66DC6C-B0AD-4EFA-941F-D8375D594B54}" srcOrd="0" destOrd="0" presId="urn:microsoft.com/office/officeart/2005/8/layout/hierarchy1"/>
    <dgm:cxn modelId="{C5AC12D8-6ED2-446A-AAAC-8FC41D07F89B}" type="presParOf" srcId="{9E66DC6C-B0AD-4EFA-941F-D8375D594B54}" destId="{A418E35A-AB18-4305-A7A2-AE901D13523D}" srcOrd="0" destOrd="0" presId="urn:microsoft.com/office/officeart/2005/8/layout/hierarchy1"/>
    <dgm:cxn modelId="{51284277-FC0C-43D0-9422-0B8122EB6C54}" type="presParOf" srcId="{9E66DC6C-B0AD-4EFA-941F-D8375D594B54}" destId="{FAC4C86C-22F4-4BAC-BCFC-02FE2C6841C4}" srcOrd="1" destOrd="0" presId="urn:microsoft.com/office/officeart/2005/8/layout/hierarchy1"/>
    <dgm:cxn modelId="{922D6243-5BDF-487B-9194-801E394BD0E1}" type="presParOf" srcId="{30F33697-DE9C-4F75-9187-D8ABB5711C9F}" destId="{AE83C15B-FF71-472B-8E6F-C509F5740EB1}" srcOrd="1" destOrd="0" presId="urn:microsoft.com/office/officeart/2005/8/layout/hierarchy1"/>
    <dgm:cxn modelId="{73E9547E-8BB5-4C25-BA4E-57C78A50AF59}" type="presParOf" srcId="{AE83C15B-FF71-472B-8E6F-C509F5740EB1}" destId="{C059183C-1CE9-4029-AA08-D4E571C73F24}" srcOrd="0" destOrd="0" presId="urn:microsoft.com/office/officeart/2005/8/layout/hierarchy1"/>
    <dgm:cxn modelId="{CBEE96AB-B0C6-4C99-8716-C2A3436F16C9}" type="presParOf" srcId="{AE83C15B-FF71-472B-8E6F-C509F5740EB1}" destId="{A4F2B91D-5BE3-426C-B970-BEDCE1E414D6}" srcOrd="1" destOrd="0" presId="urn:microsoft.com/office/officeart/2005/8/layout/hierarchy1"/>
    <dgm:cxn modelId="{52341FA5-C35F-41C5-A1AE-83A72D3D1BED}" type="presParOf" srcId="{A4F2B91D-5BE3-426C-B970-BEDCE1E414D6}" destId="{0BCB70BF-DFB0-48C7-9D6E-B20A7E03CF05}" srcOrd="0" destOrd="0" presId="urn:microsoft.com/office/officeart/2005/8/layout/hierarchy1"/>
    <dgm:cxn modelId="{C065B061-256D-4C99-B8D8-A5E859D3C2A9}" type="presParOf" srcId="{0BCB70BF-DFB0-48C7-9D6E-B20A7E03CF05}" destId="{F91EE667-4B0A-4DA3-AD24-2F86F42CFF28}" srcOrd="0" destOrd="0" presId="urn:microsoft.com/office/officeart/2005/8/layout/hierarchy1"/>
    <dgm:cxn modelId="{C15B2065-94B9-41E8-BF5B-8AA19231155B}" type="presParOf" srcId="{0BCB70BF-DFB0-48C7-9D6E-B20A7E03CF05}" destId="{CB34BE32-2065-47E5-AD5C-97753466963A}" srcOrd="1" destOrd="0" presId="urn:microsoft.com/office/officeart/2005/8/layout/hierarchy1"/>
    <dgm:cxn modelId="{15C8BD05-237D-426B-9065-C4CD2E1477F3}" type="presParOf" srcId="{A4F2B91D-5BE3-426C-B970-BEDCE1E414D6}" destId="{B76786F3-B0CC-47BD-B703-729B6AEF798B}" srcOrd="1" destOrd="0" presId="urn:microsoft.com/office/officeart/2005/8/layout/hierarchy1"/>
    <dgm:cxn modelId="{F1C38245-DA2A-4C40-B64C-08F65A4B5ED7}" type="presParOf" srcId="{AE83C15B-FF71-472B-8E6F-C509F5740EB1}" destId="{2B22BAB9-2481-4826-9925-20E447512543}" srcOrd="2" destOrd="0" presId="urn:microsoft.com/office/officeart/2005/8/layout/hierarchy1"/>
    <dgm:cxn modelId="{CF979A5D-E71B-467C-AC6C-6FAA531ABF9A}" type="presParOf" srcId="{AE83C15B-FF71-472B-8E6F-C509F5740EB1}" destId="{CA22D0F3-456B-44C4-AB59-99C9DCFD4131}" srcOrd="3" destOrd="0" presId="urn:microsoft.com/office/officeart/2005/8/layout/hierarchy1"/>
    <dgm:cxn modelId="{F56777F5-4080-496F-ACC5-8AE762EF7025}" type="presParOf" srcId="{CA22D0F3-456B-44C4-AB59-99C9DCFD4131}" destId="{416B0538-9E2F-4F2B-869C-9519BA28C5BE}" srcOrd="0" destOrd="0" presId="urn:microsoft.com/office/officeart/2005/8/layout/hierarchy1"/>
    <dgm:cxn modelId="{46C8FDDA-CF77-4A7F-84D8-13571323B8CD}" type="presParOf" srcId="{416B0538-9E2F-4F2B-869C-9519BA28C5BE}" destId="{59B7B30D-0B13-411A-A80E-5573F2F9A3C0}" srcOrd="0" destOrd="0" presId="urn:microsoft.com/office/officeart/2005/8/layout/hierarchy1"/>
    <dgm:cxn modelId="{1B68D0AD-2839-4A68-A1C1-5DFB506DD868}" type="presParOf" srcId="{416B0538-9E2F-4F2B-869C-9519BA28C5BE}" destId="{65EF9D65-AB6F-48D1-881E-60D973FF7E2D}" srcOrd="1" destOrd="0" presId="urn:microsoft.com/office/officeart/2005/8/layout/hierarchy1"/>
    <dgm:cxn modelId="{93FD919D-A846-4A99-B81B-EBC66BA7DA12}" type="presParOf" srcId="{CA22D0F3-456B-44C4-AB59-99C9DCFD4131}" destId="{7C5B8611-9C7A-490B-BB7B-7238ABEBBF41}" srcOrd="1" destOrd="0" presId="urn:microsoft.com/office/officeart/2005/8/layout/hierarchy1"/>
    <dgm:cxn modelId="{F07A8B14-71B8-4866-B97F-BAE85A966F5B}" type="presParOf" srcId="{AE83C15B-FF71-472B-8E6F-C509F5740EB1}" destId="{A293289B-563D-42CD-AA9F-0B18A876B89D}" srcOrd="4" destOrd="0" presId="urn:microsoft.com/office/officeart/2005/8/layout/hierarchy1"/>
    <dgm:cxn modelId="{D0848C4F-FEE9-40DF-B2BC-4C24D2A8D0E6}" type="presParOf" srcId="{AE83C15B-FF71-472B-8E6F-C509F5740EB1}" destId="{9C1D1264-2867-42CA-8AF3-440AD3CFDCCB}" srcOrd="5" destOrd="0" presId="urn:microsoft.com/office/officeart/2005/8/layout/hierarchy1"/>
    <dgm:cxn modelId="{C57515BB-7358-47B9-A279-CF8C26FA364A}" type="presParOf" srcId="{9C1D1264-2867-42CA-8AF3-440AD3CFDCCB}" destId="{D3306459-42FA-4592-898E-C2166F3E8FC1}" srcOrd="0" destOrd="0" presId="urn:microsoft.com/office/officeart/2005/8/layout/hierarchy1"/>
    <dgm:cxn modelId="{AF5DC967-382A-41FA-9401-D34AF336CC9E}" type="presParOf" srcId="{D3306459-42FA-4592-898E-C2166F3E8FC1}" destId="{6E2DEC8F-111C-489E-8178-609826D26437}" srcOrd="0" destOrd="0" presId="urn:microsoft.com/office/officeart/2005/8/layout/hierarchy1"/>
    <dgm:cxn modelId="{25F294AD-E7F8-4ED3-B0F6-280D4A2D6A89}" type="presParOf" srcId="{D3306459-42FA-4592-898E-C2166F3E8FC1}" destId="{3B276C0C-9FA5-4639-9023-37717D1DC66F}" srcOrd="1" destOrd="0" presId="urn:microsoft.com/office/officeart/2005/8/layout/hierarchy1"/>
    <dgm:cxn modelId="{2CE231F2-8B08-4817-B01E-78C5CEFDCBD9}" type="presParOf" srcId="{9C1D1264-2867-42CA-8AF3-440AD3CFDCCB}" destId="{AA3F7620-322E-4D8C-94D4-EABE919A68F6}" srcOrd="1" destOrd="0" presId="urn:microsoft.com/office/officeart/2005/8/layout/hierarchy1"/>
    <dgm:cxn modelId="{E70EE44B-C556-47AA-8C03-CE3555944D1E}" type="presParOf" srcId="{AE83C15B-FF71-472B-8E6F-C509F5740EB1}" destId="{E3D8321A-D97B-41CB-8D33-42DB8FB84862}" srcOrd="6" destOrd="0" presId="urn:microsoft.com/office/officeart/2005/8/layout/hierarchy1"/>
    <dgm:cxn modelId="{08B8CEA1-EAFC-4778-97F7-B6B0F08DCA77}" type="presParOf" srcId="{AE83C15B-FF71-472B-8E6F-C509F5740EB1}" destId="{4ECE9FB7-B7A6-40C1-93A6-4BCA5F253AE8}" srcOrd="7" destOrd="0" presId="urn:microsoft.com/office/officeart/2005/8/layout/hierarchy1"/>
    <dgm:cxn modelId="{343043EA-18D8-4796-9CDD-B06955D7BC50}" type="presParOf" srcId="{4ECE9FB7-B7A6-40C1-93A6-4BCA5F253AE8}" destId="{6A70D9B6-036E-40E0-B678-847B66FFC552}" srcOrd="0" destOrd="0" presId="urn:microsoft.com/office/officeart/2005/8/layout/hierarchy1"/>
    <dgm:cxn modelId="{CDC533E2-0D19-4B55-8014-E82AF75A9EA4}" type="presParOf" srcId="{6A70D9B6-036E-40E0-B678-847B66FFC552}" destId="{07B7FD4B-42B5-4572-A790-5EDFC3FAFA71}" srcOrd="0" destOrd="0" presId="urn:microsoft.com/office/officeart/2005/8/layout/hierarchy1"/>
    <dgm:cxn modelId="{616DFF10-A008-4502-98E8-9FD71FAA45F8}" type="presParOf" srcId="{6A70D9B6-036E-40E0-B678-847B66FFC552}" destId="{93948ABD-2B2B-4CB0-AB11-A1B3B35CB767}" srcOrd="1" destOrd="0" presId="urn:microsoft.com/office/officeart/2005/8/layout/hierarchy1"/>
    <dgm:cxn modelId="{039D9EEF-8E8B-4230-BB01-91E2D081560C}" type="presParOf" srcId="{4ECE9FB7-B7A6-40C1-93A6-4BCA5F253AE8}" destId="{ABBAB82D-B06D-4EBE-BCC2-51037FB89429}" srcOrd="1" destOrd="0" presId="urn:microsoft.com/office/officeart/2005/8/layout/hierarchy1"/>
    <dgm:cxn modelId="{33E62AAA-349E-406B-B69F-8EE562892430}" type="presParOf" srcId="{60D546F1-7812-49C1-BFAF-C81DF4AA67D2}" destId="{9D2BBD37-63E2-476E-B290-6B14BD77FDD6}" srcOrd="4" destOrd="0" presId="urn:microsoft.com/office/officeart/2005/8/layout/hierarchy1"/>
    <dgm:cxn modelId="{79008A9D-5885-4827-B822-FC08301CCD39}" type="presParOf" srcId="{60D546F1-7812-49C1-BFAF-C81DF4AA67D2}" destId="{143D558B-E455-418E-BCD1-CB3209B64EBF}" srcOrd="5" destOrd="0" presId="urn:microsoft.com/office/officeart/2005/8/layout/hierarchy1"/>
    <dgm:cxn modelId="{6E9D97AD-FEDC-4A35-839D-60758CE30BEF}" type="presParOf" srcId="{143D558B-E455-418E-BCD1-CB3209B64EBF}" destId="{ECA4D0C8-21F2-49CB-9BEB-5E7A4960116C}" srcOrd="0" destOrd="0" presId="urn:microsoft.com/office/officeart/2005/8/layout/hierarchy1"/>
    <dgm:cxn modelId="{4031C246-B3F1-4B1E-A826-C6D7D6DD2A41}" type="presParOf" srcId="{ECA4D0C8-21F2-49CB-9BEB-5E7A4960116C}" destId="{3168AF4E-A31D-46A2-9DEA-D6BE40208E1C}" srcOrd="0" destOrd="0" presId="urn:microsoft.com/office/officeart/2005/8/layout/hierarchy1"/>
    <dgm:cxn modelId="{9C3061BD-3161-4B11-8448-22C4E31F90C5}" type="presParOf" srcId="{ECA4D0C8-21F2-49CB-9BEB-5E7A4960116C}" destId="{35617AE7-90C5-4ABF-97A7-D8ED3B94CA1C}" srcOrd="1" destOrd="0" presId="urn:microsoft.com/office/officeart/2005/8/layout/hierarchy1"/>
    <dgm:cxn modelId="{89DA287A-5F34-4EB7-BD3E-F5BF16FCB5BF}" type="presParOf" srcId="{143D558B-E455-418E-BCD1-CB3209B64EBF}" destId="{0BA63276-C057-4DAC-B5C4-0EB469E51D6B}" srcOrd="1" destOrd="0" presId="urn:microsoft.com/office/officeart/2005/8/layout/hierarchy1"/>
    <dgm:cxn modelId="{34FA34EE-72BB-4525-B8BE-7D6DD8B10CBC}" type="presParOf" srcId="{0BA63276-C057-4DAC-B5C4-0EB469E51D6B}" destId="{32AF07E7-4F84-4897-BA0C-C29C0B982D87}" srcOrd="0" destOrd="0" presId="urn:microsoft.com/office/officeart/2005/8/layout/hierarchy1"/>
    <dgm:cxn modelId="{936C87D0-818F-42E8-BE70-BCE112E18BFC}" type="presParOf" srcId="{0BA63276-C057-4DAC-B5C4-0EB469E51D6B}" destId="{1C6511C2-F6F6-4A36-88E0-61272F45D4FA}" srcOrd="1" destOrd="0" presId="urn:microsoft.com/office/officeart/2005/8/layout/hierarchy1"/>
    <dgm:cxn modelId="{BDBFFCD4-2266-4F6A-8F0D-D098052C9937}" type="presParOf" srcId="{1C6511C2-F6F6-4A36-88E0-61272F45D4FA}" destId="{8ADC872F-72C1-40BA-A209-22717FE13B3E}" srcOrd="0" destOrd="0" presId="urn:microsoft.com/office/officeart/2005/8/layout/hierarchy1"/>
    <dgm:cxn modelId="{96032B4E-6D71-47D9-975B-F2752B19F615}" type="presParOf" srcId="{8ADC872F-72C1-40BA-A209-22717FE13B3E}" destId="{B380D629-DF24-4DA4-97CF-D2A0E49F6461}" srcOrd="0" destOrd="0" presId="urn:microsoft.com/office/officeart/2005/8/layout/hierarchy1"/>
    <dgm:cxn modelId="{C1BE291F-8E8A-45F3-9423-AE319DAE9A51}" type="presParOf" srcId="{8ADC872F-72C1-40BA-A209-22717FE13B3E}" destId="{B5F7D70D-41E5-4222-BD1D-AD20E7AC91FF}" srcOrd="1" destOrd="0" presId="urn:microsoft.com/office/officeart/2005/8/layout/hierarchy1"/>
    <dgm:cxn modelId="{5A899232-010E-4D33-B89E-4449E6A9D404}" type="presParOf" srcId="{1C6511C2-F6F6-4A36-88E0-61272F45D4FA}" destId="{FEB9D884-35B0-4011-8EA4-10B4371908B9}" srcOrd="1" destOrd="0" presId="urn:microsoft.com/office/officeart/2005/8/layout/hierarchy1"/>
    <dgm:cxn modelId="{4E5BCF96-9088-4B28-89D9-07F812A107B1}" type="presParOf" srcId="{0BA63276-C057-4DAC-B5C4-0EB469E51D6B}" destId="{B26C8EDC-E299-4825-95E1-523642AC186E}" srcOrd="2" destOrd="0" presId="urn:microsoft.com/office/officeart/2005/8/layout/hierarchy1"/>
    <dgm:cxn modelId="{B1B1BBF6-13CD-4210-AF03-18FCE2C3451D}" type="presParOf" srcId="{0BA63276-C057-4DAC-B5C4-0EB469E51D6B}" destId="{F8761295-2A56-427C-A6C3-BC77AB294EB1}" srcOrd="3" destOrd="0" presId="urn:microsoft.com/office/officeart/2005/8/layout/hierarchy1"/>
    <dgm:cxn modelId="{BF5F0E25-2CD4-4293-9ED7-08DBE672BCFB}" type="presParOf" srcId="{F8761295-2A56-427C-A6C3-BC77AB294EB1}" destId="{F5045929-5A87-49AC-A26B-629967DDA254}" srcOrd="0" destOrd="0" presId="urn:microsoft.com/office/officeart/2005/8/layout/hierarchy1"/>
    <dgm:cxn modelId="{87B3C0F6-129D-411E-9E99-E51217C2468C}" type="presParOf" srcId="{F5045929-5A87-49AC-A26B-629967DDA254}" destId="{0B4DC7C3-98A5-48AB-B305-ECCEDDC81750}" srcOrd="0" destOrd="0" presId="urn:microsoft.com/office/officeart/2005/8/layout/hierarchy1"/>
    <dgm:cxn modelId="{F28E7BB4-474C-4789-B4EE-45BAD640746E}" type="presParOf" srcId="{F5045929-5A87-49AC-A26B-629967DDA254}" destId="{54198264-535B-45C2-80E6-5F66275F746C}" srcOrd="1" destOrd="0" presId="urn:microsoft.com/office/officeart/2005/8/layout/hierarchy1"/>
    <dgm:cxn modelId="{D5C1BA7A-158B-4FD0-A061-DADE81422C0B}" type="presParOf" srcId="{F8761295-2A56-427C-A6C3-BC77AB294EB1}" destId="{F4F764CB-1181-4BDD-A6EC-FB5D80167760}" srcOrd="1" destOrd="0" presId="urn:microsoft.com/office/officeart/2005/8/layout/hierarchy1"/>
    <dgm:cxn modelId="{4D373016-6D95-46D6-B476-6C753A876F39}" type="presParOf" srcId="{0BA63276-C057-4DAC-B5C4-0EB469E51D6B}" destId="{80699F08-3771-494A-8BD2-B8A074FCF5EF}" srcOrd="4" destOrd="0" presId="urn:microsoft.com/office/officeart/2005/8/layout/hierarchy1"/>
    <dgm:cxn modelId="{12FD25C8-6532-4CDC-A910-6CD6FFF705AC}" type="presParOf" srcId="{0BA63276-C057-4DAC-B5C4-0EB469E51D6B}" destId="{90A2FD8B-6A64-4389-9153-6D7305321FD6}" srcOrd="5" destOrd="0" presId="urn:microsoft.com/office/officeart/2005/8/layout/hierarchy1"/>
    <dgm:cxn modelId="{1BC4853E-CA96-4CDE-9FAC-D00DC580B37C}" type="presParOf" srcId="{90A2FD8B-6A64-4389-9153-6D7305321FD6}" destId="{AF38FF74-1428-4505-AB04-933126874125}" srcOrd="0" destOrd="0" presId="urn:microsoft.com/office/officeart/2005/8/layout/hierarchy1"/>
    <dgm:cxn modelId="{2DCDE89F-68B8-440D-9530-BFA77E3D47A0}" type="presParOf" srcId="{AF38FF74-1428-4505-AB04-933126874125}" destId="{17109F30-5031-4509-9C21-7E0341046134}" srcOrd="0" destOrd="0" presId="urn:microsoft.com/office/officeart/2005/8/layout/hierarchy1"/>
    <dgm:cxn modelId="{4B866296-A43F-416A-8C36-1E4108D2F6A7}" type="presParOf" srcId="{AF38FF74-1428-4505-AB04-933126874125}" destId="{DAB129AD-61E3-4C3D-98C6-4C4929056B77}" srcOrd="1" destOrd="0" presId="urn:microsoft.com/office/officeart/2005/8/layout/hierarchy1"/>
    <dgm:cxn modelId="{76BD41FA-A814-4E7A-8CE4-8CBC5B6A6F4B}" type="presParOf" srcId="{90A2FD8B-6A64-4389-9153-6D7305321FD6}" destId="{79BD750B-34BB-4FC4-AB52-2B4572C8287A}" srcOrd="1" destOrd="0" presId="urn:microsoft.com/office/officeart/2005/8/layout/hierarchy1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65C892-DFA3-4AB0-AAC5-DEA76887D9F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A444AA9D-E1CC-4E62-814D-39D4D31992AE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Direção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26BF7E-2172-4602-8B34-BBCF1300809F}" type="parTrans" cxnId="{63F59DFF-5E79-40D6-9AD8-AE02405567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3E555CC-DFF3-4BDE-B979-E473D91F66C4}" type="sibTrans" cxnId="{63F59DFF-5E79-40D6-9AD8-AE02405567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06413A-558B-472B-82C9-BE94B49A70FA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Administrativo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90790D-756E-4003-B92C-09BB2A643E69}" type="parTrans" cxnId="{9436A9A5-433D-4B30-A4A8-75189D2825D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E389D4-B575-4AAB-BEE3-1A7AA2C70884}" type="sibTrans" cxnId="{9436A9A5-433D-4B30-A4A8-75189D2825D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8751D4E-4884-450C-AD94-5B82E706CE56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Financeiro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5140D-4FC9-416F-A866-15207BB93A08}" type="parTrans" cxnId="{3218D3FC-7D5B-4AF1-BDFB-1D70CF20D34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3770108-0E46-4D73-BA34-3DE8470E71F7}" type="sibTrans" cxnId="{3218D3FC-7D5B-4AF1-BDFB-1D70CF20D34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E1E5D2-7D02-4C3E-9970-7D074236425A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Dept. Pessoal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A4EE4C9-026B-411B-9A01-3C197BB7ACA8}" type="parTrans" cxnId="{6E4CF2D5-8DA5-47D4-8667-96BC5F66B4F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93282B-147D-461A-804A-FBEB4B11C249}" type="sibTrans" cxnId="{6E4CF2D5-8DA5-47D4-8667-96BC5F66B4F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ECED828-20B7-4B2D-A93F-4EAD25BFD086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Engenharia de projetos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49F905-7E9B-463A-A1AA-5B49E024D231}" type="parTrans" cxnId="{9C1F3823-88D3-4167-B005-9BD71E1316C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6FDE58-11FD-43FE-A90F-212AA78F1E9A}" type="sibTrans" cxnId="{9C1F3823-88D3-4167-B005-9BD71E1316C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2A3F81-0CE3-4CF8-8B9D-732DF119BFF4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Desenvolvimento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B06E5-537C-43E8-87F9-BC5BAD5AB5FA}" type="parTrans" cxnId="{8F96B27A-3EF5-4405-93B5-1FC97A5A8D5C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F992BB8-F7F5-4BD1-939B-51E9B18CC91D}" type="sibTrans" cxnId="{8F96B27A-3EF5-4405-93B5-1FC97A5A8D5C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C93FE7-54E4-4670-915E-4B14943BFF6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Homologação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59A152-1AA8-458C-9F9C-099623C92D83}" type="parTrans" cxnId="{A9CC7C4E-AA32-4C16-89E4-31A41B25EEEE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825DD2A-1737-46EF-B20F-F3B5A2E8E290}" type="sibTrans" cxnId="{A9CC7C4E-AA32-4C16-89E4-31A41B25EEEE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05A32B-F53F-4A77-840B-83014031EBA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de sistemas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D96D21-5819-489B-A882-E950BB53A72A}" type="parTrans" cxnId="{1DCAE597-38BB-4B19-9509-A3CA0C07424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CA59AE-E1D5-48C9-8E98-DDACD206BDDF}" type="sibTrans" cxnId="{1DCAE597-38BB-4B19-9509-A3CA0C07424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93B4164-9EC1-42D3-806C-40DEB15B52A7}">
      <dgm:prSet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Comercial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F6D209-3F75-4719-98E5-1E37B5F48EC0}" type="parTrans" cxnId="{6F6014F5-B632-477D-B6F6-162B486A8B34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F20BDA6-3A49-4926-81E5-6B1B010ED1AF}" type="sibTrans" cxnId="{6F6014F5-B632-477D-B6F6-162B486A8B34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F5E312B-6EF7-4EDF-8A6E-A8B57B7B8553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Vendas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DEFECA-4BEB-4B0E-B3C1-A90916704ED7}" type="parTrans" cxnId="{2E412CEC-C56B-4E3C-841E-FCFB839E46F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963E46-FAC2-4FAD-BBEE-F875DE933911}" type="sibTrans" cxnId="{2E412CEC-C56B-4E3C-841E-FCFB839E46F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7F8895F-73C6-48E7-92FB-A7AE3FFD5D24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Implantação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415CBB-27B4-4080-BBB5-D825828986B1}" type="parTrans" cxnId="{18D433DC-AD70-4612-8DDA-9B30D273E759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38EBC35-31FC-4ABD-B8ED-DB204F550954}" type="sibTrans" cxnId="{18D433DC-AD70-4612-8DDA-9B30D273E759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5C623A-49EA-4F08-88E0-4FE93508D05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Suporte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B6728D-5C8B-43AC-94BC-A8B2632C9DD2}" type="parTrans" cxnId="{BBC65A9E-402F-4833-84FC-E3C93002363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A6BF-0802-4868-AFAB-1A8A8F79CD58}" type="sibTrans" cxnId="{BBC65A9E-402F-4833-84FC-E3C93002363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144EDDD-F771-4871-A577-81D9D6C05FC7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Consultoria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FBC4581-86F6-4C7F-9109-47646AAB714D}" type="parTrans" cxnId="{DAADA83B-7B1F-4341-8871-8FCAA93F9A02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B240A7-34E7-4A92-AD3A-E4A24FE8D265}" type="sibTrans" cxnId="{DAADA83B-7B1F-4341-8871-8FCAA93F9A02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ACD6B0-9668-4AA9-A6D4-263EF07838FC}" type="pres">
      <dgm:prSet presAssocID="{C765C892-DFA3-4AB0-AAC5-DEA76887D9F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5450AE2-0B82-453F-AB06-23AF0204F342}" type="pres">
      <dgm:prSet presAssocID="{A444AA9D-E1CC-4E62-814D-39D4D31992AE}" presName="root1" presStyleCnt="0"/>
      <dgm:spPr/>
    </dgm:pt>
    <dgm:pt modelId="{FB4C853B-BB6F-492F-B893-EB6A0F01D6E2}" type="pres">
      <dgm:prSet presAssocID="{A444AA9D-E1CC-4E62-814D-39D4D31992AE}" presName="LevelOneTextNode" presStyleLbl="node0" presStyleIdx="0" presStyleCnt="1" custLinFactNeighborY="-605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7C4D9F-593C-43E9-B206-AF2D18E1F790}" type="pres">
      <dgm:prSet presAssocID="{A444AA9D-E1CC-4E62-814D-39D4D31992AE}" presName="level2hierChild" presStyleCnt="0"/>
      <dgm:spPr/>
    </dgm:pt>
    <dgm:pt modelId="{8F27A1FA-3EA0-435D-A5D8-9F9ECEBE1AFD}" type="pres">
      <dgm:prSet presAssocID="{0A90790D-756E-4003-B92C-09BB2A643E69}" presName="conn2-1" presStyleLbl="parChTrans1D2" presStyleIdx="0" presStyleCnt="3"/>
      <dgm:spPr/>
      <dgm:t>
        <a:bodyPr/>
        <a:lstStyle/>
        <a:p>
          <a:endParaRPr lang="pt-BR"/>
        </a:p>
      </dgm:t>
    </dgm:pt>
    <dgm:pt modelId="{121DC703-A55C-4199-B0D0-A596D3CF6EA1}" type="pres">
      <dgm:prSet presAssocID="{0A90790D-756E-4003-B92C-09BB2A643E69}" presName="connTx" presStyleLbl="parChTrans1D2" presStyleIdx="0" presStyleCnt="3"/>
      <dgm:spPr/>
      <dgm:t>
        <a:bodyPr/>
        <a:lstStyle/>
        <a:p>
          <a:endParaRPr lang="pt-BR"/>
        </a:p>
      </dgm:t>
    </dgm:pt>
    <dgm:pt modelId="{0687738B-A46F-47BC-9AB2-AF4DD04D5D79}" type="pres">
      <dgm:prSet presAssocID="{0506413A-558B-472B-82C9-BE94B49A70FA}" presName="root2" presStyleCnt="0"/>
      <dgm:spPr/>
    </dgm:pt>
    <dgm:pt modelId="{79FFF4B9-42FE-436C-9F25-EDD9790AB24C}" type="pres">
      <dgm:prSet presAssocID="{0506413A-558B-472B-82C9-BE94B49A70FA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358DDD4-800C-4E05-9A4C-703DDC33A5D2}" type="pres">
      <dgm:prSet presAssocID="{0506413A-558B-472B-82C9-BE94B49A70FA}" presName="level3hierChild" presStyleCnt="0"/>
      <dgm:spPr/>
    </dgm:pt>
    <dgm:pt modelId="{C65886F2-484F-4FA4-9A70-4CE0BE6A5621}" type="pres">
      <dgm:prSet presAssocID="{D355140D-4FC9-416F-A866-15207BB93A08}" presName="conn2-1" presStyleLbl="parChTrans1D3" presStyleIdx="0" presStyleCnt="9"/>
      <dgm:spPr/>
      <dgm:t>
        <a:bodyPr/>
        <a:lstStyle/>
        <a:p>
          <a:endParaRPr lang="pt-BR"/>
        </a:p>
      </dgm:t>
    </dgm:pt>
    <dgm:pt modelId="{BCAC5B21-01F3-495C-B2EC-F1BEFA1DB2BF}" type="pres">
      <dgm:prSet presAssocID="{D355140D-4FC9-416F-A866-15207BB93A08}" presName="connTx" presStyleLbl="parChTrans1D3" presStyleIdx="0" presStyleCnt="9"/>
      <dgm:spPr/>
      <dgm:t>
        <a:bodyPr/>
        <a:lstStyle/>
        <a:p>
          <a:endParaRPr lang="pt-BR"/>
        </a:p>
      </dgm:t>
    </dgm:pt>
    <dgm:pt modelId="{8666FF1F-9521-4E44-ABAD-6BA64A961A95}" type="pres">
      <dgm:prSet presAssocID="{98751D4E-4884-450C-AD94-5B82E706CE56}" presName="root2" presStyleCnt="0"/>
      <dgm:spPr/>
    </dgm:pt>
    <dgm:pt modelId="{898624B7-AA7A-47BD-9A15-01438475277E}" type="pres">
      <dgm:prSet presAssocID="{98751D4E-4884-450C-AD94-5B82E706CE56}" presName="LevelTwoTextNod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898ED8-1D6E-42AB-B1D1-AE85E3082FDB}" type="pres">
      <dgm:prSet presAssocID="{98751D4E-4884-450C-AD94-5B82E706CE56}" presName="level3hierChild" presStyleCnt="0"/>
      <dgm:spPr/>
    </dgm:pt>
    <dgm:pt modelId="{D7EF800A-6F78-4680-92D8-4E55E98E7AC4}" type="pres">
      <dgm:prSet presAssocID="{CA4EE4C9-026B-411B-9A01-3C197BB7ACA8}" presName="conn2-1" presStyleLbl="parChTrans1D3" presStyleIdx="1" presStyleCnt="9"/>
      <dgm:spPr/>
      <dgm:t>
        <a:bodyPr/>
        <a:lstStyle/>
        <a:p>
          <a:endParaRPr lang="pt-BR"/>
        </a:p>
      </dgm:t>
    </dgm:pt>
    <dgm:pt modelId="{D7BC3105-A45A-461A-92AE-12691C5C83DE}" type="pres">
      <dgm:prSet presAssocID="{CA4EE4C9-026B-411B-9A01-3C197BB7ACA8}" presName="connTx" presStyleLbl="parChTrans1D3" presStyleIdx="1" presStyleCnt="9"/>
      <dgm:spPr/>
      <dgm:t>
        <a:bodyPr/>
        <a:lstStyle/>
        <a:p>
          <a:endParaRPr lang="pt-BR"/>
        </a:p>
      </dgm:t>
    </dgm:pt>
    <dgm:pt modelId="{C90507B1-2C57-4495-977C-DFFC224EFF4F}" type="pres">
      <dgm:prSet presAssocID="{92E1E5D2-7D02-4C3E-9970-7D074236425A}" presName="root2" presStyleCnt="0"/>
      <dgm:spPr/>
    </dgm:pt>
    <dgm:pt modelId="{7D94843E-4D27-498D-8AB2-E7C0FFD8D454}" type="pres">
      <dgm:prSet presAssocID="{92E1E5D2-7D02-4C3E-9970-7D074236425A}" presName="LevelTwoTextNod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EFA1238-AB05-44B3-B95B-D50D3DD74CE0}" type="pres">
      <dgm:prSet presAssocID="{92E1E5D2-7D02-4C3E-9970-7D074236425A}" presName="level3hierChild" presStyleCnt="0"/>
      <dgm:spPr/>
    </dgm:pt>
    <dgm:pt modelId="{8F111FD4-E5F9-401D-BB06-6B339BE5DFD0}" type="pres">
      <dgm:prSet presAssocID="{F5F6D209-3F75-4719-98E5-1E37B5F48EC0}" presName="conn2-1" presStyleLbl="parChTrans1D2" presStyleIdx="1" presStyleCnt="3"/>
      <dgm:spPr/>
      <dgm:t>
        <a:bodyPr/>
        <a:lstStyle/>
        <a:p>
          <a:endParaRPr lang="pt-BR"/>
        </a:p>
      </dgm:t>
    </dgm:pt>
    <dgm:pt modelId="{6DB84F7B-BDC6-4A71-91DA-1150818AF0B9}" type="pres">
      <dgm:prSet presAssocID="{F5F6D209-3F75-4719-98E5-1E37B5F48EC0}" presName="connTx" presStyleLbl="parChTrans1D2" presStyleIdx="1" presStyleCnt="3"/>
      <dgm:spPr/>
      <dgm:t>
        <a:bodyPr/>
        <a:lstStyle/>
        <a:p>
          <a:endParaRPr lang="pt-BR"/>
        </a:p>
      </dgm:t>
    </dgm:pt>
    <dgm:pt modelId="{203233B4-791F-478E-AA66-ED795B311ED8}" type="pres">
      <dgm:prSet presAssocID="{F93B4164-9EC1-42D3-806C-40DEB15B52A7}" presName="root2" presStyleCnt="0"/>
      <dgm:spPr/>
    </dgm:pt>
    <dgm:pt modelId="{3C3E0816-5705-4E6C-8969-C89EDD58EB3E}" type="pres">
      <dgm:prSet presAssocID="{F93B4164-9EC1-42D3-806C-40DEB15B52A7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5F9372-7A0C-4DB8-B706-67DCFE443ADA}" type="pres">
      <dgm:prSet presAssocID="{F93B4164-9EC1-42D3-806C-40DEB15B52A7}" presName="level3hierChild" presStyleCnt="0"/>
      <dgm:spPr/>
    </dgm:pt>
    <dgm:pt modelId="{41748D00-F97F-4400-85D2-B1071288C92B}" type="pres">
      <dgm:prSet presAssocID="{AADEFECA-4BEB-4B0E-B3C1-A90916704ED7}" presName="conn2-1" presStyleLbl="parChTrans1D3" presStyleIdx="2" presStyleCnt="9"/>
      <dgm:spPr/>
      <dgm:t>
        <a:bodyPr/>
        <a:lstStyle/>
        <a:p>
          <a:endParaRPr lang="pt-BR"/>
        </a:p>
      </dgm:t>
    </dgm:pt>
    <dgm:pt modelId="{B7C0FBA0-1EA3-41F7-9364-134386F919F8}" type="pres">
      <dgm:prSet presAssocID="{AADEFECA-4BEB-4B0E-B3C1-A90916704ED7}" presName="connTx" presStyleLbl="parChTrans1D3" presStyleIdx="2" presStyleCnt="9"/>
      <dgm:spPr/>
      <dgm:t>
        <a:bodyPr/>
        <a:lstStyle/>
        <a:p>
          <a:endParaRPr lang="pt-BR"/>
        </a:p>
      </dgm:t>
    </dgm:pt>
    <dgm:pt modelId="{B7A1AD09-3567-422C-8A7D-14C017DDE1C4}" type="pres">
      <dgm:prSet presAssocID="{3F5E312B-6EF7-4EDF-8A6E-A8B57B7B8553}" presName="root2" presStyleCnt="0"/>
      <dgm:spPr/>
    </dgm:pt>
    <dgm:pt modelId="{CCA58538-5F31-407F-8820-5D3C90037882}" type="pres">
      <dgm:prSet presAssocID="{3F5E312B-6EF7-4EDF-8A6E-A8B57B7B8553}" presName="LevelTwoTextNod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531E6C-6BD8-4F4F-9128-1FF43480A98D}" type="pres">
      <dgm:prSet presAssocID="{3F5E312B-6EF7-4EDF-8A6E-A8B57B7B8553}" presName="level3hierChild" presStyleCnt="0"/>
      <dgm:spPr/>
    </dgm:pt>
    <dgm:pt modelId="{9538D2BB-301B-451B-8599-405E59278288}" type="pres">
      <dgm:prSet presAssocID="{92415CBB-27B4-4080-BBB5-D825828986B1}" presName="conn2-1" presStyleLbl="parChTrans1D3" presStyleIdx="3" presStyleCnt="9"/>
      <dgm:spPr/>
      <dgm:t>
        <a:bodyPr/>
        <a:lstStyle/>
        <a:p>
          <a:endParaRPr lang="pt-BR"/>
        </a:p>
      </dgm:t>
    </dgm:pt>
    <dgm:pt modelId="{9F439192-95B3-453B-967B-947D0609BB3E}" type="pres">
      <dgm:prSet presAssocID="{92415CBB-27B4-4080-BBB5-D825828986B1}" presName="connTx" presStyleLbl="parChTrans1D3" presStyleIdx="3" presStyleCnt="9"/>
      <dgm:spPr/>
      <dgm:t>
        <a:bodyPr/>
        <a:lstStyle/>
        <a:p>
          <a:endParaRPr lang="pt-BR"/>
        </a:p>
      </dgm:t>
    </dgm:pt>
    <dgm:pt modelId="{A2C832DA-804F-496C-8543-8364E8E63B2F}" type="pres">
      <dgm:prSet presAssocID="{07F8895F-73C6-48E7-92FB-A7AE3FFD5D24}" presName="root2" presStyleCnt="0"/>
      <dgm:spPr/>
    </dgm:pt>
    <dgm:pt modelId="{E0114842-CF04-40AC-87A7-B84EED6BD153}" type="pres">
      <dgm:prSet presAssocID="{07F8895F-73C6-48E7-92FB-A7AE3FFD5D24}" presName="LevelTwoTextNod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D82054-92C0-4603-AA8C-4580EB4CDA30}" type="pres">
      <dgm:prSet presAssocID="{07F8895F-73C6-48E7-92FB-A7AE3FFD5D24}" presName="level3hierChild" presStyleCnt="0"/>
      <dgm:spPr/>
    </dgm:pt>
    <dgm:pt modelId="{97B24307-33B5-4CB0-B76D-281BF65B79AD}" type="pres">
      <dgm:prSet presAssocID="{31B6728D-5C8B-43AC-94BC-A8B2632C9DD2}" presName="conn2-1" presStyleLbl="parChTrans1D3" presStyleIdx="4" presStyleCnt="9"/>
      <dgm:spPr/>
      <dgm:t>
        <a:bodyPr/>
        <a:lstStyle/>
        <a:p>
          <a:endParaRPr lang="pt-BR"/>
        </a:p>
      </dgm:t>
    </dgm:pt>
    <dgm:pt modelId="{A921164A-909D-4F95-AA0B-2B9241EEB149}" type="pres">
      <dgm:prSet presAssocID="{31B6728D-5C8B-43AC-94BC-A8B2632C9DD2}" presName="connTx" presStyleLbl="parChTrans1D3" presStyleIdx="4" presStyleCnt="9"/>
      <dgm:spPr/>
      <dgm:t>
        <a:bodyPr/>
        <a:lstStyle/>
        <a:p>
          <a:endParaRPr lang="pt-BR"/>
        </a:p>
      </dgm:t>
    </dgm:pt>
    <dgm:pt modelId="{024EFF6B-C0D6-44F4-BB0F-9CF8664A878F}" type="pres">
      <dgm:prSet presAssocID="{AF5C623A-49EA-4F08-88E0-4FE93508D05B}" presName="root2" presStyleCnt="0"/>
      <dgm:spPr/>
    </dgm:pt>
    <dgm:pt modelId="{E99F9C08-0BEA-4C16-91BF-2116FE85C21F}" type="pres">
      <dgm:prSet presAssocID="{AF5C623A-49EA-4F08-88E0-4FE93508D05B}" presName="LevelTwoTextNod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9EB9176-DF50-4CF7-90E2-15789BE255A3}" type="pres">
      <dgm:prSet presAssocID="{AF5C623A-49EA-4F08-88E0-4FE93508D05B}" presName="level3hierChild" presStyleCnt="0"/>
      <dgm:spPr/>
    </dgm:pt>
    <dgm:pt modelId="{8051C435-8DA7-404D-8264-C71A9D746F7D}" type="pres">
      <dgm:prSet presAssocID="{6FBC4581-86F6-4C7F-9109-47646AAB714D}" presName="conn2-1" presStyleLbl="parChTrans1D3" presStyleIdx="5" presStyleCnt="9"/>
      <dgm:spPr/>
      <dgm:t>
        <a:bodyPr/>
        <a:lstStyle/>
        <a:p>
          <a:endParaRPr lang="pt-BR"/>
        </a:p>
      </dgm:t>
    </dgm:pt>
    <dgm:pt modelId="{A6754C6A-0303-47E6-9E0F-5A6B5C7B9CAB}" type="pres">
      <dgm:prSet presAssocID="{6FBC4581-86F6-4C7F-9109-47646AAB714D}" presName="connTx" presStyleLbl="parChTrans1D3" presStyleIdx="5" presStyleCnt="9"/>
      <dgm:spPr/>
      <dgm:t>
        <a:bodyPr/>
        <a:lstStyle/>
        <a:p>
          <a:endParaRPr lang="pt-BR"/>
        </a:p>
      </dgm:t>
    </dgm:pt>
    <dgm:pt modelId="{133430A6-82C7-4859-A4F7-9669A0895606}" type="pres">
      <dgm:prSet presAssocID="{F144EDDD-F771-4871-A577-81D9D6C05FC7}" presName="root2" presStyleCnt="0"/>
      <dgm:spPr/>
    </dgm:pt>
    <dgm:pt modelId="{30963272-EB8F-47AA-BFF2-955C2811DFFF}" type="pres">
      <dgm:prSet presAssocID="{F144EDDD-F771-4871-A577-81D9D6C05FC7}" presName="LevelTwoTextNod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C969B3-9541-4DCE-8841-8B144ADE4ABA}" type="pres">
      <dgm:prSet presAssocID="{F144EDDD-F771-4871-A577-81D9D6C05FC7}" presName="level3hierChild" presStyleCnt="0"/>
      <dgm:spPr/>
    </dgm:pt>
    <dgm:pt modelId="{46EF9864-657C-4418-AC9B-A1F1EE519AE5}" type="pres">
      <dgm:prSet presAssocID="{A249F905-7E9B-463A-A1AA-5B49E024D231}" presName="conn2-1" presStyleLbl="parChTrans1D2" presStyleIdx="2" presStyleCnt="3"/>
      <dgm:spPr/>
      <dgm:t>
        <a:bodyPr/>
        <a:lstStyle/>
        <a:p>
          <a:endParaRPr lang="pt-BR"/>
        </a:p>
      </dgm:t>
    </dgm:pt>
    <dgm:pt modelId="{AD21DAB7-013E-432F-843A-0BC3E8BD44CA}" type="pres">
      <dgm:prSet presAssocID="{A249F905-7E9B-463A-A1AA-5B49E024D231}" presName="connTx" presStyleLbl="parChTrans1D2" presStyleIdx="2" presStyleCnt="3"/>
      <dgm:spPr/>
      <dgm:t>
        <a:bodyPr/>
        <a:lstStyle/>
        <a:p>
          <a:endParaRPr lang="pt-BR"/>
        </a:p>
      </dgm:t>
    </dgm:pt>
    <dgm:pt modelId="{7D17F80A-8D63-4851-A70B-41EA77B8922A}" type="pres">
      <dgm:prSet presAssocID="{9ECED828-20B7-4B2D-A93F-4EAD25BFD086}" presName="root2" presStyleCnt="0"/>
      <dgm:spPr/>
    </dgm:pt>
    <dgm:pt modelId="{1B9E0DAD-0BD9-4E8D-BCD5-18F262F55CFB}" type="pres">
      <dgm:prSet presAssocID="{9ECED828-20B7-4B2D-A93F-4EAD25BFD08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34010E-B2B3-462E-8863-C48EC8E9CB21}" type="pres">
      <dgm:prSet presAssocID="{9ECED828-20B7-4B2D-A93F-4EAD25BFD086}" presName="level3hierChild" presStyleCnt="0"/>
      <dgm:spPr/>
    </dgm:pt>
    <dgm:pt modelId="{84CA2BE5-5298-45B2-B15A-C33118F09254}" type="pres">
      <dgm:prSet presAssocID="{7DD96D21-5819-489B-A882-E950BB53A72A}" presName="conn2-1" presStyleLbl="parChTrans1D3" presStyleIdx="6" presStyleCnt="9"/>
      <dgm:spPr/>
      <dgm:t>
        <a:bodyPr/>
        <a:lstStyle/>
        <a:p>
          <a:endParaRPr lang="pt-BR"/>
        </a:p>
      </dgm:t>
    </dgm:pt>
    <dgm:pt modelId="{12208590-E1AB-4C96-94C2-1F78BF1546C9}" type="pres">
      <dgm:prSet presAssocID="{7DD96D21-5819-489B-A882-E950BB53A72A}" presName="connTx" presStyleLbl="parChTrans1D3" presStyleIdx="6" presStyleCnt="9"/>
      <dgm:spPr/>
      <dgm:t>
        <a:bodyPr/>
        <a:lstStyle/>
        <a:p>
          <a:endParaRPr lang="pt-BR"/>
        </a:p>
      </dgm:t>
    </dgm:pt>
    <dgm:pt modelId="{628BE453-D4AE-420B-AA30-B52F5B3187E1}" type="pres">
      <dgm:prSet presAssocID="{1305A32B-F53F-4A77-840B-83014031EBAB}" presName="root2" presStyleCnt="0"/>
      <dgm:spPr/>
    </dgm:pt>
    <dgm:pt modelId="{B28801AB-DA41-49B5-B820-5F2CDE9FA87F}" type="pres">
      <dgm:prSet presAssocID="{1305A32B-F53F-4A77-840B-83014031EBAB}" presName="LevelTwoTextNod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B84EBC-58DE-4196-BE29-842B16F9B6D6}" type="pres">
      <dgm:prSet presAssocID="{1305A32B-F53F-4A77-840B-83014031EBAB}" presName="level3hierChild" presStyleCnt="0"/>
      <dgm:spPr/>
    </dgm:pt>
    <dgm:pt modelId="{48733062-058C-4B6F-97D7-5560BA5F4255}" type="pres">
      <dgm:prSet presAssocID="{848B06E5-537C-43E8-87F9-BC5BAD5AB5FA}" presName="conn2-1" presStyleLbl="parChTrans1D3" presStyleIdx="7" presStyleCnt="9"/>
      <dgm:spPr/>
      <dgm:t>
        <a:bodyPr/>
        <a:lstStyle/>
        <a:p>
          <a:endParaRPr lang="pt-BR"/>
        </a:p>
      </dgm:t>
    </dgm:pt>
    <dgm:pt modelId="{0A8C915B-AB09-4745-9475-6443303356F3}" type="pres">
      <dgm:prSet presAssocID="{848B06E5-537C-43E8-87F9-BC5BAD5AB5FA}" presName="connTx" presStyleLbl="parChTrans1D3" presStyleIdx="7" presStyleCnt="9"/>
      <dgm:spPr/>
      <dgm:t>
        <a:bodyPr/>
        <a:lstStyle/>
        <a:p>
          <a:endParaRPr lang="pt-BR"/>
        </a:p>
      </dgm:t>
    </dgm:pt>
    <dgm:pt modelId="{2409959C-4E86-4D4E-BA37-4C9084AE9337}" type="pres">
      <dgm:prSet presAssocID="{AF2A3F81-0CE3-4CF8-8B9D-732DF119BFF4}" presName="root2" presStyleCnt="0"/>
      <dgm:spPr/>
    </dgm:pt>
    <dgm:pt modelId="{7625D988-39FD-4B3C-A47D-B9E56CCED01E}" type="pres">
      <dgm:prSet presAssocID="{AF2A3F81-0CE3-4CF8-8B9D-732DF119BFF4}" presName="LevelTwoTextNod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FE6CA67-5C72-43E8-9A63-3A4D49E84C07}" type="pres">
      <dgm:prSet presAssocID="{AF2A3F81-0CE3-4CF8-8B9D-732DF119BFF4}" presName="level3hierChild" presStyleCnt="0"/>
      <dgm:spPr/>
    </dgm:pt>
    <dgm:pt modelId="{0FEDC1FD-22E5-46F3-ABC6-98BB00E9AF34}" type="pres">
      <dgm:prSet presAssocID="{4559A152-1AA8-458C-9F9C-099623C92D83}" presName="conn2-1" presStyleLbl="parChTrans1D3" presStyleIdx="8" presStyleCnt="9"/>
      <dgm:spPr/>
      <dgm:t>
        <a:bodyPr/>
        <a:lstStyle/>
        <a:p>
          <a:endParaRPr lang="pt-BR"/>
        </a:p>
      </dgm:t>
    </dgm:pt>
    <dgm:pt modelId="{229D4D87-460B-408F-BE6F-6A2F6B93DB90}" type="pres">
      <dgm:prSet presAssocID="{4559A152-1AA8-458C-9F9C-099623C92D83}" presName="connTx" presStyleLbl="parChTrans1D3" presStyleIdx="8" presStyleCnt="9"/>
      <dgm:spPr/>
      <dgm:t>
        <a:bodyPr/>
        <a:lstStyle/>
        <a:p>
          <a:endParaRPr lang="pt-BR"/>
        </a:p>
      </dgm:t>
    </dgm:pt>
    <dgm:pt modelId="{BEC0940D-2D05-45F2-8B00-E180917CA90D}" type="pres">
      <dgm:prSet presAssocID="{F2C93FE7-54E4-4670-915E-4B14943BFF6B}" presName="root2" presStyleCnt="0"/>
      <dgm:spPr/>
    </dgm:pt>
    <dgm:pt modelId="{812D3E08-6A57-425B-AECA-52DEAAEAE88C}" type="pres">
      <dgm:prSet presAssocID="{F2C93FE7-54E4-4670-915E-4B14943BFF6B}" presName="LevelTwoTextNod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2513DD5-44A1-4265-BBE4-8891D4E1E27F}" type="pres">
      <dgm:prSet presAssocID="{F2C93FE7-54E4-4670-915E-4B14943BFF6B}" presName="level3hierChild" presStyleCnt="0"/>
      <dgm:spPr/>
    </dgm:pt>
  </dgm:ptLst>
  <dgm:cxnLst>
    <dgm:cxn modelId="{6011AFEE-EDC6-4608-B095-FF5C93BBE206}" type="presOf" srcId="{3F5E312B-6EF7-4EDF-8A6E-A8B57B7B8553}" destId="{CCA58538-5F31-407F-8820-5D3C90037882}" srcOrd="0" destOrd="0" presId="urn:microsoft.com/office/officeart/2008/layout/HorizontalMultiLevelHierarchy"/>
    <dgm:cxn modelId="{E76B759A-9F75-41CB-991B-BFA3D466C729}" type="presOf" srcId="{6FBC4581-86F6-4C7F-9109-47646AAB714D}" destId="{8051C435-8DA7-404D-8264-C71A9D746F7D}" srcOrd="0" destOrd="0" presId="urn:microsoft.com/office/officeart/2008/layout/HorizontalMultiLevelHierarchy"/>
    <dgm:cxn modelId="{061A38D8-464D-4CB9-BDF2-3677741F2C8C}" type="presOf" srcId="{4559A152-1AA8-458C-9F9C-099623C92D83}" destId="{229D4D87-460B-408F-BE6F-6A2F6B93DB90}" srcOrd="1" destOrd="0" presId="urn:microsoft.com/office/officeart/2008/layout/HorizontalMultiLevelHierarchy"/>
    <dgm:cxn modelId="{37AFFAD8-92CB-4312-865C-6150BCE8C700}" type="presOf" srcId="{CA4EE4C9-026B-411B-9A01-3C197BB7ACA8}" destId="{D7BC3105-A45A-461A-92AE-12691C5C83DE}" srcOrd="1" destOrd="0" presId="urn:microsoft.com/office/officeart/2008/layout/HorizontalMultiLevelHierarchy"/>
    <dgm:cxn modelId="{00FBCAC7-1564-418B-B183-B29965D15CEE}" type="presOf" srcId="{07F8895F-73C6-48E7-92FB-A7AE3FFD5D24}" destId="{E0114842-CF04-40AC-87A7-B84EED6BD153}" srcOrd="0" destOrd="0" presId="urn:microsoft.com/office/officeart/2008/layout/HorizontalMultiLevelHierarchy"/>
    <dgm:cxn modelId="{18D433DC-AD70-4612-8DDA-9B30D273E759}" srcId="{F93B4164-9EC1-42D3-806C-40DEB15B52A7}" destId="{07F8895F-73C6-48E7-92FB-A7AE3FFD5D24}" srcOrd="1" destOrd="0" parTransId="{92415CBB-27B4-4080-BBB5-D825828986B1}" sibTransId="{538EBC35-31FC-4ABD-B8ED-DB204F550954}"/>
    <dgm:cxn modelId="{A4393412-6DCF-4282-ACA6-5B6306D9D420}" type="presOf" srcId="{D355140D-4FC9-416F-A866-15207BB93A08}" destId="{C65886F2-484F-4FA4-9A70-4CE0BE6A5621}" srcOrd="0" destOrd="0" presId="urn:microsoft.com/office/officeart/2008/layout/HorizontalMultiLevelHierarchy"/>
    <dgm:cxn modelId="{DFA7CE55-0066-4BD6-8E38-9A858BEC2266}" type="presOf" srcId="{F5F6D209-3F75-4719-98E5-1E37B5F48EC0}" destId="{6DB84F7B-BDC6-4A71-91DA-1150818AF0B9}" srcOrd="1" destOrd="0" presId="urn:microsoft.com/office/officeart/2008/layout/HorizontalMultiLevelHierarchy"/>
    <dgm:cxn modelId="{9436A9A5-433D-4B30-A4A8-75189D2825D8}" srcId="{A444AA9D-E1CC-4E62-814D-39D4D31992AE}" destId="{0506413A-558B-472B-82C9-BE94B49A70FA}" srcOrd="0" destOrd="0" parTransId="{0A90790D-756E-4003-B92C-09BB2A643E69}" sibTransId="{E8E389D4-B575-4AAB-BEE3-1A7AA2C70884}"/>
    <dgm:cxn modelId="{6F6014F5-B632-477D-B6F6-162B486A8B34}" srcId="{A444AA9D-E1CC-4E62-814D-39D4D31992AE}" destId="{F93B4164-9EC1-42D3-806C-40DEB15B52A7}" srcOrd="1" destOrd="0" parTransId="{F5F6D209-3F75-4719-98E5-1E37B5F48EC0}" sibTransId="{2F20BDA6-3A49-4926-81E5-6B1B010ED1AF}"/>
    <dgm:cxn modelId="{2D112C75-D201-4036-9130-06E9BD1D70A0}" type="presOf" srcId="{6FBC4581-86F6-4C7F-9109-47646AAB714D}" destId="{A6754C6A-0303-47E6-9E0F-5A6B5C7B9CAB}" srcOrd="1" destOrd="0" presId="urn:microsoft.com/office/officeart/2008/layout/HorizontalMultiLevelHierarchy"/>
    <dgm:cxn modelId="{B4FA3989-200C-4FA7-A478-6CA0C14FA80C}" type="presOf" srcId="{A444AA9D-E1CC-4E62-814D-39D4D31992AE}" destId="{FB4C853B-BB6F-492F-B893-EB6A0F01D6E2}" srcOrd="0" destOrd="0" presId="urn:microsoft.com/office/officeart/2008/layout/HorizontalMultiLevelHierarchy"/>
    <dgm:cxn modelId="{C6313B19-04F4-43F3-AECF-E066956E362E}" type="presOf" srcId="{31B6728D-5C8B-43AC-94BC-A8B2632C9DD2}" destId="{A921164A-909D-4F95-AA0B-2B9241EEB149}" srcOrd="1" destOrd="0" presId="urn:microsoft.com/office/officeart/2008/layout/HorizontalMultiLevelHierarchy"/>
    <dgm:cxn modelId="{1DCAE597-38BB-4B19-9509-A3CA0C074245}" srcId="{9ECED828-20B7-4B2D-A93F-4EAD25BFD086}" destId="{1305A32B-F53F-4A77-840B-83014031EBAB}" srcOrd="0" destOrd="0" parTransId="{7DD96D21-5819-489B-A882-E950BB53A72A}" sibTransId="{8CCA59AE-E1D5-48C9-8E98-DDACD206BDDF}"/>
    <dgm:cxn modelId="{3218D3FC-7D5B-4AF1-BDFB-1D70CF20D348}" srcId="{0506413A-558B-472B-82C9-BE94B49A70FA}" destId="{98751D4E-4884-450C-AD94-5B82E706CE56}" srcOrd="0" destOrd="0" parTransId="{D355140D-4FC9-416F-A866-15207BB93A08}" sibTransId="{73770108-0E46-4D73-BA34-3DE8470E71F7}"/>
    <dgm:cxn modelId="{32D446C1-AC16-4A55-9AAC-01BD3BB14358}" type="presOf" srcId="{848B06E5-537C-43E8-87F9-BC5BAD5AB5FA}" destId="{48733062-058C-4B6F-97D7-5560BA5F4255}" srcOrd="0" destOrd="0" presId="urn:microsoft.com/office/officeart/2008/layout/HorizontalMultiLevelHierarchy"/>
    <dgm:cxn modelId="{BBC65A9E-402F-4833-84FC-E3C930023638}" srcId="{F93B4164-9EC1-42D3-806C-40DEB15B52A7}" destId="{AF5C623A-49EA-4F08-88E0-4FE93508D05B}" srcOrd="2" destOrd="0" parTransId="{31B6728D-5C8B-43AC-94BC-A8B2632C9DD2}" sibTransId="{13DAA6BF-0802-4868-AFAB-1A8A8F79CD58}"/>
    <dgm:cxn modelId="{53450BC9-759A-475A-A9DE-8850EBE46187}" type="presOf" srcId="{F93B4164-9EC1-42D3-806C-40DEB15B52A7}" destId="{3C3E0816-5705-4E6C-8969-C89EDD58EB3E}" srcOrd="0" destOrd="0" presId="urn:microsoft.com/office/officeart/2008/layout/HorizontalMultiLevelHierarchy"/>
    <dgm:cxn modelId="{AEF31F5B-98BF-4C06-BD37-94A9D4C7AE6E}" type="presOf" srcId="{7DD96D21-5819-489B-A882-E950BB53A72A}" destId="{12208590-E1AB-4C96-94C2-1F78BF1546C9}" srcOrd="1" destOrd="0" presId="urn:microsoft.com/office/officeart/2008/layout/HorizontalMultiLevelHierarchy"/>
    <dgm:cxn modelId="{BFEF1467-E38D-493C-9F4C-4C01591E5BAD}" type="presOf" srcId="{92415CBB-27B4-4080-BBB5-D825828986B1}" destId="{9538D2BB-301B-451B-8599-405E59278288}" srcOrd="0" destOrd="0" presId="urn:microsoft.com/office/officeart/2008/layout/HorizontalMultiLevelHierarchy"/>
    <dgm:cxn modelId="{36386402-4C22-4DC0-8D2B-FC682BA703C3}" type="presOf" srcId="{31B6728D-5C8B-43AC-94BC-A8B2632C9DD2}" destId="{97B24307-33B5-4CB0-B76D-281BF65B79AD}" srcOrd="0" destOrd="0" presId="urn:microsoft.com/office/officeart/2008/layout/HorizontalMultiLevelHierarchy"/>
    <dgm:cxn modelId="{096E0625-3E17-4225-8645-7B8A376F6BF8}" type="presOf" srcId="{F144EDDD-F771-4871-A577-81D9D6C05FC7}" destId="{30963272-EB8F-47AA-BFF2-955C2811DFFF}" srcOrd="0" destOrd="0" presId="urn:microsoft.com/office/officeart/2008/layout/HorizontalMultiLevelHierarchy"/>
    <dgm:cxn modelId="{43E767E8-ACFF-4B82-A099-2E6E7AC55B77}" type="presOf" srcId="{AADEFECA-4BEB-4B0E-B3C1-A90916704ED7}" destId="{41748D00-F97F-4400-85D2-B1071288C92B}" srcOrd="0" destOrd="0" presId="urn:microsoft.com/office/officeart/2008/layout/HorizontalMultiLevelHierarchy"/>
    <dgm:cxn modelId="{1BE0BD46-A060-4D67-B066-740240463E80}" type="presOf" srcId="{CA4EE4C9-026B-411B-9A01-3C197BB7ACA8}" destId="{D7EF800A-6F78-4680-92D8-4E55E98E7AC4}" srcOrd="0" destOrd="0" presId="urn:microsoft.com/office/officeart/2008/layout/HorizontalMultiLevelHierarchy"/>
    <dgm:cxn modelId="{C3E058A2-BA7C-468B-8418-F423C280E44E}" type="presOf" srcId="{AADEFECA-4BEB-4B0E-B3C1-A90916704ED7}" destId="{B7C0FBA0-1EA3-41F7-9364-134386F919F8}" srcOrd="1" destOrd="0" presId="urn:microsoft.com/office/officeart/2008/layout/HorizontalMultiLevelHierarchy"/>
    <dgm:cxn modelId="{8F96B27A-3EF5-4405-93B5-1FC97A5A8D5C}" srcId="{9ECED828-20B7-4B2D-A93F-4EAD25BFD086}" destId="{AF2A3F81-0CE3-4CF8-8B9D-732DF119BFF4}" srcOrd="1" destOrd="0" parTransId="{848B06E5-537C-43E8-87F9-BC5BAD5AB5FA}" sibTransId="{8F992BB8-F7F5-4BD1-939B-51E9B18CC91D}"/>
    <dgm:cxn modelId="{043AEE5E-DC08-4BB7-8242-6C2636CDB038}" type="presOf" srcId="{F5F6D209-3F75-4719-98E5-1E37B5F48EC0}" destId="{8F111FD4-E5F9-401D-BB06-6B339BE5DFD0}" srcOrd="0" destOrd="0" presId="urn:microsoft.com/office/officeart/2008/layout/HorizontalMultiLevelHierarchy"/>
    <dgm:cxn modelId="{FFB56B99-FAD4-4197-8DAB-7D7BB74D1B33}" type="presOf" srcId="{9ECED828-20B7-4B2D-A93F-4EAD25BFD086}" destId="{1B9E0DAD-0BD9-4E8D-BCD5-18F262F55CFB}" srcOrd="0" destOrd="0" presId="urn:microsoft.com/office/officeart/2008/layout/HorizontalMultiLevelHierarchy"/>
    <dgm:cxn modelId="{A9CC7C4E-AA32-4C16-89E4-31A41B25EEEE}" srcId="{9ECED828-20B7-4B2D-A93F-4EAD25BFD086}" destId="{F2C93FE7-54E4-4670-915E-4B14943BFF6B}" srcOrd="2" destOrd="0" parTransId="{4559A152-1AA8-458C-9F9C-099623C92D83}" sibTransId="{4825DD2A-1737-46EF-B20F-F3B5A2E8E290}"/>
    <dgm:cxn modelId="{C5336267-E766-4834-9225-93E97BFC9AD9}" type="presOf" srcId="{AF5C623A-49EA-4F08-88E0-4FE93508D05B}" destId="{E99F9C08-0BEA-4C16-91BF-2116FE85C21F}" srcOrd="0" destOrd="0" presId="urn:microsoft.com/office/officeart/2008/layout/HorizontalMultiLevelHierarchy"/>
    <dgm:cxn modelId="{33385A24-5D17-41D0-8FE6-B1BBB20BEA7B}" type="presOf" srcId="{1305A32B-F53F-4A77-840B-83014031EBAB}" destId="{B28801AB-DA41-49B5-B820-5F2CDE9FA87F}" srcOrd="0" destOrd="0" presId="urn:microsoft.com/office/officeart/2008/layout/HorizontalMultiLevelHierarchy"/>
    <dgm:cxn modelId="{6A7199B8-D5C4-4D52-8EC8-81D7EE617735}" type="presOf" srcId="{0506413A-558B-472B-82C9-BE94B49A70FA}" destId="{79FFF4B9-42FE-436C-9F25-EDD9790AB24C}" srcOrd="0" destOrd="0" presId="urn:microsoft.com/office/officeart/2008/layout/HorizontalMultiLevelHierarchy"/>
    <dgm:cxn modelId="{9F1AF698-7811-4CE5-A8B6-8434DB00BD04}" type="presOf" srcId="{A249F905-7E9B-463A-A1AA-5B49E024D231}" destId="{46EF9864-657C-4418-AC9B-A1F1EE519AE5}" srcOrd="0" destOrd="0" presId="urn:microsoft.com/office/officeart/2008/layout/HorizontalMultiLevelHierarchy"/>
    <dgm:cxn modelId="{9C1F3823-88D3-4167-B005-9BD71E1316C7}" srcId="{A444AA9D-E1CC-4E62-814D-39D4D31992AE}" destId="{9ECED828-20B7-4B2D-A93F-4EAD25BFD086}" srcOrd="2" destOrd="0" parTransId="{A249F905-7E9B-463A-A1AA-5B49E024D231}" sibTransId="{166FDE58-11FD-43FE-A90F-212AA78F1E9A}"/>
    <dgm:cxn modelId="{CA74207D-BCFF-472B-91DB-1A782953FFEB}" type="presOf" srcId="{0A90790D-756E-4003-B92C-09BB2A643E69}" destId="{8F27A1FA-3EA0-435D-A5D8-9F9ECEBE1AFD}" srcOrd="0" destOrd="0" presId="urn:microsoft.com/office/officeart/2008/layout/HorizontalMultiLevelHierarchy"/>
    <dgm:cxn modelId="{7402757E-779A-4D6A-AE44-C60E5E850750}" type="presOf" srcId="{7DD96D21-5819-489B-A882-E950BB53A72A}" destId="{84CA2BE5-5298-45B2-B15A-C33118F09254}" srcOrd="0" destOrd="0" presId="urn:microsoft.com/office/officeart/2008/layout/HorizontalMultiLevelHierarchy"/>
    <dgm:cxn modelId="{5653D98F-339E-4EA3-B90C-FA2B7912C796}" type="presOf" srcId="{4559A152-1AA8-458C-9F9C-099623C92D83}" destId="{0FEDC1FD-22E5-46F3-ABC6-98BB00E9AF34}" srcOrd="0" destOrd="0" presId="urn:microsoft.com/office/officeart/2008/layout/HorizontalMultiLevelHierarchy"/>
    <dgm:cxn modelId="{F6E1A8F9-6373-4B20-B693-62F6031E37EB}" type="presOf" srcId="{F2C93FE7-54E4-4670-915E-4B14943BFF6B}" destId="{812D3E08-6A57-425B-AECA-52DEAAEAE88C}" srcOrd="0" destOrd="0" presId="urn:microsoft.com/office/officeart/2008/layout/HorizontalMultiLevelHierarchy"/>
    <dgm:cxn modelId="{0B4324D5-24E1-4062-8827-79ACA2B93C66}" type="presOf" srcId="{AF2A3F81-0CE3-4CF8-8B9D-732DF119BFF4}" destId="{7625D988-39FD-4B3C-A47D-B9E56CCED01E}" srcOrd="0" destOrd="0" presId="urn:microsoft.com/office/officeart/2008/layout/HorizontalMultiLevelHierarchy"/>
    <dgm:cxn modelId="{6E4CF2D5-8DA5-47D4-8667-96BC5F66B4FA}" srcId="{0506413A-558B-472B-82C9-BE94B49A70FA}" destId="{92E1E5D2-7D02-4C3E-9970-7D074236425A}" srcOrd="1" destOrd="0" parTransId="{CA4EE4C9-026B-411B-9A01-3C197BB7ACA8}" sibTransId="{2693282B-147D-461A-804A-FBEB4B11C249}"/>
    <dgm:cxn modelId="{DAADA83B-7B1F-4341-8871-8FCAA93F9A02}" srcId="{F93B4164-9EC1-42D3-806C-40DEB15B52A7}" destId="{F144EDDD-F771-4871-A577-81D9D6C05FC7}" srcOrd="3" destOrd="0" parTransId="{6FBC4581-86F6-4C7F-9109-47646AAB714D}" sibTransId="{BFB240A7-34E7-4A92-AD3A-E4A24FE8D265}"/>
    <dgm:cxn modelId="{765D3C63-6D09-44DE-9F2A-0A19594BB5C0}" type="presOf" srcId="{92415CBB-27B4-4080-BBB5-D825828986B1}" destId="{9F439192-95B3-453B-967B-947D0609BB3E}" srcOrd="1" destOrd="0" presId="urn:microsoft.com/office/officeart/2008/layout/HorizontalMultiLevelHierarchy"/>
    <dgm:cxn modelId="{17CDB77D-3880-4D59-88BE-59E0FBCD065C}" type="presOf" srcId="{D355140D-4FC9-416F-A866-15207BB93A08}" destId="{BCAC5B21-01F3-495C-B2EC-F1BEFA1DB2BF}" srcOrd="1" destOrd="0" presId="urn:microsoft.com/office/officeart/2008/layout/HorizontalMultiLevelHierarchy"/>
    <dgm:cxn modelId="{63F59DFF-5E79-40D6-9AD8-AE0240556776}" srcId="{C765C892-DFA3-4AB0-AAC5-DEA76887D9F3}" destId="{A444AA9D-E1CC-4E62-814D-39D4D31992AE}" srcOrd="0" destOrd="0" parTransId="{A226BF7E-2172-4602-8B34-BBCF1300809F}" sibTransId="{03E555CC-DFF3-4BDE-B979-E473D91F66C4}"/>
    <dgm:cxn modelId="{6F3327F8-89A7-46BD-B8AB-71C8E941A393}" type="presOf" srcId="{92E1E5D2-7D02-4C3E-9970-7D074236425A}" destId="{7D94843E-4D27-498D-8AB2-E7C0FFD8D454}" srcOrd="0" destOrd="0" presId="urn:microsoft.com/office/officeart/2008/layout/HorizontalMultiLevelHierarchy"/>
    <dgm:cxn modelId="{6DFA824E-87CE-492A-89AE-904245E894A1}" type="presOf" srcId="{A249F905-7E9B-463A-A1AA-5B49E024D231}" destId="{AD21DAB7-013E-432F-843A-0BC3E8BD44CA}" srcOrd="1" destOrd="0" presId="urn:microsoft.com/office/officeart/2008/layout/HorizontalMultiLevelHierarchy"/>
    <dgm:cxn modelId="{D9AE40BF-B0F8-49F7-97E9-898A142D4E4B}" type="presOf" srcId="{848B06E5-537C-43E8-87F9-BC5BAD5AB5FA}" destId="{0A8C915B-AB09-4745-9475-6443303356F3}" srcOrd="1" destOrd="0" presId="urn:microsoft.com/office/officeart/2008/layout/HorizontalMultiLevelHierarchy"/>
    <dgm:cxn modelId="{C13219DB-C16F-451F-8FC3-331E6CD928F4}" type="presOf" srcId="{98751D4E-4884-450C-AD94-5B82E706CE56}" destId="{898624B7-AA7A-47BD-9A15-01438475277E}" srcOrd="0" destOrd="0" presId="urn:microsoft.com/office/officeart/2008/layout/HorizontalMultiLevelHierarchy"/>
    <dgm:cxn modelId="{7B9E54CF-77D9-48DC-9E83-2BB0E3BD1754}" type="presOf" srcId="{0A90790D-756E-4003-B92C-09BB2A643E69}" destId="{121DC703-A55C-4199-B0D0-A596D3CF6EA1}" srcOrd="1" destOrd="0" presId="urn:microsoft.com/office/officeart/2008/layout/HorizontalMultiLevelHierarchy"/>
    <dgm:cxn modelId="{843C398F-6863-42DC-AE87-C9F926F4EE68}" type="presOf" srcId="{C765C892-DFA3-4AB0-AAC5-DEA76887D9F3}" destId="{9FACD6B0-9668-4AA9-A6D4-263EF07838FC}" srcOrd="0" destOrd="0" presId="urn:microsoft.com/office/officeart/2008/layout/HorizontalMultiLevelHierarchy"/>
    <dgm:cxn modelId="{2E412CEC-C56B-4E3C-841E-FCFB839E46F8}" srcId="{F93B4164-9EC1-42D3-806C-40DEB15B52A7}" destId="{3F5E312B-6EF7-4EDF-8A6E-A8B57B7B8553}" srcOrd="0" destOrd="0" parTransId="{AADEFECA-4BEB-4B0E-B3C1-A90916704ED7}" sibTransId="{71963E46-FAC2-4FAD-BBEE-F875DE933911}"/>
    <dgm:cxn modelId="{3BB8CF3B-C4C3-417B-9C06-8C3473BADCE6}" type="presParOf" srcId="{9FACD6B0-9668-4AA9-A6D4-263EF07838FC}" destId="{C5450AE2-0B82-453F-AB06-23AF0204F342}" srcOrd="0" destOrd="0" presId="urn:microsoft.com/office/officeart/2008/layout/HorizontalMultiLevelHierarchy"/>
    <dgm:cxn modelId="{72567439-40F8-4262-B862-B9D3E9F1DAC0}" type="presParOf" srcId="{C5450AE2-0B82-453F-AB06-23AF0204F342}" destId="{FB4C853B-BB6F-492F-B893-EB6A0F01D6E2}" srcOrd="0" destOrd="0" presId="urn:microsoft.com/office/officeart/2008/layout/HorizontalMultiLevelHierarchy"/>
    <dgm:cxn modelId="{D417AD89-2C46-4482-9D13-74EB4F8CBF63}" type="presParOf" srcId="{C5450AE2-0B82-453F-AB06-23AF0204F342}" destId="{EE7C4D9F-593C-43E9-B206-AF2D18E1F790}" srcOrd="1" destOrd="0" presId="urn:microsoft.com/office/officeart/2008/layout/HorizontalMultiLevelHierarchy"/>
    <dgm:cxn modelId="{FCE305F7-4C83-4070-9C00-CF3D3B6F7711}" type="presParOf" srcId="{EE7C4D9F-593C-43E9-B206-AF2D18E1F790}" destId="{8F27A1FA-3EA0-435D-A5D8-9F9ECEBE1AFD}" srcOrd="0" destOrd="0" presId="urn:microsoft.com/office/officeart/2008/layout/HorizontalMultiLevelHierarchy"/>
    <dgm:cxn modelId="{C4F2F22A-0D10-4141-A6A3-DE10EF61F09C}" type="presParOf" srcId="{8F27A1FA-3EA0-435D-A5D8-9F9ECEBE1AFD}" destId="{121DC703-A55C-4199-B0D0-A596D3CF6EA1}" srcOrd="0" destOrd="0" presId="urn:microsoft.com/office/officeart/2008/layout/HorizontalMultiLevelHierarchy"/>
    <dgm:cxn modelId="{157A2D5C-F910-44F8-941D-BCB36C346EA8}" type="presParOf" srcId="{EE7C4D9F-593C-43E9-B206-AF2D18E1F790}" destId="{0687738B-A46F-47BC-9AB2-AF4DD04D5D79}" srcOrd="1" destOrd="0" presId="urn:microsoft.com/office/officeart/2008/layout/HorizontalMultiLevelHierarchy"/>
    <dgm:cxn modelId="{09F39558-1A47-4E1F-9702-C91A0E2AD6AE}" type="presParOf" srcId="{0687738B-A46F-47BC-9AB2-AF4DD04D5D79}" destId="{79FFF4B9-42FE-436C-9F25-EDD9790AB24C}" srcOrd="0" destOrd="0" presId="urn:microsoft.com/office/officeart/2008/layout/HorizontalMultiLevelHierarchy"/>
    <dgm:cxn modelId="{5795788E-241D-473B-AC53-05A0EBD55F90}" type="presParOf" srcId="{0687738B-A46F-47BC-9AB2-AF4DD04D5D79}" destId="{C358DDD4-800C-4E05-9A4C-703DDC33A5D2}" srcOrd="1" destOrd="0" presId="urn:microsoft.com/office/officeart/2008/layout/HorizontalMultiLevelHierarchy"/>
    <dgm:cxn modelId="{B833C530-82E0-4064-A223-D6F96A418A15}" type="presParOf" srcId="{C358DDD4-800C-4E05-9A4C-703DDC33A5D2}" destId="{C65886F2-484F-4FA4-9A70-4CE0BE6A5621}" srcOrd="0" destOrd="0" presId="urn:microsoft.com/office/officeart/2008/layout/HorizontalMultiLevelHierarchy"/>
    <dgm:cxn modelId="{67F518D8-82DC-43C9-93BA-70966ECB9631}" type="presParOf" srcId="{C65886F2-484F-4FA4-9A70-4CE0BE6A5621}" destId="{BCAC5B21-01F3-495C-B2EC-F1BEFA1DB2BF}" srcOrd="0" destOrd="0" presId="urn:microsoft.com/office/officeart/2008/layout/HorizontalMultiLevelHierarchy"/>
    <dgm:cxn modelId="{8A6F203A-0BE7-4941-9034-FE1B3BE35DFF}" type="presParOf" srcId="{C358DDD4-800C-4E05-9A4C-703DDC33A5D2}" destId="{8666FF1F-9521-4E44-ABAD-6BA64A961A95}" srcOrd="1" destOrd="0" presId="urn:microsoft.com/office/officeart/2008/layout/HorizontalMultiLevelHierarchy"/>
    <dgm:cxn modelId="{1B904670-B14F-4FBC-908A-20E6424F9E2F}" type="presParOf" srcId="{8666FF1F-9521-4E44-ABAD-6BA64A961A95}" destId="{898624B7-AA7A-47BD-9A15-01438475277E}" srcOrd="0" destOrd="0" presId="urn:microsoft.com/office/officeart/2008/layout/HorizontalMultiLevelHierarchy"/>
    <dgm:cxn modelId="{335D0FA9-AB68-4868-B27D-985499096161}" type="presParOf" srcId="{8666FF1F-9521-4E44-ABAD-6BA64A961A95}" destId="{6E898ED8-1D6E-42AB-B1D1-AE85E3082FDB}" srcOrd="1" destOrd="0" presId="urn:microsoft.com/office/officeart/2008/layout/HorizontalMultiLevelHierarchy"/>
    <dgm:cxn modelId="{13733AF6-E2C5-4C03-99AE-1DB2FB560B8F}" type="presParOf" srcId="{C358DDD4-800C-4E05-9A4C-703DDC33A5D2}" destId="{D7EF800A-6F78-4680-92D8-4E55E98E7AC4}" srcOrd="2" destOrd="0" presId="urn:microsoft.com/office/officeart/2008/layout/HorizontalMultiLevelHierarchy"/>
    <dgm:cxn modelId="{820FF365-DF1C-462C-9498-465F2CE6A501}" type="presParOf" srcId="{D7EF800A-6F78-4680-92D8-4E55E98E7AC4}" destId="{D7BC3105-A45A-461A-92AE-12691C5C83DE}" srcOrd="0" destOrd="0" presId="urn:microsoft.com/office/officeart/2008/layout/HorizontalMultiLevelHierarchy"/>
    <dgm:cxn modelId="{61E4301F-530B-4562-BA09-C39F12F8EF5F}" type="presParOf" srcId="{C358DDD4-800C-4E05-9A4C-703DDC33A5D2}" destId="{C90507B1-2C57-4495-977C-DFFC224EFF4F}" srcOrd="3" destOrd="0" presId="urn:microsoft.com/office/officeart/2008/layout/HorizontalMultiLevelHierarchy"/>
    <dgm:cxn modelId="{631FA209-DB00-486C-A77E-7A2B011DC082}" type="presParOf" srcId="{C90507B1-2C57-4495-977C-DFFC224EFF4F}" destId="{7D94843E-4D27-498D-8AB2-E7C0FFD8D454}" srcOrd="0" destOrd="0" presId="urn:microsoft.com/office/officeart/2008/layout/HorizontalMultiLevelHierarchy"/>
    <dgm:cxn modelId="{C6E67469-73C1-47DF-A3C3-C8B7BCE64670}" type="presParOf" srcId="{C90507B1-2C57-4495-977C-DFFC224EFF4F}" destId="{1EFA1238-AB05-44B3-B95B-D50D3DD74CE0}" srcOrd="1" destOrd="0" presId="urn:microsoft.com/office/officeart/2008/layout/HorizontalMultiLevelHierarchy"/>
    <dgm:cxn modelId="{4C340BD9-E340-40FC-AE43-AB83D8E5A33E}" type="presParOf" srcId="{EE7C4D9F-593C-43E9-B206-AF2D18E1F790}" destId="{8F111FD4-E5F9-401D-BB06-6B339BE5DFD0}" srcOrd="2" destOrd="0" presId="urn:microsoft.com/office/officeart/2008/layout/HorizontalMultiLevelHierarchy"/>
    <dgm:cxn modelId="{F2D22D69-7D43-44CF-8F2D-8170F85687DC}" type="presParOf" srcId="{8F111FD4-E5F9-401D-BB06-6B339BE5DFD0}" destId="{6DB84F7B-BDC6-4A71-91DA-1150818AF0B9}" srcOrd="0" destOrd="0" presId="urn:microsoft.com/office/officeart/2008/layout/HorizontalMultiLevelHierarchy"/>
    <dgm:cxn modelId="{6D4C011B-95B1-4FAE-B51E-6881CE375F08}" type="presParOf" srcId="{EE7C4D9F-593C-43E9-B206-AF2D18E1F790}" destId="{203233B4-791F-478E-AA66-ED795B311ED8}" srcOrd="3" destOrd="0" presId="urn:microsoft.com/office/officeart/2008/layout/HorizontalMultiLevelHierarchy"/>
    <dgm:cxn modelId="{E5081394-1966-4766-BFE8-F90BE16D8A82}" type="presParOf" srcId="{203233B4-791F-478E-AA66-ED795B311ED8}" destId="{3C3E0816-5705-4E6C-8969-C89EDD58EB3E}" srcOrd="0" destOrd="0" presId="urn:microsoft.com/office/officeart/2008/layout/HorizontalMultiLevelHierarchy"/>
    <dgm:cxn modelId="{C150A8D0-8495-4CC1-A30E-AEC6C6401899}" type="presParOf" srcId="{203233B4-791F-478E-AA66-ED795B311ED8}" destId="{3B5F9372-7A0C-4DB8-B706-67DCFE443ADA}" srcOrd="1" destOrd="0" presId="urn:microsoft.com/office/officeart/2008/layout/HorizontalMultiLevelHierarchy"/>
    <dgm:cxn modelId="{84FEE9B4-798E-4BE6-9396-1A215FB8A989}" type="presParOf" srcId="{3B5F9372-7A0C-4DB8-B706-67DCFE443ADA}" destId="{41748D00-F97F-4400-85D2-B1071288C92B}" srcOrd="0" destOrd="0" presId="urn:microsoft.com/office/officeart/2008/layout/HorizontalMultiLevelHierarchy"/>
    <dgm:cxn modelId="{19AC2D3F-48FB-4F7B-BC47-1644A29179B8}" type="presParOf" srcId="{41748D00-F97F-4400-85D2-B1071288C92B}" destId="{B7C0FBA0-1EA3-41F7-9364-134386F919F8}" srcOrd="0" destOrd="0" presId="urn:microsoft.com/office/officeart/2008/layout/HorizontalMultiLevelHierarchy"/>
    <dgm:cxn modelId="{8D6B3959-8620-4E21-9C45-9E884256D9B0}" type="presParOf" srcId="{3B5F9372-7A0C-4DB8-B706-67DCFE443ADA}" destId="{B7A1AD09-3567-422C-8A7D-14C017DDE1C4}" srcOrd="1" destOrd="0" presId="urn:microsoft.com/office/officeart/2008/layout/HorizontalMultiLevelHierarchy"/>
    <dgm:cxn modelId="{42792642-4AD6-4032-9545-23B682FEC73C}" type="presParOf" srcId="{B7A1AD09-3567-422C-8A7D-14C017DDE1C4}" destId="{CCA58538-5F31-407F-8820-5D3C90037882}" srcOrd="0" destOrd="0" presId="urn:microsoft.com/office/officeart/2008/layout/HorizontalMultiLevelHierarchy"/>
    <dgm:cxn modelId="{2257679D-95DC-48C2-9087-0829781BD05F}" type="presParOf" srcId="{B7A1AD09-3567-422C-8A7D-14C017DDE1C4}" destId="{2D531E6C-6BD8-4F4F-9128-1FF43480A98D}" srcOrd="1" destOrd="0" presId="urn:microsoft.com/office/officeart/2008/layout/HorizontalMultiLevelHierarchy"/>
    <dgm:cxn modelId="{85F412B1-2B1D-41ED-AF39-90B17966E01F}" type="presParOf" srcId="{3B5F9372-7A0C-4DB8-B706-67DCFE443ADA}" destId="{9538D2BB-301B-451B-8599-405E59278288}" srcOrd="2" destOrd="0" presId="urn:microsoft.com/office/officeart/2008/layout/HorizontalMultiLevelHierarchy"/>
    <dgm:cxn modelId="{98CC6601-4340-4617-B0C0-3C8A940C477B}" type="presParOf" srcId="{9538D2BB-301B-451B-8599-405E59278288}" destId="{9F439192-95B3-453B-967B-947D0609BB3E}" srcOrd="0" destOrd="0" presId="urn:microsoft.com/office/officeart/2008/layout/HorizontalMultiLevelHierarchy"/>
    <dgm:cxn modelId="{0D8E3EA1-8EF2-41F1-B7E0-E59196F86D6E}" type="presParOf" srcId="{3B5F9372-7A0C-4DB8-B706-67DCFE443ADA}" destId="{A2C832DA-804F-496C-8543-8364E8E63B2F}" srcOrd="3" destOrd="0" presId="urn:microsoft.com/office/officeart/2008/layout/HorizontalMultiLevelHierarchy"/>
    <dgm:cxn modelId="{1CEA56EC-5380-46B1-8980-73EA4AE66BD4}" type="presParOf" srcId="{A2C832DA-804F-496C-8543-8364E8E63B2F}" destId="{E0114842-CF04-40AC-87A7-B84EED6BD153}" srcOrd="0" destOrd="0" presId="urn:microsoft.com/office/officeart/2008/layout/HorizontalMultiLevelHierarchy"/>
    <dgm:cxn modelId="{F6C17653-AB6F-44B4-BE1B-6464EFEDE96C}" type="presParOf" srcId="{A2C832DA-804F-496C-8543-8364E8E63B2F}" destId="{5BD82054-92C0-4603-AA8C-4580EB4CDA30}" srcOrd="1" destOrd="0" presId="urn:microsoft.com/office/officeart/2008/layout/HorizontalMultiLevelHierarchy"/>
    <dgm:cxn modelId="{1293EBF8-5CC3-4264-9123-CC64EC57E293}" type="presParOf" srcId="{3B5F9372-7A0C-4DB8-B706-67DCFE443ADA}" destId="{97B24307-33B5-4CB0-B76D-281BF65B79AD}" srcOrd="4" destOrd="0" presId="urn:microsoft.com/office/officeart/2008/layout/HorizontalMultiLevelHierarchy"/>
    <dgm:cxn modelId="{9A7FD578-1DC8-44D6-B3D9-8359D697CAFA}" type="presParOf" srcId="{97B24307-33B5-4CB0-B76D-281BF65B79AD}" destId="{A921164A-909D-4F95-AA0B-2B9241EEB149}" srcOrd="0" destOrd="0" presId="urn:microsoft.com/office/officeart/2008/layout/HorizontalMultiLevelHierarchy"/>
    <dgm:cxn modelId="{A57F732A-66D9-48D0-A567-AF2BD750F147}" type="presParOf" srcId="{3B5F9372-7A0C-4DB8-B706-67DCFE443ADA}" destId="{024EFF6B-C0D6-44F4-BB0F-9CF8664A878F}" srcOrd="5" destOrd="0" presId="urn:microsoft.com/office/officeart/2008/layout/HorizontalMultiLevelHierarchy"/>
    <dgm:cxn modelId="{0BE671E6-7F33-49A4-A739-C1FA2CBB1BB5}" type="presParOf" srcId="{024EFF6B-C0D6-44F4-BB0F-9CF8664A878F}" destId="{E99F9C08-0BEA-4C16-91BF-2116FE85C21F}" srcOrd="0" destOrd="0" presId="urn:microsoft.com/office/officeart/2008/layout/HorizontalMultiLevelHierarchy"/>
    <dgm:cxn modelId="{6A34F09A-9EAE-418E-B70A-869006F27C2D}" type="presParOf" srcId="{024EFF6B-C0D6-44F4-BB0F-9CF8664A878F}" destId="{59EB9176-DF50-4CF7-90E2-15789BE255A3}" srcOrd="1" destOrd="0" presId="urn:microsoft.com/office/officeart/2008/layout/HorizontalMultiLevelHierarchy"/>
    <dgm:cxn modelId="{B67687AB-46AC-432C-8A13-A1457ACC73F6}" type="presParOf" srcId="{3B5F9372-7A0C-4DB8-B706-67DCFE443ADA}" destId="{8051C435-8DA7-404D-8264-C71A9D746F7D}" srcOrd="6" destOrd="0" presId="urn:microsoft.com/office/officeart/2008/layout/HorizontalMultiLevelHierarchy"/>
    <dgm:cxn modelId="{E15EA5F7-FB06-4C63-A38B-FAE9579893D5}" type="presParOf" srcId="{8051C435-8DA7-404D-8264-C71A9D746F7D}" destId="{A6754C6A-0303-47E6-9E0F-5A6B5C7B9CAB}" srcOrd="0" destOrd="0" presId="urn:microsoft.com/office/officeart/2008/layout/HorizontalMultiLevelHierarchy"/>
    <dgm:cxn modelId="{6817CB7B-A21F-4A94-B825-9345C5FCB951}" type="presParOf" srcId="{3B5F9372-7A0C-4DB8-B706-67DCFE443ADA}" destId="{133430A6-82C7-4859-A4F7-9669A0895606}" srcOrd="7" destOrd="0" presId="urn:microsoft.com/office/officeart/2008/layout/HorizontalMultiLevelHierarchy"/>
    <dgm:cxn modelId="{13856D75-B57B-41D1-ABA6-3B57DBF79A0F}" type="presParOf" srcId="{133430A6-82C7-4859-A4F7-9669A0895606}" destId="{30963272-EB8F-47AA-BFF2-955C2811DFFF}" srcOrd="0" destOrd="0" presId="urn:microsoft.com/office/officeart/2008/layout/HorizontalMultiLevelHierarchy"/>
    <dgm:cxn modelId="{53E8DD3D-2C90-4147-9991-5B170CAA7ABD}" type="presParOf" srcId="{133430A6-82C7-4859-A4F7-9669A0895606}" destId="{BEC969B3-9541-4DCE-8841-8B144ADE4ABA}" srcOrd="1" destOrd="0" presId="urn:microsoft.com/office/officeart/2008/layout/HorizontalMultiLevelHierarchy"/>
    <dgm:cxn modelId="{4D77F9B8-DC71-4526-96DD-8DE4EF57663D}" type="presParOf" srcId="{EE7C4D9F-593C-43E9-B206-AF2D18E1F790}" destId="{46EF9864-657C-4418-AC9B-A1F1EE519AE5}" srcOrd="4" destOrd="0" presId="urn:microsoft.com/office/officeart/2008/layout/HorizontalMultiLevelHierarchy"/>
    <dgm:cxn modelId="{35A5D929-E3C5-4332-892B-F2E4E25A7BCF}" type="presParOf" srcId="{46EF9864-657C-4418-AC9B-A1F1EE519AE5}" destId="{AD21DAB7-013E-432F-843A-0BC3E8BD44CA}" srcOrd="0" destOrd="0" presId="urn:microsoft.com/office/officeart/2008/layout/HorizontalMultiLevelHierarchy"/>
    <dgm:cxn modelId="{67A1F8AF-7302-479E-95DB-554AF2BB50F8}" type="presParOf" srcId="{EE7C4D9F-593C-43E9-B206-AF2D18E1F790}" destId="{7D17F80A-8D63-4851-A70B-41EA77B8922A}" srcOrd="5" destOrd="0" presId="urn:microsoft.com/office/officeart/2008/layout/HorizontalMultiLevelHierarchy"/>
    <dgm:cxn modelId="{15FC7D1A-A00B-4197-9A11-7E79102BD783}" type="presParOf" srcId="{7D17F80A-8D63-4851-A70B-41EA77B8922A}" destId="{1B9E0DAD-0BD9-4E8D-BCD5-18F262F55CFB}" srcOrd="0" destOrd="0" presId="urn:microsoft.com/office/officeart/2008/layout/HorizontalMultiLevelHierarchy"/>
    <dgm:cxn modelId="{CA699467-587D-4BA3-B12C-5475A273405D}" type="presParOf" srcId="{7D17F80A-8D63-4851-A70B-41EA77B8922A}" destId="{3834010E-B2B3-462E-8863-C48EC8E9CB21}" srcOrd="1" destOrd="0" presId="urn:microsoft.com/office/officeart/2008/layout/HorizontalMultiLevelHierarchy"/>
    <dgm:cxn modelId="{4476BD68-639A-42CE-B500-7EB006DD6991}" type="presParOf" srcId="{3834010E-B2B3-462E-8863-C48EC8E9CB21}" destId="{84CA2BE5-5298-45B2-B15A-C33118F09254}" srcOrd="0" destOrd="0" presId="urn:microsoft.com/office/officeart/2008/layout/HorizontalMultiLevelHierarchy"/>
    <dgm:cxn modelId="{CB70C08B-2221-4821-9FE7-AE8211D3514B}" type="presParOf" srcId="{84CA2BE5-5298-45B2-B15A-C33118F09254}" destId="{12208590-E1AB-4C96-94C2-1F78BF1546C9}" srcOrd="0" destOrd="0" presId="urn:microsoft.com/office/officeart/2008/layout/HorizontalMultiLevelHierarchy"/>
    <dgm:cxn modelId="{51F7BC9B-D218-493C-8B32-8CB160163861}" type="presParOf" srcId="{3834010E-B2B3-462E-8863-C48EC8E9CB21}" destId="{628BE453-D4AE-420B-AA30-B52F5B3187E1}" srcOrd="1" destOrd="0" presId="urn:microsoft.com/office/officeart/2008/layout/HorizontalMultiLevelHierarchy"/>
    <dgm:cxn modelId="{5B12E2CC-ABC9-474B-BD55-1EA956F5DD9E}" type="presParOf" srcId="{628BE453-D4AE-420B-AA30-B52F5B3187E1}" destId="{B28801AB-DA41-49B5-B820-5F2CDE9FA87F}" srcOrd="0" destOrd="0" presId="urn:microsoft.com/office/officeart/2008/layout/HorizontalMultiLevelHierarchy"/>
    <dgm:cxn modelId="{EA88512E-B5C9-425E-9A74-D48B3BAC2D17}" type="presParOf" srcId="{628BE453-D4AE-420B-AA30-B52F5B3187E1}" destId="{9DB84EBC-58DE-4196-BE29-842B16F9B6D6}" srcOrd="1" destOrd="0" presId="urn:microsoft.com/office/officeart/2008/layout/HorizontalMultiLevelHierarchy"/>
    <dgm:cxn modelId="{0F23303B-26AE-4C1C-9C01-A79EBF49544F}" type="presParOf" srcId="{3834010E-B2B3-462E-8863-C48EC8E9CB21}" destId="{48733062-058C-4B6F-97D7-5560BA5F4255}" srcOrd="2" destOrd="0" presId="urn:microsoft.com/office/officeart/2008/layout/HorizontalMultiLevelHierarchy"/>
    <dgm:cxn modelId="{7D19EA28-018A-4A0F-BADF-329852261D13}" type="presParOf" srcId="{48733062-058C-4B6F-97D7-5560BA5F4255}" destId="{0A8C915B-AB09-4745-9475-6443303356F3}" srcOrd="0" destOrd="0" presId="urn:microsoft.com/office/officeart/2008/layout/HorizontalMultiLevelHierarchy"/>
    <dgm:cxn modelId="{44CA2BDB-CC2F-40B1-A966-EF245480DDDD}" type="presParOf" srcId="{3834010E-B2B3-462E-8863-C48EC8E9CB21}" destId="{2409959C-4E86-4D4E-BA37-4C9084AE9337}" srcOrd="3" destOrd="0" presId="urn:microsoft.com/office/officeart/2008/layout/HorizontalMultiLevelHierarchy"/>
    <dgm:cxn modelId="{BE70F3BA-70BB-43F0-AF5A-60BE09FFC225}" type="presParOf" srcId="{2409959C-4E86-4D4E-BA37-4C9084AE9337}" destId="{7625D988-39FD-4B3C-A47D-B9E56CCED01E}" srcOrd="0" destOrd="0" presId="urn:microsoft.com/office/officeart/2008/layout/HorizontalMultiLevelHierarchy"/>
    <dgm:cxn modelId="{5B542A86-DE34-4D70-8944-76CC410E5611}" type="presParOf" srcId="{2409959C-4E86-4D4E-BA37-4C9084AE9337}" destId="{EFE6CA67-5C72-43E8-9A63-3A4D49E84C07}" srcOrd="1" destOrd="0" presId="urn:microsoft.com/office/officeart/2008/layout/HorizontalMultiLevelHierarchy"/>
    <dgm:cxn modelId="{0CED2F81-8014-429F-8EC3-ADBE085ACF7F}" type="presParOf" srcId="{3834010E-B2B3-462E-8863-C48EC8E9CB21}" destId="{0FEDC1FD-22E5-46F3-ABC6-98BB00E9AF34}" srcOrd="4" destOrd="0" presId="urn:microsoft.com/office/officeart/2008/layout/HorizontalMultiLevelHierarchy"/>
    <dgm:cxn modelId="{A5F0BA0C-42DE-4F2E-8360-AAD2EDE993D6}" type="presParOf" srcId="{0FEDC1FD-22E5-46F3-ABC6-98BB00E9AF34}" destId="{229D4D87-460B-408F-BE6F-6A2F6B93DB90}" srcOrd="0" destOrd="0" presId="urn:microsoft.com/office/officeart/2008/layout/HorizontalMultiLevelHierarchy"/>
    <dgm:cxn modelId="{4C067DDE-0C5D-4E14-B5A3-187FA90F6AE2}" type="presParOf" srcId="{3834010E-B2B3-462E-8863-C48EC8E9CB21}" destId="{BEC0940D-2D05-45F2-8B00-E180917CA90D}" srcOrd="5" destOrd="0" presId="urn:microsoft.com/office/officeart/2008/layout/HorizontalMultiLevelHierarchy"/>
    <dgm:cxn modelId="{92E99046-1B4D-4A8F-92CB-138D64B6E135}" type="presParOf" srcId="{BEC0940D-2D05-45F2-8B00-E180917CA90D}" destId="{812D3E08-6A57-425B-AECA-52DEAAEAE88C}" srcOrd="0" destOrd="0" presId="urn:microsoft.com/office/officeart/2008/layout/HorizontalMultiLevelHierarchy"/>
    <dgm:cxn modelId="{F67FD570-B6F1-4867-AEE2-643CDD5C595A}" type="presParOf" srcId="{BEC0940D-2D05-45F2-8B00-E180917CA90D}" destId="{12513DD5-44A1-4265-BBE4-8891D4E1E27F}" srcOrd="1" destOrd="0" presId="urn:microsoft.com/office/officeart/2008/layout/HorizontalMultiLevelHierarchy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65C892-DFA3-4AB0-AAC5-DEA76887D9F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A444AA9D-E1CC-4E62-814D-39D4D31992AE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Direção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26BF7E-2172-4602-8B34-BBCF1300809F}" type="parTrans" cxnId="{63F59DFF-5E79-40D6-9AD8-AE02405567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3E555CC-DFF3-4BDE-B979-E473D91F66C4}" type="sibTrans" cxnId="{63F59DFF-5E79-40D6-9AD8-AE02405567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06413A-558B-472B-82C9-BE94B49A70FA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Administrativo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90790D-756E-4003-B92C-09BB2A643E69}" type="parTrans" cxnId="{9436A9A5-433D-4B30-A4A8-75189D2825D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E389D4-B575-4AAB-BEE3-1A7AA2C70884}" type="sibTrans" cxnId="{9436A9A5-433D-4B30-A4A8-75189D2825D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8751D4E-4884-450C-AD94-5B82E706CE56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Financeiro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5140D-4FC9-416F-A866-15207BB93A08}" type="parTrans" cxnId="{3218D3FC-7D5B-4AF1-BDFB-1D70CF20D34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3770108-0E46-4D73-BA34-3DE8470E71F7}" type="sibTrans" cxnId="{3218D3FC-7D5B-4AF1-BDFB-1D70CF20D34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E1E5D2-7D02-4C3E-9970-7D074236425A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Dept. Pessoal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A4EE4C9-026B-411B-9A01-3C197BB7ACA8}" type="parTrans" cxnId="{6E4CF2D5-8DA5-47D4-8667-96BC5F66B4F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93282B-147D-461A-804A-FBEB4B11C249}" type="sibTrans" cxnId="{6E4CF2D5-8DA5-47D4-8667-96BC5F66B4F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ECED828-20B7-4B2D-A93F-4EAD25BFD086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Engenharia de projetos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49F905-7E9B-463A-A1AA-5B49E024D231}" type="parTrans" cxnId="{9C1F3823-88D3-4167-B005-9BD71E1316C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6FDE58-11FD-43FE-A90F-212AA78F1E9A}" type="sibTrans" cxnId="{9C1F3823-88D3-4167-B005-9BD71E1316C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2A3F81-0CE3-4CF8-8B9D-732DF119BFF4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Desenvolvimento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B06E5-537C-43E8-87F9-BC5BAD5AB5FA}" type="parTrans" cxnId="{8F96B27A-3EF5-4405-93B5-1FC97A5A8D5C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F992BB8-F7F5-4BD1-939B-51E9B18CC91D}" type="sibTrans" cxnId="{8F96B27A-3EF5-4405-93B5-1FC97A5A8D5C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C93FE7-54E4-4670-915E-4B14943BFF6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Homologação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59A152-1AA8-458C-9F9C-099623C92D83}" type="parTrans" cxnId="{A9CC7C4E-AA32-4C16-89E4-31A41B25EEEE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825DD2A-1737-46EF-B20F-F3B5A2E8E290}" type="sibTrans" cxnId="{A9CC7C4E-AA32-4C16-89E4-31A41B25EEEE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05A32B-F53F-4A77-840B-83014031EBA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de sistemas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D96D21-5819-489B-A882-E950BB53A72A}" type="parTrans" cxnId="{1DCAE597-38BB-4B19-9509-A3CA0C07424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CA59AE-E1D5-48C9-8E98-DDACD206BDDF}" type="sibTrans" cxnId="{1DCAE597-38BB-4B19-9509-A3CA0C07424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93B4164-9EC1-42D3-806C-40DEB15B52A7}">
      <dgm:prSet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Comercial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F6D209-3F75-4719-98E5-1E37B5F48EC0}" type="parTrans" cxnId="{6F6014F5-B632-477D-B6F6-162B486A8B34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F20BDA6-3A49-4926-81E5-6B1B010ED1AF}" type="sibTrans" cxnId="{6F6014F5-B632-477D-B6F6-162B486A8B34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F5E312B-6EF7-4EDF-8A6E-A8B57B7B8553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Vendas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DEFECA-4BEB-4B0E-B3C1-A90916704ED7}" type="parTrans" cxnId="{2E412CEC-C56B-4E3C-841E-FCFB839E46F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963E46-FAC2-4FAD-BBEE-F875DE933911}" type="sibTrans" cxnId="{2E412CEC-C56B-4E3C-841E-FCFB839E46F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7F8895F-73C6-48E7-92FB-A7AE3FFD5D24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Implantação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415CBB-27B4-4080-BBB5-D825828986B1}" type="parTrans" cxnId="{18D433DC-AD70-4612-8DDA-9B30D273E759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38EBC35-31FC-4ABD-B8ED-DB204F550954}" type="sibTrans" cxnId="{18D433DC-AD70-4612-8DDA-9B30D273E759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5C623A-49EA-4F08-88E0-4FE93508D05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Suporte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B6728D-5C8B-43AC-94BC-A8B2632C9DD2}" type="parTrans" cxnId="{BBC65A9E-402F-4833-84FC-E3C93002363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A6BF-0802-4868-AFAB-1A8A8F79CD58}" type="sibTrans" cxnId="{BBC65A9E-402F-4833-84FC-E3C93002363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144EDDD-F771-4871-A577-81D9D6C05FC7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Consultoria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FBC4581-86F6-4C7F-9109-47646AAB714D}" type="parTrans" cxnId="{DAADA83B-7B1F-4341-8871-8FCAA93F9A02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B240A7-34E7-4A92-AD3A-E4A24FE8D265}" type="sibTrans" cxnId="{DAADA83B-7B1F-4341-8871-8FCAA93F9A02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630FDD7-AB92-4A6F-9A2B-8BF54C12D2E5}" type="pres">
      <dgm:prSet presAssocID="{C765C892-DFA3-4AB0-AAC5-DEA76887D9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8B7B275C-588A-4BE8-B980-96A4ADF7913E}" type="pres">
      <dgm:prSet presAssocID="{A444AA9D-E1CC-4E62-814D-39D4D31992AE}" presName="hierRoot1" presStyleCnt="0">
        <dgm:presLayoutVars>
          <dgm:hierBranch val="init"/>
        </dgm:presLayoutVars>
      </dgm:prSet>
      <dgm:spPr/>
    </dgm:pt>
    <dgm:pt modelId="{D6165584-7E05-4366-A3B9-908AF18105DF}" type="pres">
      <dgm:prSet presAssocID="{A444AA9D-E1CC-4E62-814D-39D4D31992AE}" presName="rootComposite1" presStyleCnt="0"/>
      <dgm:spPr/>
    </dgm:pt>
    <dgm:pt modelId="{C85D0FDD-2735-445C-AECE-674F1FB2F543}" type="pres">
      <dgm:prSet presAssocID="{A444AA9D-E1CC-4E62-814D-39D4D31992AE}" presName="rootText1" presStyleLbl="node0" presStyleIdx="0" presStyleCnt="1" custLinFactNeighborY="-1699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2A37D5-FC22-4415-90EA-44266F518C5B}" type="pres">
      <dgm:prSet presAssocID="{A444AA9D-E1CC-4E62-814D-39D4D31992AE}" presName="rootConnector1" presStyleLbl="node1" presStyleIdx="0" presStyleCnt="0"/>
      <dgm:spPr/>
      <dgm:t>
        <a:bodyPr/>
        <a:lstStyle/>
        <a:p>
          <a:endParaRPr lang="pt-BR"/>
        </a:p>
      </dgm:t>
    </dgm:pt>
    <dgm:pt modelId="{E7F633B4-4919-4D43-AE01-35F7A7C2AC5D}" type="pres">
      <dgm:prSet presAssocID="{A444AA9D-E1CC-4E62-814D-39D4D31992AE}" presName="hierChild2" presStyleCnt="0"/>
      <dgm:spPr/>
    </dgm:pt>
    <dgm:pt modelId="{880876C4-DD6A-41B5-9D59-BF01A237AFF9}" type="pres">
      <dgm:prSet presAssocID="{0A90790D-756E-4003-B92C-09BB2A643E69}" presName="Name64" presStyleLbl="parChTrans1D2" presStyleIdx="0" presStyleCnt="3"/>
      <dgm:spPr/>
      <dgm:t>
        <a:bodyPr/>
        <a:lstStyle/>
        <a:p>
          <a:endParaRPr lang="pt-BR"/>
        </a:p>
      </dgm:t>
    </dgm:pt>
    <dgm:pt modelId="{AACE4E0F-F203-4651-9DAF-33591928EAC7}" type="pres">
      <dgm:prSet presAssocID="{0506413A-558B-472B-82C9-BE94B49A70FA}" presName="hierRoot2" presStyleCnt="0">
        <dgm:presLayoutVars>
          <dgm:hierBranch val="init"/>
        </dgm:presLayoutVars>
      </dgm:prSet>
      <dgm:spPr/>
    </dgm:pt>
    <dgm:pt modelId="{B1FB9ED4-706F-43CD-A421-E519FF2FEB0A}" type="pres">
      <dgm:prSet presAssocID="{0506413A-558B-472B-82C9-BE94B49A70FA}" presName="rootComposite" presStyleCnt="0"/>
      <dgm:spPr/>
    </dgm:pt>
    <dgm:pt modelId="{A5C4CFA2-F83E-4FD7-BA9A-16A2D1C16209}" type="pres">
      <dgm:prSet presAssocID="{0506413A-558B-472B-82C9-BE94B49A70F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5C1906A-82DD-4295-956C-C69DE3C2E69E}" type="pres">
      <dgm:prSet presAssocID="{0506413A-558B-472B-82C9-BE94B49A70FA}" presName="rootConnector" presStyleLbl="node2" presStyleIdx="0" presStyleCnt="3"/>
      <dgm:spPr/>
      <dgm:t>
        <a:bodyPr/>
        <a:lstStyle/>
        <a:p>
          <a:endParaRPr lang="pt-BR"/>
        </a:p>
      </dgm:t>
    </dgm:pt>
    <dgm:pt modelId="{75C4C1FD-ABD9-4648-82C2-792C13C3C4D4}" type="pres">
      <dgm:prSet presAssocID="{0506413A-558B-472B-82C9-BE94B49A70FA}" presName="hierChild4" presStyleCnt="0"/>
      <dgm:spPr/>
    </dgm:pt>
    <dgm:pt modelId="{A6507134-B29B-4AFD-995D-0062663771EC}" type="pres">
      <dgm:prSet presAssocID="{D355140D-4FC9-416F-A866-15207BB93A08}" presName="Name64" presStyleLbl="parChTrans1D3" presStyleIdx="0" presStyleCnt="9"/>
      <dgm:spPr/>
      <dgm:t>
        <a:bodyPr/>
        <a:lstStyle/>
        <a:p>
          <a:endParaRPr lang="pt-BR"/>
        </a:p>
      </dgm:t>
    </dgm:pt>
    <dgm:pt modelId="{FFA0EE01-7751-44B4-A375-DD786668A1AA}" type="pres">
      <dgm:prSet presAssocID="{98751D4E-4884-450C-AD94-5B82E706CE56}" presName="hierRoot2" presStyleCnt="0">
        <dgm:presLayoutVars>
          <dgm:hierBranch val="init"/>
        </dgm:presLayoutVars>
      </dgm:prSet>
      <dgm:spPr/>
    </dgm:pt>
    <dgm:pt modelId="{6CD3D622-C4CA-4635-955C-9A154965A8FE}" type="pres">
      <dgm:prSet presAssocID="{98751D4E-4884-450C-AD94-5B82E706CE56}" presName="rootComposite" presStyleCnt="0"/>
      <dgm:spPr/>
    </dgm:pt>
    <dgm:pt modelId="{A0433DDC-38A0-491E-B2E4-CC866957FCDD}" type="pres">
      <dgm:prSet presAssocID="{98751D4E-4884-450C-AD94-5B82E706CE56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944EAC-FE0C-4834-A384-4B57D1DB48C1}" type="pres">
      <dgm:prSet presAssocID="{98751D4E-4884-450C-AD94-5B82E706CE56}" presName="rootConnector" presStyleLbl="node3" presStyleIdx="0" presStyleCnt="9"/>
      <dgm:spPr/>
      <dgm:t>
        <a:bodyPr/>
        <a:lstStyle/>
        <a:p>
          <a:endParaRPr lang="pt-BR"/>
        </a:p>
      </dgm:t>
    </dgm:pt>
    <dgm:pt modelId="{2F1A8989-12F0-4E40-B5B8-5807EE3D954A}" type="pres">
      <dgm:prSet presAssocID="{98751D4E-4884-450C-AD94-5B82E706CE56}" presName="hierChild4" presStyleCnt="0"/>
      <dgm:spPr/>
    </dgm:pt>
    <dgm:pt modelId="{1DF39E43-A262-4B1E-B2CD-0CBA6FC25116}" type="pres">
      <dgm:prSet presAssocID="{98751D4E-4884-450C-AD94-5B82E706CE56}" presName="hierChild5" presStyleCnt="0"/>
      <dgm:spPr/>
    </dgm:pt>
    <dgm:pt modelId="{86CD6BB2-3935-4583-B3C4-F94F574AF2F1}" type="pres">
      <dgm:prSet presAssocID="{CA4EE4C9-026B-411B-9A01-3C197BB7ACA8}" presName="Name64" presStyleLbl="parChTrans1D3" presStyleIdx="1" presStyleCnt="9"/>
      <dgm:spPr/>
      <dgm:t>
        <a:bodyPr/>
        <a:lstStyle/>
        <a:p>
          <a:endParaRPr lang="pt-BR"/>
        </a:p>
      </dgm:t>
    </dgm:pt>
    <dgm:pt modelId="{04E05ECE-0265-4A2D-B3B1-3905542F9CDE}" type="pres">
      <dgm:prSet presAssocID="{92E1E5D2-7D02-4C3E-9970-7D074236425A}" presName="hierRoot2" presStyleCnt="0">
        <dgm:presLayoutVars>
          <dgm:hierBranch val="init"/>
        </dgm:presLayoutVars>
      </dgm:prSet>
      <dgm:spPr/>
    </dgm:pt>
    <dgm:pt modelId="{0CE3C81B-0248-46FA-A446-E3D840979938}" type="pres">
      <dgm:prSet presAssocID="{92E1E5D2-7D02-4C3E-9970-7D074236425A}" presName="rootComposite" presStyleCnt="0"/>
      <dgm:spPr/>
    </dgm:pt>
    <dgm:pt modelId="{FFAADCF6-7E1D-4A02-83D5-AF83A5FA56B9}" type="pres">
      <dgm:prSet presAssocID="{92E1E5D2-7D02-4C3E-9970-7D074236425A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71ECCDD-505A-4E6A-BF2C-BA16FAADF0C6}" type="pres">
      <dgm:prSet presAssocID="{92E1E5D2-7D02-4C3E-9970-7D074236425A}" presName="rootConnector" presStyleLbl="node3" presStyleIdx="1" presStyleCnt="9"/>
      <dgm:spPr/>
      <dgm:t>
        <a:bodyPr/>
        <a:lstStyle/>
        <a:p>
          <a:endParaRPr lang="pt-BR"/>
        </a:p>
      </dgm:t>
    </dgm:pt>
    <dgm:pt modelId="{0DBF6B88-FE0D-4F22-99F6-81B18C721581}" type="pres">
      <dgm:prSet presAssocID="{92E1E5D2-7D02-4C3E-9970-7D074236425A}" presName="hierChild4" presStyleCnt="0"/>
      <dgm:spPr/>
    </dgm:pt>
    <dgm:pt modelId="{F3FF51D3-926A-45A4-88BF-9D8044121AD0}" type="pres">
      <dgm:prSet presAssocID="{92E1E5D2-7D02-4C3E-9970-7D074236425A}" presName="hierChild5" presStyleCnt="0"/>
      <dgm:spPr/>
    </dgm:pt>
    <dgm:pt modelId="{FB62B5A1-753E-4B25-9C1F-1BA295BCAD58}" type="pres">
      <dgm:prSet presAssocID="{0506413A-558B-472B-82C9-BE94B49A70FA}" presName="hierChild5" presStyleCnt="0"/>
      <dgm:spPr/>
    </dgm:pt>
    <dgm:pt modelId="{42A06A71-4233-4C91-ADB7-5EA47BB4D535}" type="pres">
      <dgm:prSet presAssocID="{F5F6D209-3F75-4719-98E5-1E37B5F48EC0}" presName="Name64" presStyleLbl="parChTrans1D2" presStyleIdx="1" presStyleCnt="3"/>
      <dgm:spPr/>
      <dgm:t>
        <a:bodyPr/>
        <a:lstStyle/>
        <a:p>
          <a:endParaRPr lang="pt-BR"/>
        </a:p>
      </dgm:t>
    </dgm:pt>
    <dgm:pt modelId="{881FA310-72E3-4912-9946-67EFBF420A5A}" type="pres">
      <dgm:prSet presAssocID="{F93B4164-9EC1-42D3-806C-40DEB15B52A7}" presName="hierRoot2" presStyleCnt="0">
        <dgm:presLayoutVars>
          <dgm:hierBranch val="init"/>
        </dgm:presLayoutVars>
      </dgm:prSet>
      <dgm:spPr/>
    </dgm:pt>
    <dgm:pt modelId="{405F0CBF-1FCE-4651-A2E7-2BCD4585A5DC}" type="pres">
      <dgm:prSet presAssocID="{F93B4164-9EC1-42D3-806C-40DEB15B52A7}" presName="rootComposite" presStyleCnt="0"/>
      <dgm:spPr/>
    </dgm:pt>
    <dgm:pt modelId="{636CD6F1-F7F5-4326-B6D9-E71CECC53D06}" type="pres">
      <dgm:prSet presAssocID="{F93B4164-9EC1-42D3-806C-40DEB15B52A7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DA6C49E-FE3F-4892-9E1D-5F2C0F9984F6}" type="pres">
      <dgm:prSet presAssocID="{F93B4164-9EC1-42D3-806C-40DEB15B52A7}" presName="rootConnector" presStyleLbl="node2" presStyleIdx="1" presStyleCnt="3"/>
      <dgm:spPr/>
      <dgm:t>
        <a:bodyPr/>
        <a:lstStyle/>
        <a:p>
          <a:endParaRPr lang="pt-BR"/>
        </a:p>
      </dgm:t>
    </dgm:pt>
    <dgm:pt modelId="{A8DA48E8-FA51-45E2-9F3A-CA254FA9A3CA}" type="pres">
      <dgm:prSet presAssocID="{F93B4164-9EC1-42D3-806C-40DEB15B52A7}" presName="hierChild4" presStyleCnt="0"/>
      <dgm:spPr/>
    </dgm:pt>
    <dgm:pt modelId="{5C7596BD-D421-4FF6-9752-76232FF697E9}" type="pres">
      <dgm:prSet presAssocID="{AADEFECA-4BEB-4B0E-B3C1-A90916704ED7}" presName="Name64" presStyleLbl="parChTrans1D3" presStyleIdx="2" presStyleCnt="9"/>
      <dgm:spPr/>
      <dgm:t>
        <a:bodyPr/>
        <a:lstStyle/>
        <a:p>
          <a:endParaRPr lang="pt-BR"/>
        </a:p>
      </dgm:t>
    </dgm:pt>
    <dgm:pt modelId="{5A2A88E6-1232-4183-B823-672BA4B713BA}" type="pres">
      <dgm:prSet presAssocID="{3F5E312B-6EF7-4EDF-8A6E-A8B57B7B8553}" presName="hierRoot2" presStyleCnt="0">
        <dgm:presLayoutVars>
          <dgm:hierBranch val="init"/>
        </dgm:presLayoutVars>
      </dgm:prSet>
      <dgm:spPr/>
    </dgm:pt>
    <dgm:pt modelId="{0C8A566C-B4C5-4675-A6D1-B94FA40F4B3B}" type="pres">
      <dgm:prSet presAssocID="{3F5E312B-6EF7-4EDF-8A6E-A8B57B7B8553}" presName="rootComposite" presStyleCnt="0"/>
      <dgm:spPr/>
    </dgm:pt>
    <dgm:pt modelId="{05FA11F8-2983-47C0-BDA4-D035D025E02F}" type="pres">
      <dgm:prSet presAssocID="{3F5E312B-6EF7-4EDF-8A6E-A8B57B7B8553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0897BD-1405-4467-A99E-4CDFA7615C55}" type="pres">
      <dgm:prSet presAssocID="{3F5E312B-6EF7-4EDF-8A6E-A8B57B7B8553}" presName="rootConnector" presStyleLbl="node3" presStyleIdx="2" presStyleCnt="9"/>
      <dgm:spPr/>
      <dgm:t>
        <a:bodyPr/>
        <a:lstStyle/>
        <a:p>
          <a:endParaRPr lang="pt-BR"/>
        </a:p>
      </dgm:t>
    </dgm:pt>
    <dgm:pt modelId="{DE2CAD66-382B-4D8D-935D-289556713949}" type="pres">
      <dgm:prSet presAssocID="{3F5E312B-6EF7-4EDF-8A6E-A8B57B7B8553}" presName="hierChild4" presStyleCnt="0"/>
      <dgm:spPr/>
    </dgm:pt>
    <dgm:pt modelId="{87CE8611-3AAC-447A-AB5C-4EE4DF900D24}" type="pres">
      <dgm:prSet presAssocID="{3F5E312B-6EF7-4EDF-8A6E-A8B57B7B8553}" presName="hierChild5" presStyleCnt="0"/>
      <dgm:spPr/>
    </dgm:pt>
    <dgm:pt modelId="{5F8AB91F-3D9F-4854-A25D-5FE000B2E781}" type="pres">
      <dgm:prSet presAssocID="{92415CBB-27B4-4080-BBB5-D825828986B1}" presName="Name64" presStyleLbl="parChTrans1D3" presStyleIdx="3" presStyleCnt="9"/>
      <dgm:spPr/>
      <dgm:t>
        <a:bodyPr/>
        <a:lstStyle/>
        <a:p>
          <a:endParaRPr lang="pt-BR"/>
        </a:p>
      </dgm:t>
    </dgm:pt>
    <dgm:pt modelId="{6938632D-04F9-4C47-848C-AFCA85EAEA6C}" type="pres">
      <dgm:prSet presAssocID="{07F8895F-73C6-48E7-92FB-A7AE3FFD5D24}" presName="hierRoot2" presStyleCnt="0">
        <dgm:presLayoutVars>
          <dgm:hierBranch val="init"/>
        </dgm:presLayoutVars>
      </dgm:prSet>
      <dgm:spPr/>
    </dgm:pt>
    <dgm:pt modelId="{604AB45A-971A-405E-95A9-5DF6D3E620B7}" type="pres">
      <dgm:prSet presAssocID="{07F8895F-73C6-48E7-92FB-A7AE3FFD5D24}" presName="rootComposite" presStyleCnt="0"/>
      <dgm:spPr/>
    </dgm:pt>
    <dgm:pt modelId="{9BCFB519-B600-418E-9925-12688D6A3C0E}" type="pres">
      <dgm:prSet presAssocID="{07F8895F-73C6-48E7-92FB-A7AE3FFD5D24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67793D0-253F-434B-A162-7134A70030B6}" type="pres">
      <dgm:prSet presAssocID="{07F8895F-73C6-48E7-92FB-A7AE3FFD5D24}" presName="rootConnector" presStyleLbl="node3" presStyleIdx="3" presStyleCnt="9"/>
      <dgm:spPr/>
      <dgm:t>
        <a:bodyPr/>
        <a:lstStyle/>
        <a:p>
          <a:endParaRPr lang="pt-BR"/>
        </a:p>
      </dgm:t>
    </dgm:pt>
    <dgm:pt modelId="{EE332CF6-7561-4EF8-BD8E-68CB89CAB3C5}" type="pres">
      <dgm:prSet presAssocID="{07F8895F-73C6-48E7-92FB-A7AE3FFD5D24}" presName="hierChild4" presStyleCnt="0"/>
      <dgm:spPr/>
    </dgm:pt>
    <dgm:pt modelId="{6BEFCA15-7D41-4A29-8653-78EBFB1D0EE9}" type="pres">
      <dgm:prSet presAssocID="{07F8895F-73C6-48E7-92FB-A7AE3FFD5D24}" presName="hierChild5" presStyleCnt="0"/>
      <dgm:spPr/>
    </dgm:pt>
    <dgm:pt modelId="{B5CBB6B1-6AF9-46FC-AD32-CE00A51B8945}" type="pres">
      <dgm:prSet presAssocID="{31B6728D-5C8B-43AC-94BC-A8B2632C9DD2}" presName="Name64" presStyleLbl="parChTrans1D3" presStyleIdx="4" presStyleCnt="9"/>
      <dgm:spPr/>
      <dgm:t>
        <a:bodyPr/>
        <a:lstStyle/>
        <a:p>
          <a:endParaRPr lang="pt-BR"/>
        </a:p>
      </dgm:t>
    </dgm:pt>
    <dgm:pt modelId="{36C8F4E3-331A-4F90-92B6-FDA0B2438D47}" type="pres">
      <dgm:prSet presAssocID="{AF5C623A-49EA-4F08-88E0-4FE93508D05B}" presName="hierRoot2" presStyleCnt="0">
        <dgm:presLayoutVars>
          <dgm:hierBranch val="init"/>
        </dgm:presLayoutVars>
      </dgm:prSet>
      <dgm:spPr/>
    </dgm:pt>
    <dgm:pt modelId="{AEA06980-C94A-495D-A945-FFAB2B579644}" type="pres">
      <dgm:prSet presAssocID="{AF5C623A-49EA-4F08-88E0-4FE93508D05B}" presName="rootComposite" presStyleCnt="0"/>
      <dgm:spPr/>
    </dgm:pt>
    <dgm:pt modelId="{9C8D73E8-0F43-4F7E-996C-AD51B59BC6FF}" type="pres">
      <dgm:prSet presAssocID="{AF5C623A-49EA-4F08-88E0-4FE93508D05B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31E612-ABE8-432F-8860-9CE44878045E}" type="pres">
      <dgm:prSet presAssocID="{AF5C623A-49EA-4F08-88E0-4FE93508D05B}" presName="rootConnector" presStyleLbl="node3" presStyleIdx="4" presStyleCnt="9"/>
      <dgm:spPr/>
      <dgm:t>
        <a:bodyPr/>
        <a:lstStyle/>
        <a:p>
          <a:endParaRPr lang="pt-BR"/>
        </a:p>
      </dgm:t>
    </dgm:pt>
    <dgm:pt modelId="{B2F0F326-6619-4123-AFF6-2EF6EA5C1120}" type="pres">
      <dgm:prSet presAssocID="{AF5C623A-49EA-4F08-88E0-4FE93508D05B}" presName="hierChild4" presStyleCnt="0"/>
      <dgm:spPr/>
    </dgm:pt>
    <dgm:pt modelId="{0EA49E30-9370-4A04-8400-EADD9EE15D32}" type="pres">
      <dgm:prSet presAssocID="{AF5C623A-49EA-4F08-88E0-4FE93508D05B}" presName="hierChild5" presStyleCnt="0"/>
      <dgm:spPr/>
    </dgm:pt>
    <dgm:pt modelId="{93D47DB9-236E-47A8-9CE3-E8B9DA240574}" type="pres">
      <dgm:prSet presAssocID="{6FBC4581-86F6-4C7F-9109-47646AAB714D}" presName="Name64" presStyleLbl="parChTrans1D3" presStyleIdx="5" presStyleCnt="9"/>
      <dgm:spPr/>
      <dgm:t>
        <a:bodyPr/>
        <a:lstStyle/>
        <a:p>
          <a:endParaRPr lang="pt-BR"/>
        </a:p>
      </dgm:t>
    </dgm:pt>
    <dgm:pt modelId="{6767A3EA-3771-4B03-8FFC-5642EBA28F95}" type="pres">
      <dgm:prSet presAssocID="{F144EDDD-F771-4871-A577-81D9D6C05FC7}" presName="hierRoot2" presStyleCnt="0">
        <dgm:presLayoutVars>
          <dgm:hierBranch val="init"/>
        </dgm:presLayoutVars>
      </dgm:prSet>
      <dgm:spPr/>
    </dgm:pt>
    <dgm:pt modelId="{19769CFE-D832-4F8D-B50E-55EC1ECB874A}" type="pres">
      <dgm:prSet presAssocID="{F144EDDD-F771-4871-A577-81D9D6C05FC7}" presName="rootComposite" presStyleCnt="0"/>
      <dgm:spPr/>
    </dgm:pt>
    <dgm:pt modelId="{72F9DAA5-67E1-4985-B550-F3C1FDBC7A4E}" type="pres">
      <dgm:prSet presAssocID="{F144EDDD-F771-4871-A577-81D9D6C05FC7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14E1B4C-34A0-4983-AC81-07D956F6F461}" type="pres">
      <dgm:prSet presAssocID="{F144EDDD-F771-4871-A577-81D9D6C05FC7}" presName="rootConnector" presStyleLbl="node3" presStyleIdx="5" presStyleCnt="9"/>
      <dgm:spPr/>
      <dgm:t>
        <a:bodyPr/>
        <a:lstStyle/>
        <a:p>
          <a:endParaRPr lang="pt-BR"/>
        </a:p>
      </dgm:t>
    </dgm:pt>
    <dgm:pt modelId="{054F4F54-AC00-4AA5-B2E9-B16F8F18315F}" type="pres">
      <dgm:prSet presAssocID="{F144EDDD-F771-4871-A577-81D9D6C05FC7}" presName="hierChild4" presStyleCnt="0"/>
      <dgm:spPr/>
    </dgm:pt>
    <dgm:pt modelId="{2DDDF723-4367-4544-AD9C-7BE8980B61B7}" type="pres">
      <dgm:prSet presAssocID="{F144EDDD-F771-4871-A577-81D9D6C05FC7}" presName="hierChild5" presStyleCnt="0"/>
      <dgm:spPr/>
    </dgm:pt>
    <dgm:pt modelId="{76770D4D-5204-46A1-9CB1-0A01FDD04B48}" type="pres">
      <dgm:prSet presAssocID="{F93B4164-9EC1-42D3-806C-40DEB15B52A7}" presName="hierChild5" presStyleCnt="0"/>
      <dgm:spPr/>
    </dgm:pt>
    <dgm:pt modelId="{7CD820B9-7843-476A-9DB9-4C5ADF8CBE90}" type="pres">
      <dgm:prSet presAssocID="{A249F905-7E9B-463A-A1AA-5B49E024D231}" presName="Name64" presStyleLbl="parChTrans1D2" presStyleIdx="2" presStyleCnt="3"/>
      <dgm:spPr/>
      <dgm:t>
        <a:bodyPr/>
        <a:lstStyle/>
        <a:p>
          <a:endParaRPr lang="pt-BR"/>
        </a:p>
      </dgm:t>
    </dgm:pt>
    <dgm:pt modelId="{271B3C6F-E4CB-4C86-95AD-82277A5431BD}" type="pres">
      <dgm:prSet presAssocID="{9ECED828-20B7-4B2D-A93F-4EAD25BFD086}" presName="hierRoot2" presStyleCnt="0">
        <dgm:presLayoutVars>
          <dgm:hierBranch val="init"/>
        </dgm:presLayoutVars>
      </dgm:prSet>
      <dgm:spPr/>
    </dgm:pt>
    <dgm:pt modelId="{2189FDAF-1BFA-40F4-BDF7-F2826907C2B6}" type="pres">
      <dgm:prSet presAssocID="{9ECED828-20B7-4B2D-A93F-4EAD25BFD086}" presName="rootComposite" presStyleCnt="0"/>
      <dgm:spPr/>
    </dgm:pt>
    <dgm:pt modelId="{9B34D963-68D2-4EAC-82AA-CAFA32AE5C6A}" type="pres">
      <dgm:prSet presAssocID="{9ECED828-20B7-4B2D-A93F-4EAD25BFD08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A320A7-F463-40B3-9DA7-4C4671DA4C7A}" type="pres">
      <dgm:prSet presAssocID="{9ECED828-20B7-4B2D-A93F-4EAD25BFD086}" presName="rootConnector" presStyleLbl="node2" presStyleIdx="2" presStyleCnt="3"/>
      <dgm:spPr/>
      <dgm:t>
        <a:bodyPr/>
        <a:lstStyle/>
        <a:p>
          <a:endParaRPr lang="pt-BR"/>
        </a:p>
      </dgm:t>
    </dgm:pt>
    <dgm:pt modelId="{A6BAE086-2A69-4A6C-9340-EF687D54128D}" type="pres">
      <dgm:prSet presAssocID="{9ECED828-20B7-4B2D-A93F-4EAD25BFD086}" presName="hierChild4" presStyleCnt="0"/>
      <dgm:spPr/>
    </dgm:pt>
    <dgm:pt modelId="{D93940C2-17F6-43AD-80A4-019CB4324CFF}" type="pres">
      <dgm:prSet presAssocID="{7DD96D21-5819-489B-A882-E950BB53A72A}" presName="Name64" presStyleLbl="parChTrans1D3" presStyleIdx="6" presStyleCnt="9"/>
      <dgm:spPr/>
      <dgm:t>
        <a:bodyPr/>
        <a:lstStyle/>
        <a:p>
          <a:endParaRPr lang="pt-BR"/>
        </a:p>
      </dgm:t>
    </dgm:pt>
    <dgm:pt modelId="{ADB87632-E8A9-48DE-999E-09A15B9B7FDB}" type="pres">
      <dgm:prSet presAssocID="{1305A32B-F53F-4A77-840B-83014031EBAB}" presName="hierRoot2" presStyleCnt="0">
        <dgm:presLayoutVars>
          <dgm:hierBranch val="init"/>
        </dgm:presLayoutVars>
      </dgm:prSet>
      <dgm:spPr/>
    </dgm:pt>
    <dgm:pt modelId="{213D6300-3887-40DE-B62F-C836283DC247}" type="pres">
      <dgm:prSet presAssocID="{1305A32B-F53F-4A77-840B-83014031EBAB}" presName="rootComposite" presStyleCnt="0"/>
      <dgm:spPr/>
    </dgm:pt>
    <dgm:pt modelId="{43DC58B2-44E0-4D97-B3B6-E45CBA5C4037}" type="pres">
      <dgm:prSet presAssocID="{1305A32B-F53F-4A77-840B-83014031EBAB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EF16F1-9C2C-490C-8E02-B1A6EEF72F4F}" type="pres">
      <dgm:prSet presAssocID="{1305A32B-F53F-4A77-840B-83014031EBAB}" presName="rootConnector" presStyleLbl="node3" presStyleIdx="6" presStyleCnt="9"/>
      <dgm:spPr/>
      <dgm:t>
        <a:bodyPr/>
        <a:lstStyle/>
        <a:p>
          <a:endParaRPr lang="pt-BR"/>
        </a:p>
      </dgm:t>
    </dgm:pt>
    <dgm:pt modelId="{7FFC0B04-2E68-468B-8E72-529AFBDF7599}" type="pres">
      <dgm:prSet presAssocID="{1305A32B-F53F-4A77-840B-83014031EBAB}" presName="hierChild4" presStyleCnt="0"/>
      <dgm:spPr/>
    </dgm:pt>
    <dgm:pt modelId="{0023CA42-CB78-4EAE-958E-6BB5F070CCA6}" type="pres">
      <dgm:prSet presAssocID="{1305A32B-F53F-4A77-840B-83014031EBAB}" presName="hierChild5" presStyleCnt="0"/>
      <dgm:spPr/>
    </dgm:pt>
    <dgm:pt modelId="{13C4F1BA-A0C1-4BF4-83AA-70F09832A28C}" type="pres">
      <dgm:prSet presAssocID="{848B06E5-537C-43E8-87F9-BC5BAD5AB5FA}" presName="Name64" presStyleLbl="parChTrans1D3" presStyleIdx="7" presStyleCnt="9"/>
      <dgm:spPr/>
      <dgm:t>
        <a:bodyPr/>
        <a:lstStyle/>
        <a:p>
          <a:endParaRPr lang="pt-BR"/>
        </a:p>
      </dgm:t>
    </dgm:pt>
    <dgm:pt modelId="{2668B17F-E0DA-4075-8F23-193B08FEEBAF}" type="pres">
      <dgm:prSet presAssocID="{AF2A3F81-0CE3-4CF8-8B9D-732DF119BFF4}" presName="hierRoot2" presStyleCnt="0">
        <dgm:presLayoutVars>
          <dgm:hierBranch val="init"/>
        </dgm:presLayoutVars>
      </dgm:prSet>
      <dgm:spPr/>
    </dgm:pt>
    <dgm:pt modelId="{99AB1412-3167-4F4A-817E-31B77E23EF0D}" type="pres">
      <dgm:prSet presAssocID="{AF2A3F81-0CE3-4CF8-8B9D-732DF119BFF4}" presName="rootComposite" presStyleCnt="0"/>
      <dgm:spPr/>
    </dgm:pt>
    <dgm:pt modelId="{D5965F06-FDFE-4E6D-BAA5-FCDD3871EC9E}" type="pres">
      <dgm:prSet presAssocID="{AF2A3F81-0CE3-4CF8-8B9D-732DF119BFF4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376912-B86E-4C99-9AC0-7B6D1FCEB8E3}" type="pres">
      <dgm:prSet presAssocID="{AF2A3F81-0CE3-4CF8-8B9D-732DF119BFF4}" presName="rootConnector" presStyleLbl="node3" presStyleIdx="7" presStyleCnt="9"/>
      <dgm:spPr/>
      <dgm:t>
        <a:bodyPr/>
        <a:lstStyle/>
        <a:p>
          <a:endParaRPr lang="pt-BR"/>
        </a:p>
      </dgm:t>
    </dgm:pt>
    <dgm:pt modelId="{C4D80406-DC66-4AD1-A655-C664A516DE4C}" type="pres">
      <dgm:prSet presAssocID="{AF2A3F81-0CE3-4CF8-8B9D-732DF119BFF4}" presName="hierChild4" presStyleCnt="0"/>
      <dgm:spPr/>
    </dgm:pt>
    <dgm:pt modelId="{CFA2CF14-9796-4FA1-9555-C4D77A354C8D}" type="pres">
      <dgm:prSet presAssocID="{AF2A3F81-0CE3-4CF8-8B9D-732DF119BFF4}" presName="hierChild5" presStyleCnt="0"/>
      <dgm:spPr/>
    </dgm:pt>
    <dgm:pt modelId="{7DDAF8C5-5C65-4BB5-83D8-D022E74C6F11}" type="pres">
      <dgm:prSet presAssocID="{4559A152-1AA8-458C-9F9C-099623C92D83}" presName="Name64" presStyleLbl="parChTrans1D3" presStyleIdx="8" presStyleCnt="9"/>
      <dgm:spPr/>
      <dgm:t>
        <a:bodyPr/>
        <a:lstStyle/>
        <a:p>
          <a:endParaRPr lang="pt-BR"/>
        </a:p>
      </dgm:t>
    </dgm:pt>
    <dgm:pt modelId="{732454FA-186D-4409-BF52-E5EC735C978F}" type="pres">
      <dgm:prSet presAssocID="{F2C93FE7-54E4-4670-915E-4B14943BFF6B}" presName="hierRoot2" presStyleCnt="0">
        <dgm:presLayoutVars>
          <dgm:hierBranch val="init"/>
        </dgm:presLayoutVars>
      </dgm:prSet>
      <dgm:spPr/>
    </dgm:pt>
    <dgm:pt modelId="{7A2C8C0B-BF97-4277-8C82-84B86C18B781}" type="pres">
      <dgm:prSet presAssocID="{F2C93FE7-54E4-4670-915E-4B14943BFF6B}" presName="rootComposite" presStyleCnt="0"/>
      <dgm:spPr/>
    </dgm:pt>
    <dgm:pt modelId="{AD3EFA24-6F79-46CA-8512-18B9FD53EADA}" type="pres">
      <dgm:prSet presAssocID="{F2C93FE7-54E4-4670-915E-4B14943BFF6B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B6CDCF-E1EF-422C-8C62-FA6F2C9A288B}" type="pres">
      <dgm:prSet presAssocID="{F2C93FE7-54E4-4670-915E-4B14943BFF6B}" presName="rootConnector" presStyleLbl="node3" presStyleIdx="8" presStyleCnt="9"/>
      <dgm:spPr/>
      <dgm:t>
        <a:bodyPr/>
        <a:lstStyle/>
        <a:p>
          <a:endParaRPr lang="pt-BR"/>
        </a:p>
      </dgm:t>
    </dgm:pt>
    <dgm:pt modelId="{8019BF8A-CF5E-48A1-8576-C2A1B167DEB6}" type="pres">
      <dgm:prSet presAssocID="{F2C93FE7-54E4-4670-915E-4B14943BFF6B}" presName="hierChild4" presStyleCnt="0"/>
      <dgm:spPr/>
    </dgm:pt>
    <dgm:pt modelId="{46D38FE7-3EA4-4BBD-AD3D-E13267F737E4}" type="pres">
      <dgm:prSet presAssocID="{F2C93FE7-54E4-4670-915E-4B14943BFF6B}" presName="hierChild5" presStyleCnt="0"/>
      <dgm:spPr/>
    </dgm:pt>
    <dgm:pt modelId="{D30180A9-5919-4BC7-9F91-F6FC82748A64}" type="pres">
      <dgm:prSet presAssocID="{9ECED828-20B7-4B2D-A93F-4EAD25BFD086}" presName="hierChild5" presStyleCnt="0"/>
      <dgm:spPr/>
    </dgm:pt>
    <dgm:pt modelId="{1FDEBA13-1592-4501-B4EC-0016749808FC}" type="pres">
      <dgm:prSet presAssocID="{A444AA9D-E1CC-4E62-814D-39D4D31992AE}" presName="hierChild3" presStyleCnt="0"/>
      <dgm:spPr/>
    </dgm:pt>
  </dgm:ptLst>
  <dgm:cxnLst>
    <dgm:cxn modelId="{2E412CEC-C56B-4E3C-841E-FCFB839E46F8}" srcId="{F93B4164-9EC1-42D3-806C-40DEB15B52A7}" destId="{3F5E312B-6EF7-4EDF-8A6E-A8B57B7B8553}" srcOrd="0" destOrd="0" parTransId="{AADEFECA-4BEB-4B0E-B3C1-A90916704ED7}" sibTransId="{71963E46-FAC2-4FAD-BBEE-F875DE933911}"/>
    <dgm:cxn modelId="{9436A9A5-433D-4B30-A4A8-75189D2825D8}" srcId="{A444AA9D-E1CC-4E62-814D-39D4D31992AE}" destId="{0506413A-558B-472B-82C9-BE94B49A70FA}" srcOrd="0" destOrd="0" parTransId="{0A90790D-756E-4003-B92C-09BB2A643E69}" sibTransId="{E8E389D4-B575-4AAB-BEE3-1A7AA2C70884}"/>
    <dgm:cxn modelId="{1531A51F-9218-497C-B0CA-3E16D7B7A3E6}" type="presOf" srcId="{F144EDDD-F771-4871-A577-81D9D6C05FC7}" destId="{E14E1B4C-34A0-4983-AC81-07D956F6F461}" srcOrd="1" destOrd="0" presId="urn:microsoft.com/office/officeart/2009/3/layout/HorizontalOrganizationChart"/>
    <dgm:cxn modelId="{862EF069-0B7E-4386-AA22-B398AAF03F1B}" type="presOf" srcId="{A444AA9D-E1CC-4E62-814D-39D4D31992AE}" destId="{C85D0FDD-2735-445C-AECE-674F1FB2F543}" srcOrd="0" destOrd="0" presId="urn:microsoft.com/office/officeart/2009/3/layout/HorizontalOrganizationChart"/>
    <dgm:cxn modelId="{42E75393-DCBD-49DC-8739-E0CC20E01A8D}" type="presOf" srcId="{0A90790D-756E-4003-B92C-09BB2A643E69}" destId="{880876C4-DD6A-41B5-9D59-BF01A237AFF9}" srcOrd="0" destOrd="0" presId="urn:microsoft.com/office/officeart/2009/3/layout/HorizontalOrganizationChart"/>
    <dgm:cxn modelId="{C9BCED3E-F117-44C5-896E-2D873F0C302B}" type="presOf" srcId="{CA4EE4C9-026B-411B-9A01-3C197BB7ACA8}" destId="{86CD6BB2-3935-4583-B3C4-F94F574AF2F1}" srcOrd="0" destOrd="0" presId="urn:microsoft.com/office/officeart/2009/3/layout/HorizontalOrganizationChart"/>
    <dgm:cxn modelId="{0D6C975D-637C-458A-B761-F4BBBDDC5DF6}" type="presOf" srcId="{7DD96D21-5819-489B-A882-E950BB53A72A}" destId="{D93940C2-17F6-43AD-80A4-019CB4324CFF}" srcOrd="0" destOrd="0" presId="urn:microsoft.com/office/officeart/2009/3/layout/HorizontalOrganizationChart"/>
    <dgm:cxn modelId="{E10A1F61-8AB6-49BF-8531-FCC2377E6756}" type="presOf" srcId="{A249F905-7E9B-463A-A1AA-5B49E024D231}" destId="{7CD820B9-7843-476A-9DB9-4C5ADF8CBE90}" srcOrd="0" destOrd="0" presId="urn:microsoft.com/office/officeart/2009/3/layout/HorizontalOrganizationChart"/>
    <dgm:cxn modelId="{3218D3FC-7D5B-4AF1-BDFB-1D70CF20D348}" srcId="{0506413A-558B-472B-82C9-BE94B49A70FA}" destId="{98751D4E-4884-450C-AD94-5B82E706CE56}" srcOrd="0" destOrd="0" parTransId="{D355140D-4FC9-416F-A866-15207BB93A08}" sibTransId="{73770108-0E46-4D73-BA34-3DE8470E71F7}"/>
    <dgm:cxn modelId="{D6CAE6EF-C3B5-4233-A1DA-84C586C0DD6E}" type="presOf" srcId="{F93B4164-9EC1-42D3-806C-40DEB15B52A7}" destId="{DDA6C49E-FE3F-4892-9E1D-5F2C0F9984F6}" srcOrd="1" destOrd="0" presId="urn:microsoft.com/office/officeart/2009/3/layout/HorizontalOrganizationChart"/>
    <dgm:cxn modelId="{DAADA83B-7B1F-4341-8871-8FCAA93F9A02}" srcId="{F93B4164-9EC1-42D3-806C-40DEB15B52A7}" destId="{F144EDDD-F771-4871-A577-81D9D6C05FC7}" srcOrd="3" destOrd="0" parTransId="{6FBC4581-86F6-4C7F-9109-47646AAB714D}" sibTransId="{BFB240A7-34E7-4A92-AD3A-E4A24FE8D265}"/>
    <dgm:cxn modelId="{8F96B27A-3EF5-4405-93B5-1FC97A5A8D5C}" srcId="{9ECED828-20B7-4B2D-A93F-4EAD25BFD086}" destId="{AF2A3F81-0CE3-4CF8-8B9D-732DF119BFF4}" srcOrd="1" destOrd="0" parTransId="{848B06E5-537C-43E8-87F9-BC5BAD5AB5FA}" sibTransId="{8F992BB8-F7F5-4BD1-939B-51E9B18CC91D}"/>
    <dgm:cxn modelId="{B127DB50-B379-469E-8975-746E440B0CE0}" type="presOf" srcId="{F2C93FE7-54E4-4670-915E-4B14943BFF6B}" destId="{AD3EFA24-6F79-46CA-8512-18B9FD53EADA}" srcOrd="0" destOrd="0" presId="urn:microsoft.com/office/officeart/2009/3/layout/HorizontalOrganizationChart"/>
    <dgm:cxn modelId="{540F88EB-35BC-48F1-81D3-E57992CDD3B5}" type="presOf" srcId="{92E1E5D2-7D02-4C3E-9970-7D074236425A}" destId="{D71ECCDD-505A-4E6A-BF2C-BA16FAADF0C6}" srcOrd="1" destOrd="0" presId="urn:microsoft.com/office/officeart/2009/3/layout/HorizontalOrganizationChart"/>
    <dgm:cxn modelId="{D6564801-9D19-4D5B-9E7C-861A876EDFC4}" type="presOf" srcId="{F2C93FE7-54E4-4670-915E-4B14943BFF6B}" destId="{EDB6CDCF-E1EF-422C-8C62-FA6F2C9A288B}" srcOrd="1" destOrd="0" presId="urn:microsoft.com/office/officeart/2009/3/layout/HorizontalOrganizationChart"/>
    <dgm:cxn modelId="{B545F645-1A47-4EA3-A952-A8A9DDC5D573}" type="presOf" srcId="{AF5C623A-49EA-4F08-88E0-4FE93508D05B}" destId="{9C8D73E8-0F43-4F7E-996C-AD51B59BC6FF}" srcOrd="0" destOrd="0" presId="urn:microsoft.com/office/officeart/2009/3/layout/HorizontalOrganizationChart"/>
    <dgm:cxn modelId="{1A768481-AD7F-44A6-892E-4790BAC7A2DC}" type="presOf" srcId="{3F5E312B-6EF7-4EDF-8A6E-A8B57B7B8553}" destId="{05FA11F8-2983-47C0-BDA4-D035D025E02F}" srcOrd="0" destOrd="0" presId="urn:microsoft.com/office/officeart/2009/3/layout/HorizontalOrganizationChart"/>
    <dgm:cxn modelId="{14314BC6-CEBC-409F-BE53-5912FD283716}" type="presOf" srcId="{848B06E5-537C-43E8-87F9-BC5BAD5AB5FA}" destId="{13C4F1BA-A0C1-4BF4-83AA-70F09832A28C}" srcOrd="0" destOrd="0" presId="urn:microsoft.com/office/officeart/2009/3/layout/HorizontalOrganizationChart"/>
    <dgm:cxn modelId="{1DCAE597-38BB-4B19-9509-A3CA0C074245}" srcId="{9ECED828-20B7-4B2D-A93F-4EAD25BFD086}" destId="{1305A32B-F53F-4A77-840B-83014031EBAB}" srcOrd="0" destOrd="0" parTransId="{7DD96D21-5819-489B-A882-E950BB53A72A}" sibTransId="{8CCA59AE-E1D5-48C9-8E98-DDACD206BDDF}"/>
    <dgm:cxn modelId="{BBC65A9E-402F-4833-84FC-E3C930023638}" srcId="{F93B4164-9EC1-42D3-806C-40DEB15B52A7}" destId="{AF5C623A-49EA-4F08-88E0-4FE93508D05B}" srcOrd="2" destOrd="0" parTransId="{31B6728D-5C8B-43AC-94BC-A8B2632C9DD2}" sibTransId="{13DAA6BF-0802-4868-AFAB-1A8A8F79CD58}"/>
    <dgm:cxn modelId="{18D433DC-AD70-4612-8DDA-9B30D273E759}" srcId="{F93B4164-9EC1-42D3-806C-40DEB15B52A7}" destId="{07F8895F-73C6-48E7-92FB-A7AE3FFD5D24}" srcOrd="1" destOrd="0" parTransId="{92415CBB-27B4-4080-BBB5-D825828986B1}" sibTransId="{538EBC35-31FC-4ABD-B8ED-DB204F550954}"/>
    <dgm:cxn modelId="{43BF3759-F4A0-4F48-8E02-10A967CC9231}" type="presOf" srcId="{6FBC4581-86F6-4C7F-9109-47646AAB714D}" destId="{93D47DB9-236E-47A8-9CE3-E8B9DA240574}" srcOrd="0" destOrd="0" presId="urn:microsoft.com/office/officeart/2009/3/layout/HorizontalOrganizationChart"/>
    <dgm:cxn modelId="{09FB8843-F323-4418-9068-55D9B41BFDE7}" type="presOf" srcId="{A444AA9D-E1CC-4E62-814D-39D4D31992AE}" destId="{332A37D5-FC22-4415-90EA-44266F518C5B}" srcOrd="1" destOrd="0" presId="urn:microsoft.com/office/officeart/2009/3/layout/HorizontalOrganizationChart"/>
    <dgm:cxn modelId="{66EF0F8C-42C3-4963-97DA-C67A5DBAF23D}" type="presOf" srcId="{F5F6D209-3F75-4719-98E5-1E37B5F48EC0}" destId="{42A06A71-4233-4C91-ADB7-5EA47BB4D535}" srcOrd="0" destOrd="0" presId="urn:microsoft.com/office/officeart/2009/3/layout/HorizontalOrganizationChart"/>
    <dgm:cxn modelId="{E8FF51CB-7AE0-48EC-9991-1070CA0E990A}" type="presOf" srcId="{98751D4E-4884-450C-AD94-5B82E706CE56}" destId="{34944EAC-FE0C-4834-A384-4B57D1DB48C1}" srcOrd="1" destOrd="0" presId="urn:microsoft.com/office/officeart/2009/3/layout/HorizontalOrganizationChart"/>
    <dgm:cxn modelId="{086CD9B3-7ED6-4B74-ABF9-5DA960C813D2}" type="presOf" srcId="{AADEFECA-4BEB-4B0E-B3C1-A90916704ED7}" destId="{5C7596BD-D421-4FF6-9752-76232FF697E9}" srcOrd="0" destOrd="0" presId="urn:microsoft.com/office/officeart/2009/3/layout/HorizontalOrganizationChart"/>
    <dgm:cxn modelId="{5E7682A7-51EF-47CB-8430-48E4279B9572}" type="presOf" srcId="{AF2A3F81-0CE3-4CF8-8B9D-732DF119BFF4}" destId="{BD376912-B86E-4C99-9AC0-7B6D1FCEB8E3}" srcOrd="1" destOrd="0" presId="urn:microsoft.com/office/officeart/2009/3/layout/HorizontalOrganizationChart"/>
    <dgm:cxn modelId="{9CF23B3D-7C09-4161-BE92-99F3CA47D243}" type="presOf" srcId="{F93B4164-9EC1-42D3-806C-40DEB15B52A7}" destId="{636CD6F1-F7F5-4326-B6D9-E71CECC53D06}" srcOrd="0" destOrd="0" presId="urn:microsoft.com/office/officeart/2009/3/layout/HorizontalOrganizationChart"/>
    <dgm:cxn modelId="{DB967D29-F43F-48F2-AEE6-37AE46AA3395}" type="presOf" srcId="{C765C892-DFA3-4AB0-AAC5-DEA76887D9F3}" destId="{8630FDD7-AB92-4A6F-9A2B-8BF54C12D2E5}" srcOrd="0" destOrd="0" presId="urn:microsoft.com/office/officeart/2009/3/layout/HorizontalOrganizationChart"/>
    <dgm:cxn modelId="{9C1F3823-88D3-4167-B005-9BD71E1316C7}" srcId="{A444AA9D-E1CC-4E62-814D-39D4D31992AE}" destId="{9ECED828-20B7-4B2D-A93F-4EAD25BFD086}" srcOrd="2" destOrd="0" parTransId="{A249F905-7E9B-463A-A1AA-5B49E024D231}" sibTransId="{166FDE58-11FD-43FE-A90F-212AA78F1E9A}"/>
    <dgm:cxn modelId="{AB3C2351-8471-4DB9-81D6-98401A042E26}" type="presOf" srcId="{92415CBB-27B4-4080-BBB5-D825828986B1}" destId="{5F8AB91F-3D9F-4854-A25D-5FE000B2E781}" srcOrd="0" destOrd="0" presId="urn:microsoft.com/office/officeart/2009/3/layout/HorizontalOrganizationChart"/>
    <dgm:cxn modelId="{EB8B45B2-BEBF-4021-AAD7-325D900D1F6F}" type="presOf" srcId="{AF2A3F81-0CE3-4CF8-8B9D-732DF119BFF4}" destId="{D5965F06-FDFE-4E6D-BAA5-FCDD3871EC9E}" srcOrd="0" destOrd="0" presId="urn:microsoft.com/office/officeart/2009/3/layout/HorizontalOrganizationChart"/>
    <dgm:cxn modelId="{6E4CF2D5-8DA5-47D4-8667-96BC5F66B4FA}" srcId="{0506413A-558B-472B-82C9-BE94B49A70FA}" destId="{92E1E5D2-7D02-4C3E-9970-7D074236425A}" srcOrd="1" destOrd="0" parTransId="{CA4EE4C9-026B-411B-9A01-3C197BB7ACA8}" sibTransId="{2693282B-147D-461A-804A-FBEB4B11C249}"/>
    <dgm:cxn modelId="{A9CC7C4E-AA32-4C16-89E4-31A41B25EEEE}" srcId="{9ECED828-20B7-4B2D-A93F-4EAD25BFD086}" destId="{F2C93FE7-54E4-4670-915E-4B14943BFF6B}" srcOrd="2" destOrd="0" parTransId="{4559A152-1AA8-458C-9F9C-099623C92D83}" sibTransId="{4825DD2A-1737-46EF-B20F-F3B5A2E8E290}"/>
    <dgm:cxn modelId="{6E70BD0A-853F-4B7C-8923-C05DA19BF7B0}" type="presOf" srcId="{1305A32B-F53F-4A77-840B-83014031EBAB}" destId="{48EF16F1-9C2C-490C-8E02-B1A6EEF72F4F}" srcOrd="1" destOrd="0" presId="urn:microsoft.com/office/officeart/2009/3/layout/HorizontalOrganizationChart"/>
    <dgm:cxn modelId="{286F227A-FD0D-450D-B68C-FD7F0FE8C81B}" type="presOf" srcId="{9ECED828-20B7-4B2D-A93F-4EAD25BFD086}" destId="{3BA320A7-F463-40B3-9DA7-4C4671DA4C7A}" srcOrd="1" destOrd="0" presId="urn:microsoft.com/office/officeart/2009/3/layout/HorizontalOrganizationChart"/>
    <dgm:cxn modelId="{42AD4212-B7FA-4687-ABD6-3CE6E5316E3E}" type="presOf" srcId="{D355140D-4FC9-416F-A866-15207BB93A08}" destId="{A6507134-B29B-4AFD-995D-0062663771EC}" srcOrd="0" destOrd="0" presId="urn:microsoft.com/office/officeart/2009/3/layout/HorizontalOrganizationChart"/>
    <dgm:cxn modelId="{4A2C0F58-E3EC-4AA9-B477-D672E136624B}" type="presOf" srcId="{F144EDDD-F771-4871-A577-81D9D6C05FC7}" destId="{72F9DAA5-67E1-4985-B550-F3C1FDBC7A4E}" srcOrd="0" destOrd="0" presId="urn:microsoft.com/office/officeart/2009/3/layout/HorizontalOrganizationChart"/>
    <dgm:cxn modelId="{6F6014F5-B632-477D-B6F6-162B486A8B34}" srcId="{A444AA9D-E1CC-4E62-814D-39D4D31992AE}" destId="{F93B4164-9EC1-42D3-806C-40DEB15B52A7}" srcOrd="1" destOrd="0" parTransId="{F5F6D209-3F75-4719-98E5-1E37B5F48EC0}" sibTransId="{2F20BDA6-3A49-4926-81E5-6B1B010ED1AF}"/>
    <dgm:cxn modelId="{265BCC60-D90A-47B7-9415-ED8859B82612}" type="presOf" srcId="{31B6728D-5C8B-43AC-94BC-A8B2632C9DD2}" destId="{B5CBB6B1-6AF9-46FC-AD32-CE00A51B8945}" srcOrd="0" destOrd="0" presId="urn:microsoft.com/office/officeart/2009/3/layout/HorizontalOrganizationChart"/>
    <dgm:cxn modelId="{DCCF515B-719C-4EEF-98A0-67E3E5B567DC}" type="presOf" srcId="{1305A32B-F53F-4A77-840B-83014031EBAB}" destId="{43DC58B2-44E0-4D97-B3B6-E45CBA5C4037}" srcOrd="0" destOrd="0" presId="urn:microsoft.com/office/officeart/2009/3/layout/HorizontalOrganizationChart"/>
    <dgm:cxn modelId="{814FFCEC-0AF0-46FA-B882-9A88157CF8DE}" type="presOf" srcId="{0506413A-558B-472B-82C9-BE94B49A70FA}" destId="{A5C4CFA2-F83E-4FD7-BA9A-16A2D1C16209}" srcOrd="0" destOrd="0" presId="urn:microsoft.com/office/officeart/2009/3/layout/HorizontalOrganizationChart"/>
    <dgm:cxn modelId="{492DA118-B28B-45EA-8784-5C5EB793A8AE}" type="presOf" srcId="{AF5C623A-49EA-4F08-88E0-4FE93508D05B}" destId="{EA31E612-ABE8-432F-8860-9CE44878045E}" srcOrd="1" destOrd="0" presId="urn:microsoft.com/office/officeart/2009/3/layout/HorizontalOrganizationChart"/>
    <dgm:cxn modelId="{BEDEE40B-B13B-4595-95E8-AF15038E7E90}" type="presOf" srcId="{0506413A-558B-472B-82C9-BE94B49A70FA}" destId="{A5C1906A-82DD-4295-956C-C69DE3C2E69E}" srcOrd="1" destOrd="0" presId="urn:microsoft.com/office/officeart/2009/3/layout/HorizontalOrganizationChart"/>
    <dgm:cxn modelId="{B58313A9-557B-4E92-8FEF-8CECE399A6A8}" type="presOf" srcId="{98751D4E-4884-450C-AD94-5B82E706CE56}" destId="{A0433DDC-38A0-491E-B2E4-CC866957FCDD}" srcOrd="0" destOrd="0" presId="urn:microsoft.com/office/officeart/2009/3/layout/HorizontalOrganizationChart"/>
    <dgm:cxn modelId="{63F59DFF-5E79-40D6-9AD8-AE0240556776}" srcId="{C765C892-DFA3-4AB0-AAC5-DEA76887D9F3}" destId="{A444AA9D-E1CC-4E62-814D-39D4D31992AE}" srcOrd="0" destOrd="0" parTransId="{A226BF7E-2172-4602-8B34-BBCF1300809F}" sibTransId="{03E555CC-DFF3-4BDE-B979-E473D91F66C4}"/>
    <dgm:cxn modelId="{EF9BD26B-A3C8-424A-AF2A-93E529CBCA0A}" type="presOf" srcId="{4559A152-1AA8-458C-9F9C-099623C92D83}" destId="{7DDAF8C5-5C65-4BB5-83D8-D022E74C6F11}" srcOrd="0" destOrd="0" presId="urn:microsoft.com/office/officeart/2009/3/layout/HorizontalOrganizationChart"/>
    <dgm:cxn modelId="{9778239F-D02D-4B53-86C5-F8B044FC8C0C}" type="presOf" srcId="{9ECED828-20B7-4B2D-A93F-4EAD25BFD086}" destId="{9B34D963-68D2-4EAC-82AA-CAFA32AE5C6A}" srcOrd="0" destOrd="0" presId="urn:microsoft.com/office/officeart/2009/3/layout/HorizontalOrganizationChart"/>
    <dgm:cxn modelId="{73074F73-36D2-4B12-A9BB-F3F3B3149C98}" type="presOf" srcId="{3F5E312B-6EF7-4EDF-8A6E-A8B57B7B8553}" destId="{BF0897BD-1405-4467-A99E-4CDFA7615C55}" srcOrd="1" destOrd="0" presId="urn:microsoft.com/office/officeart/2009/3/layout/HorizontalOrganizationChart"/>
    <dgm:cxn modelId="{91F24BD4-79F3-4AFA-9601-870C7A808AED}" type="presOf" srcId="{92E1E5D2-7D02-4C3E-9970-7D074236425A}" destId="{FFAADCF6-7E1D-4A02-83D5-AF83A5FA56B9}" srcOrd="0" destOrd="0" presId="urn:microsoft.com/office/officeart/2009/3/layout/HorizontalOrganizationChart"/>
    <dgm:cxn modelId="{E5A13DB6-3EC7-4D06-AA1E-73363ED17976}" type="presOf" srcId="{07F8895F-73C6-48E7-92FB-A7AE3FFD5D24}" destId="{9BCFB519-B600-418E-9925-12688D6A3C0E}" srcOrd="0" destOrd="0" presId="urn:microsoft.com/office/officeart/2009/3/layout/HorizontalOrganizationChart"/>
    <dgm:cxn modelId="{7C30B865-ED6A-4EC1-A44E-B744C60A3EEC}" type="presOf" srcId="{07F8895F-73C6-48E7-92FB-A7AE3FFD5D24}" destId="{067793D0-253F-434B-A162-7134A70030B6}" srcOrd="1" destOrd="0" presId="urn:microsoft.com/office/officeart/2009/3/layout/HorizontalOrganizationChart"/>
    <dgm:cxn modelId="{628B1379-F880-47F8-BA15-922DE1310EF5}" type="presParOf" srcId="{8630FDD7-AB92-4A6F-9A2B-8BF54C12D2E5}" destId="{8B7B275C-588A-4BE8-B980-96A4ADF7913E}" srcOrd="0" destOrd="0" presId="urn:microsoft.com/office/officeart/2009/3/layout/HorizontalOrganizationChart"/>
    <dgm:cxn modelId="{7AC1833D-0A9C-460A-B9EF-8C324AE48E8B}" type="presParOf" srcId="{8B7B275C-588A-4BE8-B980-96A4ADF7913E}" destId="{D6165584-7E05-4366-A3B9-908AF18105DF}" srcOrd="0" destOrd="0" presId="urn:microsoft.com/office/officeart/2009/3/layout/HorizontalOrganizationChart"/>
    <dgm:cxn modelId="{4291DD85-173D-4D3A-BFAA-C183FBEE763E}" type="presParOf" srcId="{D6165584-7E05-4366-A3B9-908AF18105DF}" destId="{C85D0FDD-2735-445C-AECE-674F1FB2F543}" srcOrd="0" destOrd="0" presId="urn:microsoft.com/office/officeart/2009/3/layout/HorizontalOrganizationChart"/>
    <dgm:cxn modelId="{B6778417-DFC4-4347-B5B8-3D0757A9142C}" type="presParOf" srcId="{D6165584-7E05-4366-A3B9-908AF18105DF}" destId="{332A37D5-FC22-4415-90EA-44266F518C5B}" srcOrd="1" destOrd="0" presId="urn:microsoft.com/office/officeart/2009/3/layout/HorizontalOrganizationChart"/>
    <dgm:cxn modelId="{9519B5E7-4319-4E1B-A0C9-FA460371F52D}" type="presParOf" srcId="{8B7B275C-588A-4BE8-B980-96A4ADF7913E}" destId="{E7F633B4-4919-4D43-AE01-35F7A7C2AC5D}" srcOrd="1" destOrd="0" presId="urn:microsoft.com/office/officeart/2009/3/layout/HorizontalOrganizationChart"/>
    <dgm:cxn modelId="{79D568BC-0795-47F3-AE0D-8AFE278F96CB}" type="presParOf" srcId="{E7F633B4-4919-4D43-AE01-35F7A7C2AC5D}" destId="{880876C4-DD6A-41B5-9D59-BF01A237AFF9}" srcOrd="0" destOrd="0" presId="urn:microsoft.com/office/officeart/2009/3/layout/HorizontalOrganizationChart"/>
    <dgm:cxn modelId="{985A8045-7F04-49FC-80DD-8480B34A0D49}" type="presParOf" srcId="{E7F633B4-4919-4D43-AE01-35F7A7C2AC5D}" destId="{AACE4E0F-F203-4651-9DAF-33591928EAC7}" srcOrd="1" destOrd="0" presId="urn:microsoft.com/office/officeart/2009/3/layout/HorizontalOrganizationChart"/>
    <dgm:cxn modelId="{215C587C-C9DA-4EF3-A862-3F16A25CA97E}" type="presParOf" srcId="{AACE4E0F-F203-4651-9DAF-33591928EAC7}" destId="{B1FB9ED4-706F-43CD-A421-E519FF2FEB0A}" srcOrd="0" destOrd="0" presId="urn:microsoft.com/office/officeart/2009/3/layout/HorizontalOrganizationChart"/>
    <dgm:cxn modelId="{A6F39F21-4C15-449A-B1EC-6BA9C22ACC80}" type="presParOf" srcId="{B1FB9ED4-706F-43CD-A421-E519FF2FEB0A}" destId="{A5C4CFA2-F83E-4FD7-BA9A-16A2D1C16209}" srcOrd="0" destOrd="0" presId="urn:microsoft.com/office/officeart/2009/3/layout/HorizontalOrganizationChart"/>
    <dgm:cxn modelId="{95EDCAD8-E7B1-444A-B49B-D60D7503E980}" type="presParOf" srcId="{B1FB9ED4-706F-43CD-A421-E519FF2FEB0A}" destId="{A5C1906A-82DD-4295-956C-C69DE3C2E69E}" srcOrd="1" destOrd="0" presId="urn:microsoft.com/office/officeart/2009/3/layout/HorizontalOrganizationChart"/>
    <dgm:cxn modelId="{A49BAA0E-7696-4AFE-A295-4BC97A1951C0}" type="presParOf" srcId="{AACE4E0F-F203-4651-9DAF-33591928EAC7}" destId="{75C4C1FD-ABD9-4648-82C2-792C13C3C4D4}" srcOrd="1" destOrd="0" presId="urn:microsoft.com/office/officeart/2009/3/layout/HorizontalOrganizationChart"/>
    <dgm:cxn modelId="{51410CEF-6737-48EB-B25D-8E539D20AF05}" type="presParOf" srcId="{75C4C1FD-ABD9-4648-82C2-792C13C3C4D4}" destId="{A6507134-B29B-4AFD-995D-0062663771EC}" srcOrd="0" destOrd="0" presId="urn:microsoft.com/office/officeart/2009/3/layout/HorizontalOrganizationChart"/>
    <dgm:cxn modelId="{A5163245-B7BD-4D94-A49B-EA462738EDF6}" type="presParOf" srcId="{75C4C1FD-ABD9-4648-82C2-792C13C3C4D4}" destId="{FFA0EE01-7751-44B4-A375-DD786668A1AA}" srcOrd="1" destOrd="0" presId="urn:microsoft.com/office/officeart/2009/3/layout/HorizontalOrganizationChart"/>
    <dgm:cxn modelId="{4E4A0626-DC15-476F-8AB7-87E7EF9A800A}" type="presParOf" srcId="{FFA0EE01-7751-44B4-A375-DD786668A1AA}" destId="{6CD3D622-C4CA-4635-955C-9A154965A8FE}" srcOrd="0" destOrd="0" presId="urn:microsoft.com/office/officeart/2009/3/layout/HorizontalOrganizationChart"/>
    <dgm:cxn modelId="{6D2E37D0-63C0-4A58-9015-A7EFB5349D26}" type="presParOf" srcId="{6CD3D622-C4CA-4635-955C-9A154965A8FE}" destId="{A0433DDC-38A0-491E-B2E4-CC866957FCDD}" srcOrd="0" destOrd="0" presId="urn:microsoft.com/office/officeart/2009/3/layout/HorizontalOrganizationChart"/>
    <dgm:cxn modelId="{F1D028B7-97BA-4988-AF2D-D59B2450E244}" type="presParOf" srcId="{6CD3D622-C4CA-4635-955C-9A154965A8FE}" destId="{34944EAC-FE0C-4834-A384-4B57D1DB48C1}" srcOrd="1" destOrd="0" presId="urn:microsoft.com/office/officeart/2009/3/layout/HorizontalOrganizationChart"/>
    <dgm:cxn modelId="{1646BFA7-C029-4E91-ACA3-D87A5F74F977}" type="presParOf" srcId="{FFA0EE01-7751-44B4-A375-DD786668A1AA}" destId="{2F1A8989-12F0-4E40-B5B8-5807EE3D954A}" srcOrd="1" destOrd="0" presId="urn:microsoft.com/office/officeart/2009/3/layout/HorizontalOrganizationChart"/>
    <dgm:cxn modelId="{07641EF3-F631-467B-BF83-E9496D52129B}" type="presParOf" srcId="{FFA0EE01-7751-44B4-A375-DD786668A1AA}" destId="{1DF39E43-A262-4B1E-B2CD-0CBA6FC25116}" srcOrd="2" destOrd="0" presId="urn:microsoft.com/office/officeart/2009/3/layout/HorizontalOrganizationChart"/>
    <dgm:cxn modelId="{D788FA3E-5257-4C95-9A07-D5B5DC428D34}" type="presParOf" srcId="{75C4C1FD-ABD9-4648-82C2-792C13C3C4D4}" destId="{86CD6BB2-3935-4583-B3C4-F94F574AF2F1}" srcOrd="2" destOrd="0" presId="urn:microsoft.com/office/officeart/2009/3/layout/HorizontalOrganizationChart"/>
    <dgm:cxn modelId="{353FDE5C-5212-4817-82A8-C9B6885F83B2}" type="presParOf" srcId="{75C4C1FD-ABD9-4648-82C2-792C13C3C4D4}" destId="{04E05ECE-0265-4A2D-B3B1-3905542F9CDE}" srcOrd="3" destOrd="0" presId="urn:microsoft.com/office/officeart/2009/3/layout/HorizontalOrganizationChart"/>
    <dgm:cxn modelId="{2DFB4E0D-270F-4528-B69E-06D62854D781}" type="presParOf" srcId="{04E05ECE-0265-4A2D-B3B1-3905542F9CDE}" destId="{0CE3C81B-0248-46FA-A446-E3D840979938}" srcOrd="0" destOrd="0" presId="urn:microsoft.com/office/officeart/2009/3/layout/HorizontalOrganizationChart"/>
    <dgm:cxn modelId="{D00DE975-1C25-4F56-8C8D-170AC13CF13B}" type="presParOf" srcId="{0CE3C81B-0248-46FA-A446-E3D840979938}" destId="{FFAADCF6-7E1D-4A02-83D5-AF83A5FA56B9}" srcOrd="0" destOrd="0" presId="urn:microsoft.com/office/officeart/2009/3/layout/HorizontalOrganizationChart"/>
    <dgm:cxn modelId="{4A4FEB9C-0E5C-43C6-AE71-B882C5165E72}" type="presParOf" srcId="{0CE3C81B-0248-46FA-A446-E3D840979938}" destId="{D71ECCDD-505A-4E6A-BF2C-BA16FAADF0C6}" srcOrd="1" destOrd="0" presId="urn:microsoft.com/office/officeart/2009/3/layout/HorizontalOrganizationChart"/>
    <dgm:cxn modelId="{A60A9018-66CF-430E-B279-E77CF5162B37}" type="presParOf" srcId="{04E05ECE-0265-4A2D-B3B1-3905542F9CDE}" destId="{0DBF6B88-FE0D-4F22-99F6-81B18C721581}" srcOrd="1" destOrd="0" presId="urn:microsoft.com/office/officeart/2009/3/layout/HorizontalOrganizationChart"/>
    <dgm:cxn modelId="{C1977579-DAC9-4ED8-B3CD-33476517428C}" type="presParOf" srcId="{04E05ECE-0265-4A2D-B3B1-3905542F9CDE}" destId="{F3FF51D3-926A-45A4-88BF-9D8044121AD0}" srcOrd="2" destOrd="0" presId="urn:microsoft.com/office/officeart/2009/3/layout/HorizontalOrganizationChart"/>
    <dgm:cxn modelId="{D32E4C97-101E-4F6A-872A-CC3A6E71A43F}" type="presParOf" srcId="{AACE4E0F-F203-4651-9DAF-33591928EAC7}" destId="{FB62B5A1-753E-4B25-9C1F-1BA295BCAD58}" srcOrd="2" destOrd="0" presId="urn:microsoft.com/office/officeart/2009/3/layout/HorizontalOrganizationChart"/>
    <dgm:cxn modelId="{7FEA4F01-05C8-4D6A-AF52-D78F3C4515F1}" type="presParOf" srcId="{E7F633B4-4919-4D43-AE01-35F7A7C2AC5D}" destId="{42A06A71-4233-4C91-ADB7-5EA47BB4D535}" srcOrd="2" destOrd="0" presId="urn:microsoft.com/office/officeart/2009/3/layout/HorizontalOrganizationChart"/>
    <dgm:cxn modelId="{EB2DB050-0888-4BE8-8165-D244FDDF0857}" type="presParOf" srcId="{E7F633B4-4919-4D43-AE01-35F7A7C2AC5D}" destId="{881FA310-72E3-4912-9946-67EFBF420A5A}" srcOrd="3" destOrd="0" presId="urn:microsoft.com/office/officeart/2009/3/layout/HorizontalOrganizationChart"/>
    <dgm:cxn modelId="{B1445058-C4C0-4BED-9C04-1643711CC885}" type="presParOf" srcId="{881FA310-72E3-4912-9946-67EFBF420A5A}" destId="{405F0CBF-1FCE-4651-A2E7-2BCD4585A5DC}" srcOrd="0" destOrd="0" presId="urn:microsoft.com/office/officeart/2009/3/layout/HorizontalOrganizationChart"/>
    <dgm:cxn modelId="{BF3F178D-BAA1-4D22-B12B-6F4AD0427DD4}" type="presParOf" srcId="{405F0CBF-1FCE-4651-A2E7-2BCD4585A5DC}" destId="{636CD6F1-F7F5-4326-B6D9-E71CECC53D06}" srcOrd="0" destOrd="0" presId="urn:microsoft.com/office/officeart/2009/3/layout/HorizontalOrganizationChart"/>
    <dgm:cxn modelId="{5176304D-AC9A-423E-ADBE-67C8DDC038FF}" type="presParOf" srcId="{405F0CBF-1FCE-4651-A2E7-2BCD4585A5DC}" destId="{DDA6C49E-FE3F-4892-9E1D-5F2C0F9984F6}" srcOrd="1" destOrd="0" presId="urn:microsoft.com/office/officeart/2009/3/layout/HorizontalOrganizationChart"/>
    <dgm:cxn modelId="{4D5EF7B4-8F5A-4AFF-936F-313B8DC6ACED}" type="presParOf" srcId="{881FA310-72E3-4912-9946-67EFBF420A5A}" destId="{A8DA48E8-FA51-45E2-9F3A-CA254FA9A3CA}" srcOrd="1" destOrd="0" presId="urn:microsoft.com/office/officeart/2009/3/layout/HorizontalOrganizationChart"/>
    <dgm:cxn modelId="{9DF0665F-223F-4B41-83BE-7798EB119211}" type="presParOf" srcId="{A8DA48E8-FA51-45E2-9F3A-CA254FA9A3CA}" destId="{5C7596BD-D421-4FF6-9752-76232FF697E9}" srcOrd="0" destOrd="0" presId="urn:microsoft.com/office/officeart/2009/3/layout/HorizontalOrganizationChart"/>
    <dgm:cxn modelId="{7D56552A-DDAA-446E-A950-753BBC4EE2C6}" type="presParOf" srcId="{A8DA48E8-FA51-45E2-9F3A-CA254FA9A3CA}" destId="{5A2A88E6-1232-4183-B823-672BA4B713BA}" srcOrd="1" destOrd="0" presId="urn:microsoft.com/office/officeart/2009/3/layout/HorizontalOrganizationChart"/>
    <dgm:cxn modelId="{504ED194-DA14-4749-9B50-060A47D0BC2F}" type="presParOf" srcId="{5A2A88E6-1232-4183-B823-672BA4B713BA}" destId="{0C8A566C-B4C5-4675-A6D1-B94FA40F4B3B}" srcOrd="0" destOrd="0" presId="urn:microsoft.com/office/officeart/2009/3/layout/HorizontalOrganizationChart"/>
    <dgm:cxn modelId="{8A7324BE-1599-4B59-A4D2-262FAF8A8ACA}" type="presParOf" srcId="{0C8A566C-B4C5-4675-A6D1-B94FA40F4B3B}" destId="{05FA11F8-2983-47C0-BDA4-D035D025E02F}" srcOrd="0" destOrd="0" presId="urn:microsoft.com/office/officeart/2009/3/layout/HorizontalOrganizationChart"/>
    <dgm:cxn modelId="{047C7686-3AF6-4C78-A64E-41B568B8D340}" type="presParOf" srcId="{0C8A566C-B4C5-4675-A6D1-B94FA40F4B3B}" destId="{BF0897BD-1405-4467-A99E-4CDFA7615C55}" srcOrd="1" destOrd="0" presId="urn:microsoft.com/office/officeart/2009/3/layout/HorizontalOrganizationChart"/>
    <dgm:cxn modelId="{8D7839E7-EC51-46B4-974A-8AC9632C2CBD}" type="presParOf" srcId="{5A2A88E6-1232-4183-B823-672BA4B713BA}" destId="{DE2CAD66-382B-4D8D-935D-289556713949}" srcOrd="1" destOrd="0" presId="urn:microsoft.com/office/officeart/2009/3/layout/HorizontalOrganizationChart"/>
    <dgm:cxn modelId="{29B9346F-6725-441A-A1F1-926513575F7A}" type="presParOf" srcId="{5A2A88E6-1232-4183-B823-672BA4B713BA}" destId="{87CE8611-3AAC-447A-AB5C-4EE4DF900D24}" srcOrd="2" destOrd="0" presId="urn:microsoft.com/office/officeart/2009/3/layout/HorizontalOrganizationChart"/>
    <dgm:cxn modelId="{4606AB26-6511-4C93-84D0-6DA5D0F2AF89}" type="presParOf" srcId="{A8DA48E8-FA51-45E2-9F3A-CA254FA9A3CA}" destId="{5F8AB91F-3D9F-4854-A25D-5FE000B2E781}" srcOrd="2" destOrd="0" presId="urn:microsoft.com/office/officeart/2009/3/layout/HorizontalOrganizationChart"/>
    <dgm:cxn modelId="{AD05AB2C-8B39-4055-A5D2-BE9875E50E2D}" type="presParOf" srcId="{A8DA48E8-FA51-45E2-9F3A-CA254FA9A3CA}" destId="{6938632D-04F9-4C47-848C-AFCA85EAEA6C}" srcOrd="3" destOrd="0" presId="urn:microsoft.com/office/officeart/2009/3/layout/HorizontalOrganizationChart"/>
    <dgm:cxn modelId="{A0DBB115-78F6-4312-81E7-C62123465291}" type="presParOf" srcId="{6938632D-04F9-4C47-848C-AFCA85EAEA6C}" destId="{604AB45A-971A-405E-95A9-5DF6D3E620B7}" srcOrd="0" destOrd="0" presId="urn:microsoft.com/office/officeart/2009/3/layout/HorizontalOrganizationChart"/>
    <dgm:cxn modelId="{C3DC1548-4726-455C-B1F3-4E77D362F61D}" type="presParOf" srcId="{604AB45A-971A-405E-95A9-5DF6D3E620B7}" destId="{9BCFB519-B600-418E-9925-12688D6A3C0E}" srcOrd="0" destOrd="0" presId="urn:microsoft.com/office/officeart/2009/3/layout/HorizontalOrganizationChart"/>
    <dgm:cxn modelId="{7493CDC7-346A-40D7-A7D0-E5B2332A6BF0}" type="presParOf" srcId="{604AB45A-971A-405E-95A9-5DF6D3E620B7}" destId="{067793D0-253F-434B-A162-7134A70030B6}" srcOrd="1" destOrd="0" presId="urn:microsoft.com/office/officeart/2009/3/layout/HorizontalOrganizationChart"/>
    <dgm:cxn modelId="{DBF32CDC-37A0-4880-BD9A-E36965C448A8}" type="presParOf" srcId="{6938632D-04F9-4C47-848C-AFCA85EAEA6C}" destId="{EE332CF6-7561-4EF8-BD8E-68CB89CAB3C5}" srcOrd="1" destOrd="0" presId="urn:microsoft.com/office/officeart/2009/3/layout/HorizontalOrganizationChart"/>
    <dgm:cxn modelId="{7D611360-3B32-4D25-941A-73FD19FDB28E}" type="presParOf" srcId="{6938632D-04F9-4C47-848C-AFCA85EAEA6C}" destId="{6BEFCA15-7D41-4A29-8653-78EBFB1D0EE9}" srcOrd="2" destOrd="0" presId="urn:microsoft.com/office/officeart/2009/3/layout/HorizontalOrganizationChart"/>
    <dgm:cxn modelId="{68213DB0-7EF2-4373-A3FA-AC9088F926EB}" type="presParOf" srcId="{A8DA48E8-FA51-45E2-9F3A-CA254FA9A3CA}" destId="{B5CBB6B1-6AF9-46FC-AD32-CE00A51B8945}" srcOrd="4" destOrd="0" presId="urn:microsoft.com/office/officeart/2009/3/layout/HorizontalOrganizationChart"/>
    <dgm:cxn modelId="{B31CA698-51E9-45C4-9DCB-EA329334D705}" type="presParOf" srcId="{A8DA48E8-FA51-45E2-9F3A-CA254FA9A3CA}" destId="{36C8F4E3-331A-4F90-92B6-FDA0B2438D47}" srcOrd="5" destOrd="0" presId="urn:microsoft.com/office/officeart/2009/3/layout/HorizontalOrganizationChart"/>
    <dgm:cxn modelId="{62CD4998-99D1-4C33-B6FA-EBAE43FB1A7F}" type="presParOf" srcId="{36C8F4E3-331A-4F90-92B6-FDA0B2438D47}" destId="{AEA06980-C94A-495D-A945-FFAB2B579644}" srcOrd="0" destOrd="0" presId="urn:microsoft.com/office/officeart/2009/3/layout/HorizontalOrganizationChart"/>
    <dgm:cxn modelId="{1B3BBA7D-A5E9-4297-8B6E-5A5E4724F41E}" type="presParOf" srcId="{AEA06980-C94A-495D-A945-FFAB2B579644}" destId="{9C8D73E8-0F43-4F7E-996C-AD51B59BC6FF}" srcOrd="0" destOrd="0" presId="urn:microsoft.com/office/officeart/2009/3/layout/HorizontalOrganizationChart"/>
    <dgm:cxn modelId="{81F62037-1052-4E61-BB9E-5E8A0852BEB3}" type="presParOf" srcId="{AEA06980-C94A-495D-A945-FFAB2B579644}" destId="{EA31E612-ABE8-432F-8860-9CE44878045E}" srcOrd="1" destOrd="0" presId="urn:microsoft.com/office/officeart/2009/3/layout/HorizontalOrganizationChart"/>
    <dgm:cxn modelId="{52E40949-71D9-4E87-842B-C8DBAA7A9F31}" type="presParOf" srcId="{36C8F4E3-331A-4F90-92B6-FDA0B2438D47}" destId="{B2F0F326-6619-4123-AFF6-2EF6EA5C1120}" srcOrd="1" destOrd="0" presId="urn:microsoft.com/office/officeart/2009/3/layout/HorizontalOrganizationChart"/>
    <dgm:cxn modelId="{7BF4171E-8C00-4480-A25E-CE84A5AC288A}" type="presParOf" srcId="{36C8F4E3-331A-4F90-92B6-FDA0B2438D47}" destId="{0EA49E30-9370-4A04-8400-EADD9EE15D32}" srcOrd="2" destOrd="0" presId="urn:microsoft.com/office/officeart/2009/3/layout/HorizontalOrganizationChart"/>
    <dgm:cxn modelId="{797AE7ED-B819-4FFA-8504-FEF29F2C2930}" type="presParOf" srcId="{A8DA48E8-FA51-45E2-9F3A-CA254FA9A3CA}" destId="{93D47DB9-236E-47A8-9CE3-E8B9DA240574}" srcOrd="6" destOrd="0" presId="urn:microsoft.com/office/officeart/2009/3/layout/HorizontalOrganizationChart"/>
    <dgm:cxn modelId="{14333FA1-ACCB-48F2-AF89-3490ADB3961A}" type="presParOf" srcId="{A8DA48E8-FA51-45E2-9F3A-CA254FA9A3CA}" destId="{6767A3EA-3771-4B03-8FFC-5642EBA28F95}" srcOrd="7" destOrd="0" presId="urn:microsoft.com/office/officeart/2009/3/layout/HorizontalOrganizationChart"/>
    <dgm:cxn modelId="{386853BB-0B53-45B1-BC02-409E24167BBD}" type="presParOf" srcId="{6767A3EA-3771-4B03-8FFC-5642EBA28F95}" destId="{19769CFE-D832-4F8D-B50E-55EC1ECB874A}" srcOrd="0" destOrd="0" presId="urn:microsoft.com/office/officeart/2009/3/layout/HorizontalOrganizationChart"/>
    <dgm:cxn modelId="{1FD5B01D-1B5A-4AB9-AF72-369EA18CC435}" type="presParOf" srcId="{19769CFE-D832-4F8D-B50E-55EC1ECB874A}" destId="{72F9DAA5-67E1-4985-B550-F3C1FDBC7A4E}" srcOrd="0" destOrd="0" presId="urn:microsoft.com/office/officeart/2009/3/layout/HorizontalOrganizationChart"/>
    <dgm:cxn modelId="{F1DB0EEB-8B74-4D35-BF7B-75D5A6E29428}" type="presParOf" srcId="{19769CFE-D832-4F8D-B50E-55EC1ECB874A}" destId="{E14E1B4C-34A0-4983-AC81-07D956F6F461}" srcOrd="1" destOrd="0" presId="urn:microsoft.com/office/officeart/2009/3/layout/HorizontalOrganizationChart"/>
    <dgm:cxn modelId="{E31127BF-D1C1-440A-9E3B-D101B81A55E9}" type="presParOf" srcId="{6767A3EA-3771-4B03-8FFC-5642EBA28F95}" destId="{054F4F54-AC00-4AA5-B2E9-B16F8F18315F}" srcOrd="1" destOrd="0" presId="urn:microsoft.com/office/officeart/2009/3/layout/HorizontalOrganizationChart"/>
    <dgm:cxn modelId="{E5A50C71-257E-47FE-8863-7B8BA60F1DCA}" type="presParOf" srcId="{6767A3EA-3771-4B03-8FFC-5642EBA28F95}" destId="{2DDDF723-4367-4544-AD9C-7BE8980B61B7}" srcOrd="2" destOrd="0" presId="urn:microsoft.com/office/officeart/2009/3/layout/HorizontalOrganizationChart"/>
    <dgm:cxn modelId="{E1B4BCE3-D9AB-4ADE-96E7-0FC871E385F4}" type="presParOf" srcId="{881FA310-72E3-4912-9946-67EFBF420A5A}" destId="{76770D4D-5204-46A1-9CB1-0A01FDD04B48}" srcOrd="2" destOrd="0" presId="urn:microsoft.com/office/officeart/2009/3/layout/HorizontalOrganizationChart"/>
    <dgm:cxn modelId="{1F62C6F5-D469-47BD-9F27-A0226C91067F}" type="presParOf" srcId="{E7F633B4-4919-4D43-AE01-35F7A7C2AC5D}" destId="{7CD820B9-7843-476A-9DB9-4C5ADF8CBE90}" srcOrd="4" destOrd="0" presId="urn:microsoft.com/office/officeart/2009/3/layout/HorizontalOrganizationChart"/>
    <dgm:cxn modelId="{6B8EFF67-4065-4E81-8048-A0DC56FAC7E7}" type="presParOf" srcId="{E7F633B4-4919-4D43-AE01-35F7A7C2AC5D}" destId="{271B3C6F-E4CB-4C86-95AD-82277A5431BD}" srcOrd="5" destOrd="0" presId="urn:microsoft.com/office/officeart/2009/3/layout/HorizontalOrganizationChart"/>
    <dgm:cxn modelId="{CB27DE03-8A1B-4FB1-AD1E-2BFE9B2F4833}" type="presParOf" srcId="{271B3C6F-E4CB-4C86-95AD-82277A5431BD}" destId="{2189FDAF-1BFA-40F4-BDF7-F2826907C2B6}" srcOrd="0" destOrd="0" presId="urn:microsoft.com/office/officeart/2009/3/layout/HorizontalOrganizationChart"/>
    <dgm:cxn modelId="{E551311C-2750-4E17-8BE7-1B22FFF125B8}" type="presParOf" srcId="{2189FDAF-1BFA-40F4-BDF7-F2826907C2B6}" destId="{9B34D963-68D2-4EAC-82AA-CAFA32AE5C6A}" srcOrd="0" destOrd="0" presId="urn:microsoft.com/office/officeart/2009/3/layout/HorizontalOrganizationChart"/>
    <dgm:cxn modelId="{F3E7A37F-B7C2-4DCA-8825-329295CCD863}" type="presParOf" srcId="{2189FDAF-1BFA-40F4-BDF7-F2826907C2B6}" destId="{3BA320A7-F463-40B3-9DA7-4C4671DA4C7A}" srcOrd="1" destOrd="0" presId="urn:microsoft.com/office/officeart/2009/3/layout/HorizontalOrganizationChart"/>
    <dgm:cxn modelId="{15D5A40F-410F-4701-A6FD-9528C4323AEB}" type="presParOf" srcId="{271B3C6F-E4CB-4C86-95AD-82277A5431BD}" destId="{A6BAE086-2A69-4A6C-9340-EF687D54128D}" srcOrd="1" destOrd="0" presId="urn:microsoft.com/office/officeart/2009/3/layout/HorizontalOrganizationChart"/>
    <dgm:cxn modelId="{866D7125-9CB3-44B1-9CCC-D180E5F31528}" type="presParOf" srcId="{A6BAE086-2A69-4A6C-9340-EF687D54128D}" destId="{D93940C2-17F6-43AD-80A4-019CB4324CFF}" srcOrd="0" destOrd="0" presId="urn:microsoft.com/office/officeart/2009/3/layout/HorizontalOrganizationChart"/>
    <dgm:cxn modelId="{8F38D3CA-122F-48C5-93E2-B02C6E7A0FF0}" type="presParOf" srcId="{A6BAE086-2A69-4A6C-9340-EF687D54128D}" destId="{ADB87632-E8A9-48DE-999E-09A15B9B7FDB}" srcOrd="1" destOrd="0" presId="urn:microsoft.com/office/officeart/2009/3/layout/HorizontalOrganizationChart"/>
    <dgm:cxn modelId="{931B07CC-182C-4E6B-90EC-8119440BBC8D}" type="presParOf" srcId="{ADB87632-E8A9-48DE-999E-09A15B9B7FDB}" destId="{213D6300-3887-40DE-B62F-C836283DC247}" srcOrd="0" destOrd="0" presId="urn:microsoft.com/office/officeart/2009/3/layout/HorizontalOrganizationChart"/>
    <dgm:cxn modelId="{08AD5CE5-4593-40C3-B066-9716806F6103}" type="presParOf" srcId="{213D6300-3887-40DE-B62F-C836283DC247}" destId="{43DC58B2-44E0-4D97-B3B6-E45CBA5C4037}" srcOrd="0" destOrd="0" presId="urn:microsoft.com/office/officeart/2009/3/layout/HorizontalOrganizationChart"/>
    <dgm:cxn modelId="{AC00B3F8-6732-4DD3-BC90-2DBED2EF65D2}" type="presParOf" srcId="{213D6300-3887-40DE-B62F-C836283DC247}" destId="{48EF16F1-9C2C-490C-8E02-B1A6EEF72F4F}" srcOrd="1" destOrd="0" presId="urn:microsoft.com/office/officeart/2009/3/layout/HorizontalOrganizationChart"/>
    <dgm:cxn modelId="{3C5ED15B-8B00-4963-983D-9A85D83F1D17}" type="presParOf" srcId="{ADB87632-E8A9-48DE-999E-09A15B9B7FDB}" destId="{7FFC0B04-2E68-468B-8E72-529AFBDF7599}" srcOrd="1" destOrd="0" presId="urn:microsoft.com/office/officeart/2009/3/layout/HorizontalOrganizationChart"/>
    <dgm:cxn modelId="{141E89A9-1105-401A-BC05-55792EDC8286}" type="presParOf" srcId="{ADB87632-E8A9-48DE-999E-09A15B9B7FDB}" destId="{0023CA42-CB78-4EAE-958E-6BB5F070CCA6}" srcOrd="2" destOrd="0" presId="urn:microsoft.com/office/officeart/2009/3/layout/HorizontalOrganizationChart"/>
    <dgm:cxn modelId="{72CFA4E1-4A44-4C2F-9584-7E275D63B84D}" type="presParOf" srcId="{A6BAE086-2A69-4A6C-9340-EF687D54128D}" destId="{13C4F1BA-A0C1-4BF4-83AA-70F09832A28C}" srcOrd="2" destOrd="0" presId="urn:microsoft.com/office/officeart/2009/3/layout/HorizontalOrganizationChart"/>
    <dgm:cxn modelId="{403909CB-66EC-453A-80B1-86644F98904D}" type="presParOf" srcId="{A6BAE086-2A69-4A6C-9340-EF687D54128D}" destId="{2668B17F-E0DA-4075-8F23-193B08FEEBAF}" srcOrd="3" destOrd="0" presId="urn:microsoft.com/office/officeart/2009/3/layout/HorizontalOrganizationChart"/>
    <dgm:cxn modelId="{93BC551D-C913-415E-8CEA-498275F7FFE7}" type="presParOf" srcId="{2668B17F-E0DA-4075-8F23-193B08FEEBAF}" destId="{99AB1412-3167-4F4A-817E-31B77E23EF0D}" srcOrd="0" destOrd="0" presId="urn:microsoft.com/office/officeart/2009/3/layout/HorizontalOrganizationChart"/>
    <dgm:cxn modelId="{00DE5166-ACE4-4AAC-A75B-5F4BB3F0A6A1}" type="presParOf" srcId="{99AB1412-3167-4F4A-817E-31B77E23EF0D}" destId="{D5965F06-FDFE-4E6D-BAA5-FCDD3871EC9E}" srcOrd="0" destOrd="0" presId="urn:microsoft.com/office/officeart/2009/3/layout/HorizontalOrganizationChart"/>
    <dgm:cxn modelId="{E0F9B8BC-18B3-4333-87C2-5735E0B93177}" type="presParOf" srcId="{99AB1412-3167-4F4A-817E-31B77E23EF0D}" destId="{BD376912-B86E-4C99-9AC0-7B6D1FCEB8E3}" srcOrd="1" destOrd="0" presId="urn:microsoft.com/office/officeart/2009/3/layout/HorizontalOrganizationChart"/>
    <dgm:cxn modelId="{32D4D993-B85A-44F4-8DD9-43C988DE79F2}" type="presParOf" srcId="{2668B17F-E0DA-4075-8F23-193B08FEEBAF}" destId="{C4D80406-DC66-4AD1-A655-C664A516DE4C}" srcOrd="1" destOrd="0" presId="urn:microsoft.com/office/officeart/2009/3/layout/HorizontalOrganizationChart"/>
    <dgm:cxn modelId="{6F09BE07-FD8D-4A9D-9629-6FDF6C46D891}" type="presParOf" srcId="{2668B17F-E0DA-4075-8F23-193B08FEEBAF}" destId="{CFA2CF14-9796-4FA1-9555-C4D77A354C8D}" srcOrd="2" destOrd="0" presId="urn:microsoft.com/office/officeart/2009/3/layout/HorizontalOrganizationChart"/>
    <dgm:cxn modelId="{21689842-9B98-433F-B683-BBE2335F672B}" type="presParOf" srcId="{A6BAE086-2A69-4A6C-9340-EF687D54128D}" destId="{7DDAF8C5-5C65-4BB5-83D8-D022E74C6F11}" srcOrd="4" destOrd="0" presId="urn:microsoft.com/office/officeart/2009/3/layout/HorizontalOrganizationChart"/>
    <dgm:cxn modelId="{D6E271A1-0D19-4DAD-8CEB-0A9660B1B694}" type="presParOf" srcId="{A6BAE086-2A69-4A6C-9340-EF687D54128D}" destId="{732454FA-186D-4409-BF52-E5EC735C978F}" srcOrd="5" destOrd="0" presId="urn:microsoft.com/office/officeart/2009/3/layout/HorizontalOrganizationChart"/>
    <dgm:cxn modelId="{BFC9B2A6-E8F5-41A5-A08E-C38604331318}" type="presParOf" srcId="{732454FA-186D-4409-BF52-E5EC735C978F}" destId="{7A2C8C0B-BF97-4277-8C82-84B86C18B781}" srcOrd="0" destOrd="0" presId="urn:microsoft.com/office/officeart/2009/3/layout/HorizontalOrganizationChart"/>
    <dgm:cxn modelId="{A2CE2945-9175-4040-90CA-90CD176D7017}" type="presParOf" srcId="{7A2C8C0B-BF97-4277-8C82-84B86C18B781}" destId="{AD3EFA24-6F79-46CA-8512-18B9FD53EADA}" srcOrd="0" destOrd="0" presId="urn:microsoft.com/office/officeart/2009/3/layout/HorizontalOrganizationChart"/>
    <dgm:cxn modelId="{47F5F97D-F1B4-4125-A338-6F7BDC8D2924}" type="presParOf" srcId="{7A2C8C0B-BF97-4277-8C82-84B86C18B781}" destId="{EDB6CDCF-E1EF-422C-8C62-FA6F2C9A288B}" srcOrd="1" destOrd="0" presId="urn:microsoft.com/office/officeart/2009/3/layout/HorizontalOrganizationChart"/>
    <dgm:cxn modelId="{0D277788-55EB-4C00-96FF-EF5FD8C40682}" type="presParOf" srcId="{732454FA-186D-4409-BF52-E5EC735C978F}" destId="{8019BF8A-CF5E-48A1-8576-C2A1B167DEB6}" srcOrd="1" destOrd="0" presId="urn:microsoft.com/office/officeart/2009/3/layout/HorizontalOrganizationChart"/>
    <dgm:cxn modelId="{3D29F3FB-039F-4130-89AA-D65959C16EF3}" type="presParOf" srcId="{732454FA-186D-4409-BF52-E5EC735C978F}" destId="{46D38FE7-3EA4-4BBD-AD3D-E13267F737E4}" srcOrd="2" destOrd="0" presId="urn:microsoft.com/office/officeart/2009/3/layout/HorizontalOrganizationChart"/>
    <dgm:cxn modelId="{AB23C7AE-E281-4FCF-A3A8-BFA69E4586CD}" type="presParOf" srcId="{271B3C6F-E4CB-4C86-95AD-82277A5431BD}" destId="{D30180A9-5919-4BC7-9F91-F6FC82748A64}" srcOrd="2" destOrd="0" presId="urn:microsoft.com/office/officeart/2009/3/layout/HorizontalOrganizationChart"/>
    <dgm:cxn modelId="{4F22AF9D-50F2-485E-8FF1-8BA2623AB6A0}" type="presParOf" srcId="{8B7B275C-588A-4BE8-B980-96A4ADF7913E}" destId="{1FDEBA13-1592-4501-B4EC-0016749808FC}" srcOrd="2" destOrd="0" presId="urn:microsoft.com/office/officeart/2009/3/layout/HorizontalOrganizationChart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65C892-DFA3-4AB0-AAC5-DEA76887D9F3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A444AA9D-E1CC-4E62-814D-39D4D31992AE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Direção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26BF7E-2172-4602-8B34-BBCF1300809F}" type="parTrans" cxnId="{63F59DFF-5E79-40D6-9AD8-AE02405567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3E555CC-DFF3-4BDE-B979-E473D91F66C4}" type="sibTrans" cxnId="{63F59DFF-5E79-40D6-9AD8-AE02405567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06413A-558B-472B-82C9-BE94B49A70FA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Administrativo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90790D-756E-4003-B92C-09BB2A643E69}" type="parTrans" cxnId="{9436A9A5-433D-4B30-A4A8-75189D2825D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E389D4-B575-4AAB-BEE3-1A7AA2C70884}" type="sibTrans" cxnId="{9436A9A5-433D-4B30-A4A8-75189D2825D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8751D4E-4884-450C-AD94-5B82E706CE56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Financeiro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5140D-4FC9-416F-A866-15207BB93A08}" type="parTrans" cxnId="{3218D3FC-7D5B-4AF1-BDFB-1D70CF20D34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3770108-0E46-4D73-BA34-3DE8470E71F7}" type="sibTrans" cxnId="{3218D3FC-7D5B-4AF1-BDFB-1D70CF20D34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E1E5D2-7D02-4C3E-9970-7D074236425A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Dept. Pessoal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A4EE4C9-026B-411B-9A01-3C197BB7ACA8}" type="parTrans" cxnId="{6E4CF2D5-8DA5-47D4-8667-96BC5F66B4F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93282B-147D-461A-804A-FBEB4B11C249}" type="sibTrans" cxnId="{6E4CF2D5-8DA5-47D4-8667-96BC5F66B4F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ECED828-20B7-4B2D-A93F-4EAD25BFD086}">
      <dgm:prSet phldrT="[Texto]"/>
      <dgm:spPr/>
      <dgm:t>
        <a:bodyPr/>
        <a:lstStyle/>
        <a:p>
          <a:r>
            <a:rPr lang="pt-BR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Engenharia de projetos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49F905-7E9B-463A-A1AA-5B49E024D231}" type="parTrans" cxnId="{9C1F3823-88D3-4167-B005-9BD71E1316C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6FDE58-11FD-43FE-A90F-212AA78F1E9A}" type="sibTrans" cxnId="{9C1F3823-88D3-4167-B005-9BD71E1316C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2A3F81-0CE3-4CF8-8B9D-732DF119BFF4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Desenvolvimento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B06E5-537C-43E8-87F9-BC5BAD5AB5FA}" type="parTrans" cxnId="{8F96B27A-3EF5-4405-93B5-1FC97A5A8D5C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F992BB8-F7F5-4BD1-939B-51E9B18CC91D}" type="sibTrans" cxnId="{8F96B27A-3EF5-4405-93B5-1FC97A5A8D5C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C93FE7-54E4-4670-915E-4B14943BFF6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Homologação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59A152-1AA8-458C-9F9C-099623C92D83}" type="parTrans" cxnId="{A9CC7C4E-AA32-4C16-89E4-31A41B25EEEE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825DD2A-1737-46EF-B20F-F3B5A2E8E290}" type="sibTrans" cxnId="{A9CC7C4E-AA32-4C16-89E4-31A41B25EEEE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05A32B-F53F-4A77-840B-83014031EBA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de sistemas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D96D21-5819-489B-A882-E950BB53A72A}" type="parTrans" cxnId="{1DCAE597-38BB-4B19-9509-A3CA0C07424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CA59AE-E1D5-48C9-8E98-DDACD206BDDF}" type="sibTrans" cxnId="{1DCAE597-38BB-4B19-9509-A3CA0C07424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93B4164-9EC1-42D3-806C-40DEB15B52A7}">
      <dgm:prSet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Comercial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F6D209-3F75-4719-98E5-1E37B5F48EC0}" type="parTrans" cxnId="{6F6014F5-B632-477D-B6F6-162B486A8B34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F20BDA6-3A49-4926-81E5-6B1B010ED1AF}" type="sibTrans" cxnId="{6F6014F5-B632-477D-B6F6-162B486A8B34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F5E312B-6EF7-4EDF-8A6E-A8B57B7B8553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Vendas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DEFECA-4BEB-4B0E-B3C1-A90916704ED7}" type="parTrans" cxnId="{2E412CEC-C56B-4E3C-841E-FCFB839E46F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963E46-FAC2-4FAD-BBEE-F875DE933911}" type="sibTrans" cxnId="{2E412CEC-C56B-4E3C-841E-FCFB839E46F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7F8895F-73C6-48E7-92FB-A7AE3FFD5D24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Implantação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415CBB-27B4-4080-BBB5-D825828986B1}" type="parTrans" cxnId="{18D433DC-AD70-4612-8DDA-9B30D273E759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38EBC35-31FC-4ABD-B8ED-DB204F550954}" type="sibTrans" cxnId="{18D433DC-AD70-4612-8DDA-9B30D273E759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5C623A-49EA-4F08-88E0-4FE93508D05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Suporte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B6728D-5C8B-43AC-94BC-A8B2632C9DD2}" type="parTrans" cxnId="{BBC65A9E-402F-4833-84FC-E3C93002363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A6BF-0802-4868-AFAB-1A8A8F79CD58}" type="sibTrans" cxnId="{BBC65A9E-402F-4833-84FC-E3C93002363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144EDDD-F771-4871-A577-81D9D6C05FC7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Consultoria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FBC4581-86F6-4C7F-9109-47646AAB714D}" type="parTrans" cxnId="{DAADA83B-7B1F-4341-8871-8FCAA93F9A02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B240A7-34E7-4A92-AD3A-E4A24FE8D265}" type="sibTrans" cxnId="{DAADA83B-7B1F-4341-8871-8FCAA93F9A02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1CFC0DF-98E2-4E97-A96C-D614662DBB33}" type="pres">
      <dgm:prSet presAssocID="{C765C892-DFA3-4AB0-AAC5-DEA76887D9F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3E9169B-4904-4F1F-969F-9D6D0488DC2E}" type="pres">
      <dgm:prSet presAssocID="{A444AA9D-E1CC-4E62-814D-39D4D31992AE}" presName="vertOne" presStyleCnt="0"/>
      <dgm:spPr/>
    </dgm:pt>
    <dgm:pt modelId="{06350606-E11B-4A7E-B773-08AB0EFCCCE0}" type="pres">
      <dgm:prSet presAssocID="{A444AA9D-E1CC-4E62-814D-39D4D31992A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1FC30BB-352B-4A69-B677-2099FE7D1521}" type="pres">
      <dgm:prSet presAssocID="{A444AA9D-E1CC-4E62-814D-39D4D31992AE}" presName="parTransOne" presStyleCnt="0"/>
      <dgm:spPr/>
    </dgm:pt>
    <dgm:pt modelId="{F1A41971-738D-4CA0-9737-375157C5A589}" type="pres">
      <dgm:prSet presAssocID="{A444AA9D-E1CC-4E62-814D-39D4D31992AE}" presName="horzOne" presStyleCnt="0"/>
      <dgm:spPr/>
    </dgm:pt>
    <dgm:pt modelId="{6E174803-90B4-4057-BA57-7D38842D37C5}" type="pres">
      <dgm:prSet presAssocID="{0506413A-558B-472B-82C9-BE94B49A70FA}" presName="vertTwo" presStyleCnt="0"/>
      <dgm:spPr/>
    </dgm:pt>
    <dgm:pt modelId="{75420712-824D-4795-9E7B-6E5C978EB114}" type="pres">
      <dgm:prSet presAssocID="{0506413A-558B-472B-82C9-BE94B49A70FA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0189C35-B0CA-4931-82FD-9D1A22A6BE0A}" type="pres">
      <dgm:prSet presAssocID="{0506413A-558B-472B-82C9-BE94B49A70FA}" presName="parTransTwo" presStyleCnt="0"/>
      <dgm:spPr/>
    </dgm:pt>
    <dgm:pt modelId="{A1DF6545-28AD-44AE-8BB0-66643FDE33D1}" type="pres">
      <dgm:prSet presAssocID="{0506413A-558B-472B-82C9-BE94B49A70FA}" presName="horzTwo" presStyleCnt="0"/>
      <dgm:spPr/>
    </dgm:pt>
    <dgm:pt modelId="{28A5DE61-EFF1-466B-84EF-EFD12B64B195}" type="pres">
      <dgm:prSet presAssocID="{98751D4E-4884-450C-AD94-5B82E706CE56}" presName="vertThree" presStyleCnt="0"/>
      <dgm:spPr/>
    </dgm:pt>
    <dgm:pt modelId="{485D23E1-B1B7-4031-A9CB-FD21525B6851}" type="pres">
      <dgm:prSet presAssocID="{98751D4E-4884-450C-AD94-5B82E706CE56}" presName="txThre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B05A64-63D4-4B94-8289-285F6FB44DFD}" type="pres">
      <dgm:prSet presAssocID="{98751D4E-4884-450C-AD94-5B82E706CE56}" presName="horzThree" presStyleCnt="0"/>
      <dgm:spPr/>
    </dgm:pt>
    <dgm:pt modelId="{E844B37C-5FB9-48E7-82CB-7C7112D794AB}" type="pres">
      <dgm:prSet presAssocID="{73770108-0E46-4D73-BA34-3DE8470E71F7}" presName="sibSpaceThree" presStyleCnt="0"/>
      <dgm:spPr/>
    </dgm:pt>
    <dgm:pt modelId="{467611FF-5102-4F5F-94D1-83DB80F74269}" type="pres">
      <dgm:prSet presAssocID="{92E1E5D2-7D02-4C3E-9970-7D074236425A}" presName="vertThree" presStyleCnt="0"/>
      <dgm:spPr/>
    </dgm:pt>
    <dgm:pt modelId="{57A76745-5EEB-4FA9-A777-DE17BC47351F}" type="pres">
      <dgm:prSet presAssocID="{92E1E5D2-7D02-4C3E-9970-7D074236425A}" presName="txThre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D1FCA9D-C64A-4CA0-BC2F-525680BF8FB7}" type="pres">
      <dgm:prSet presAssocID="{92E1E5D2-7D02-4C3E-9970-7D074236425A}" presName="horzThree" presStyleCnt="0"/>
      <dgm:spPr/>
    </dgm:pt>
    <dgm:pt modelId="{EC55D205-35F9-443E-AA90-06EEC595938A}" type="pres">
      <dgm:prSet presAssocID="{E8E389D4-B575-4AAB-BEE3-1A7AA2C70884}" presName="sibSpaceTwo" presStyleCnt="0"/>
      <dgm:spPr/>
    </dgm:pt>
    <dgm:pt modelId="{2393391E-3464-4FEF-A474-10C96C2A7B1E}" type="pres">
      <dgm:prSet presAssocID="{F93B4164-9EC1-42D3-806C-40DEB15B52A7}" presName="vertTwo" presStyleCnt="0"/>
      <dgm:spPr/>
    </dgm:pt>
    <dgm:pt modelId="{FD8465C5-ECAF-464F-B3EE-AA9A841B7C11}" type="pres">
      <dgm:prSet presAssocID="{F93B4164-9EC1-42D3-806C-40DEB15B52A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9E413A-5AB3-482B-8C10-6DA9A4A411F5}" type="pres">
      <dgm:prSet presAssocID="{F93B4164-9EC1-42D3-806C-40DEB15B52A7}" presName="parTransTwo" presStyleCnt="0"/>
      <dgm:spPr/>
    </dgm:pt>
    <dgm:pt modelId="{B1F870EC-3103-4954-BDEB-2EFFB50D7642}" type="pres">
      <dgm:prSet presAssocID="{F93B4164-9EC1-42D3-806C-40DEB15B52A7}" presName="horzTwo" presStyleCnt="0"/>
      <dgm:spPr/>
    </dgm:pt>
    <dgm:pt modelId="{6D65B93C-7654-4F87-AE2C-4C96E7EA0901}" type="pres">
      <dgm:prSet presAssocID="{3F5E312B-6EF7-4EDF-8A6E-A8B57B7B8553}" presName="vertThree" presStyleCnt="0"/>
      <dgm:spPr/>
    </dgm:pt>
    <dgm:pt modelId="{0BC71F20-5D10-4698-8BD2-EA49AF651294}" type="pres">
      <dgm:prSet presAssocID="{3F5E312B-6EF7-4EDF-8A6E-A8B57B7B8553}" presName="txThre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0109B6-FC8F-4D6C-80D9-110177A01F72}" type="pres">
      <dgm:prSet presAssocID="{3F5E312B-6EF7-4EDF-8A6E-A8B57B7B8553}" presName="horzThree" presStyleCnt="0"/>
      <dgm:spPr/>
    </dgm:pt>
    <dgm:pt modelId="{54D77174-07B8-4C99-9101-759E122B0953}" type="pres">
      <dgm:prSet presAssocID="{71963E46-FAC2-4FAD-BBEE-F875DE933911}" presName="sibSpaceThree" presStyleCnt="0"/>
      <dgm:spPr/>
    </dgm:pt>
    <dgm:pt modelId="{8BE938A0-C147-4B20-A397-BE527F045314}" type="pres">
      <dgm:prSet presAssocID="{07F8895F-73C6-48E7-92FB-A7AE3FFD5D24}" presName="vertThree" presStyleCnt="0"/>
      <dgm:spPr/>
    </dgm:pt>
    <dgm:pt modelId="{EDF213E4-555C-4BE2-BB3C-E60DF9EA1354}" type="pres">
      <dgm:prSet presAssocID="{07F8895F-73C6-48E7-92FB-A7AE3FFD5D24}" presName="txThre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19DC81-F066-42A7-8B01-DD45087E765A}" type="pres">
      <dgm:prSet presAssocID="{07F8895F-73C6-48E7-92FB-A7AE3FFD5D24}" presName="horzThree" presStyleCnt="0"/>
      <dgm:spPr/>
    </dgm:pt>
    <dgm:pt modelId="{D34A407C-291D-4927-90C0-5176B815D5A4}" type="pres">
      <dgm:prSet presAssocID="{538EBC35-31FC-4ABD-B8ED-DB204F550954}" presName="sibSpaceThree" presStyleCnt="0"/>
      <dgm:spPr/>
    </dgm:pt>
    <dgm:pt modelId="{9E903B72-9D24-4471-8E5C-D102890D1C42}" type="pres">
      <dgm:prSet presAssocID="{AF5C623A-49EA-4F08-88E0-4FE93508D05B}" presName="vertThree" presStyleCnt="0"/>
      <dgm:spPr/>
    </dgm:pt>
    <dgm:pt modelId="{B064C285-CBC3-4DE3-8A2F-2DC6CD9A8FD1}" type="pres">
      <dgm:prSet presAssocID="{AF5C623A-49EA-4F08-88E0-4FE93508D05B}" presName="txThre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096F2C-AFF7-448A-A406-BDFD6DE560C9}" type="pres">
      <dgm:prSet presAssocID="{AF5C623A-49EA-4F08-88E0-4FE93508D05B}" presName="horzThree" presStyleCnt="0"/>
      <dgm:spPr/>
    </dgm:pt>
    <dgm:pt modelId="{E7B6911C-02FE-419B-A925-177A0D92A02B}" type="pres">
      <dgm:prSet presAssocID="{13DAA6BF-0802-4868-AFAB-1A8A8F79CD58}" presName="sibSpaceThree" presStyleCnt="0"/>
      <dgm:spPr/>
    </dgm:pt>
    <dgm:pt modelId="{2625BB36-5296-4DCA-9091-969999B9B219}" type="pres">
      <dgm:prSet presAssocID="{F144EDDD-F771-4871-A577-81D9D6C05FC7}" presName="vertThree" presStyleCnt="0"/>
      <dgm:spPr/>
    </dgm:pt>
    <dgm:pt modelId="{4F24DF4E-6B60-4A0C-97A4-69F289860ED5}" type="pres">
      <dgm:prSet presAssocID="{F144EDDD-F771-4871-A577-81D9D6C05FC7}" presName="txThre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F119D2-E5C2-4D2E-ADA3-7F18537C71D6}" type="pres">
      <dgm:prSet presAssocID="{F144EDDD-F771-4871-A577-81D9D6C05FC7}" presName="horzThree" presStyleCnt="0"/>
      <dgm:spPr/>
    </dgm:pt>
    <dgm:pt modelId="{A4734AA1-AA65-4813-81F8-9D7491F4F4F0}" type="pres">
      <dgm:prSet presAssocID="{2F20BDA6-3A49-4926-81E5-6B1B010ED1AF}" presName="sibSpaceTwo" presStyleCnt="0"/>
      <dgm:spPr/>
    </dgm:pt>
    <dgm:pt modelId="{349AEB09-E382-498B-BF4E-5A0318051C55}" type="pres">
      <dgm:prSet presAssocID="{9ECED828-20B7-4B2D-A93F-4EAD25BFD086}" presName="vertTwo" presStyleCnt="0"/>
      <dgm:spPr/>
    </dgm:pt>
    <dgm:pt modelId="{78410FDE-F7B1-47E2-8CC6-A01D4089F0B6}" type="pres">
      <dgm:prSet presAssocID="{9ECED828-20B7-4B2D-A93F-4EAD25BFD086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7EB8CB0-972E-4175-ADC6-28FE9BC5EC6D}" type="pres">
      <dgm:prSet presAssocID="{9ECED828-20B7-4B2D-A93F-4EAD25BFD086}" presName="parTransTwo" presStyleCnt="0"/>
      <dgm:spPr/>
    </dgm:pt>
    <dgm:pt modelId="{A118CBF3-CB70-43B3-8F08-BEF2579216BB}" type="pres">
      <dgm:prSet presAssocID="{9ECED828-20B7-4B2D-A93F-4EAD25BFD086}" presName="horzTwo" presStyleCnt="0"/>
      <dgm:spPr/>
    </dgm:pt>
    <dgm:pt modelId="{155DAC77-6393-43F9-BAB4-E2F179E741BF}" type="pres">
      <dgm:prSet presAssocID="{1305A32B-F53F-4A77-840B-83014031EBAB}" presName="vertThree" presStyleCnt="0"/>
      <dgm:spPr/>
    </dgm:pt>
    <dgm:pt modelId="{1EEBCEFC-BDF2-4F2E-8AA6-2B73076C1B0A}" type="pres">
      <dgm:prSet presAssocID="{1305A32B-F53F-4A77-840B-83014031EBAB}" presName="txThre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00C84E-B8C1-4801-A685-C0EEC7F1DF49}" type="pres">
      <dgm:prSet presAssocID="{1305A32B-F53F-4A77-840B-83014031EBAB}" presName="horzThree" presStyleCnt="0"/>
      <dgm:spPr/>
    </dgm:pt>
    <dgm:pt modelId="{1B62C08C-AD50-49CA-9490-1C44753061F1}" type="pres">
      <dgm:prSet presAssocID="{8CCA59AE-E1D5-48C9-8E98-DDACD206BDDF}" presName="sibSpaceThree" presStyleCnt="0"/>
      <dgm:spPr/>
    </dgm:pt>
    <dgm:pt modelId="{06BA1CFD-7D30-4EBE-8432-DB5F31D33521}" type="pres">
      <dgm:prSet presAssocID="{AF2A3F81-0CE3-4CF8-8B9D-732DF119BFF4}" presName="vertThree" presStyleCnt="0"/>
      <dgm:spPr/>
    </dgm:pt>
    <dgm:pt modelId="{E63E415D-BFEE-4984-88F7-3CD1AA1F2E47}" type="pres">
      <dgm:prSet presAssocID="{AF2A3F81-0CE3-4CF8-8B9D-732DF119BFF4}" presName="txThre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9305FD6-54FB-44E1-A8AC-B500094BA23B}" type="pres">
      <dgm:prSet presAssocID="{AF2A3F81-0CE3-4CF8-8B9D-732DF119BFF4}" presName="horzThree" presStyleCnt="0"/>
      <dgm:spPr/>
    </dgm:pt>
    <dgm:pt modelId="{F17E75A9-F98C-4B60-B105-2B486D49043A}" type="pres">
      <dgm:prSet presAssocID="{8F992BB8-F7F5-4BD1-939B-51E9B18CC91D}" presName="sibSpaceThree" presStyleCnt="0"/>
      <dgm:spPr/>
    </dgm:pt>
    <dgm:pt modelId="{DEA16233-F4A6-4CEE-918E-6DD8B5BDE56A}" type="pres">
      <dgm:prSet presAssocID="{F2C93FE7-54E4-4670-915E-4B14943BFF6B}" presName="vertThree" presStyleCnt="0"/>
      <dgm:spPr/>
    </dgm:pt>
    <dgm:pt modelId="{4BDCB288-BF8E-4BC6-8982-0547B20EA757}" type="pres">
      <dgm:prSet presAssocID="{F2C93FE7-54E4-4670-915E-4B14943BFF6B}" presName="txThre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987FF8-D72C-4153-B0A1-E155F645233B}" type="pres">
      <dgm:prSet presAssocID="{F2C93FE7-54E4-4670-915E-4B14943BFF6B}" presName="horzThree" presStyleCnt="0"/>
      <dgm:spPr/>
    </dgm:pt>
  </dgm:ptLst>
  <dgm:cxnLst>
    <dgm:cxn modelId="{E374A2B8-82C7-45B0-8A73-C20B0FDB9F69}" type="presOf" srcId="{AF2A3F81-0CE3-4CF8-8B9D-732DF119BFF4}" destId="{E63E415D-BFEE-4984-88F7-3CD1AA1F2E47}" srcOrd="0" destOrd="0" presId="urn:microsoft.com/office/officeart/2005/8/layout/hierarchy4"/>
    <dgm:cxn modelId="{A9CC7C4E-AA32-4C16-89E4-31A41B25EEEE}" srcId="{9ECED828-20B7-4B2D-A93F-4EAD25BFD086}" destId="{F2C93FE7-54E4-4670-915E-4B14943BFF6B}" srcOrd="2" destOrd="0" parTransId="{4559A152-1AA8-458C-9F9C-099623C92D83}" sibTransId="{4825DD2A-1737-46EF-B20F-F3B5A2E8E290}"/>
    <dgm:cxn modelId="{5F057116-C2AE-4C66-9EA2-770190770D14}" type="presOf" srcId="{0506413A-558B-472B-82C9-BE94B49A70FA}" destId="{75420712-824D-4795-9E7B-6E5C978EB114}" srcOrd="0" destOrd="0" presId="urn:microsoft.com/office/officeart/2005/8/layout/hierarchy4"/>
    <dgm:cxn modelId="{999D84DE-6D7A-4A77-A7AD-10B88FD2D2CF}" type="presOf" srcId="{1305A32B-F53F-4A77-840B-83014031EBAB}" destId="{1EEBCEFC-BDF2-4F2E-8AA6-2B73076C1B0A}" srcOrd="0" destOrd="0" presId="urn:microsoft.com/office/officeart/2005/8/layout/hierarchy4"/>
    <dgm:cxn modelId="{BFBD2B5C-EAC1-4461-8359-0CC1369DED2B}" type="presOf" srcId="{F144EDDD-F771-4871-A577-81D9D6C05FC7}" destId="{4F24DF4E-6B60-4A0C-97A4-69F289860ED5}" srcOrd="0" destOrd="0" presId="urn:microsoft.com/office/officeart/2005/8/layout/hierarchy4"/>
    <dgm:cxn modelId="{6E4CF2D5-8DA5-47D4-8667-96BC5F66B4FA}" srcId="{0506413A-558B-472B-82C9-BE94B49A70FA}" destId="{92E1E5D2-7D02-4C3E-9970-7D074236425A}" srcOrd="1" destOrd="0" parTransId="{CA4EE4C9-026B-411B-9A01-3C197BB7ACA8}" sibTransId="{2693282B-147D-461A-804A-FBEB4B11C249}"/>
    <dgm:cxn modelId="{AC27F738-F491-40DF-9289-48AF931D393B}" type="presOf" srcId="{92E1E5D2-7D02-4C3E-9970-7D074236425A}" destId="{57A76745-5EEB-4FA9-A777-DE17BC47351F}" srcOrd="0" destOrd="0" presId="urn:microsoft.com/office/officeart/2005/8/layout/hierarchy4"/>
    <dgm:cxn modelId="{1C3ABAA0-4BB8-4397-B489-ED42432D37F5}" type="presOf" srcId="{07F8895F-73C6-48E7-92FB-A7AE3FFD5D24}" destId="{EDF213E4-555C-4BE2-BB3C-E60DF9EA1354}" srcOrd="0" destOrd="0" presId="urn:microsoft.com/office/officeart/2005/8/layout/hierarchy4"/>
    <dgm:cxn modelId="{DAADA83B-7B1F-4341-8871-8FCAA93F9A02}" srcId="{F93B4164-9EC1-42D3-806C-40DEB15B52A7}" destId="{F144EDDD-F771-4871-A577-81D9D6C05FC7}" srcOrd="3" destOrd="0" parTransId="{6FBC4581-86F6-4C7F-9109-47646AAB714D}" sibTransId="{BFB240A7-34E7-4A92-AD3A-E4A24FE8D265}"/>
    <dgm:cxn modelId="{43952A58-DCFE-4413-83B6-B035619A5B08}" type="presOf" srcId="{3F5E312B-6EF7-4EDF-8A6E-A8B57B7B8553}" destId="{0BC71F20-5D10-4698-8BD2-EA49AF651294}" srcOrd="0" destOrd="0" presId="urn:microsoft.com/office/officeart/2005/8/layout/hierarchy4"/>
    <dgm:cxn modelId="{692A671C-A34A-4E07-98AE-3944E69DF27C}" type="presOf" srcId="{F93B4164-9EC1-42D3-806C-40DEB15B52A7}" destId="{FD8465C5-ECAF-464F-B3EE-AA9A841B7C11}" srcOrd="0" destOrd="0" presId="urn:microsoft.com/office/officeart/2005/8/layout/hierarchy4"/>
    <dgm:cxn modelId="{BBE4ECD4-6281-4539-BDA3-1DB17155E149}" type="presOf" srcId="{AF5C623A-49EA-4F08-88E0-4FE93508D05B}" destId="{B064C285-CBC3-4DE3-8A2F-2DC6CD9A8FD1}" srcOrd="0" destOrd="0" presId="urn:microsoft.com/office/officeart/2005/8/layout/hierarchy4"/>
    <dgm:cxn modelId="{1DCAE597-38BB-4B19-9509-A3CA0C074245}" srcId="{9ECED828-20B7-4B2D-A93F-4EAD25BFD086}" destId="{1305A32B-F53F-4A77-840B-83014031EBAB}" srcOrd="0" destOrd="0" parTransId="{7DD96D21-5819-489B-A882-E950BB53A72A}" sibTransId="{8CCA59AE-E1D5-48C9-8E98-DDACD206BDDF}"/>
    <dgm:cxn modelId="{3218D3FC-7D5B-4AF1-BDFB-1D70CF20D348}" srcId="{0506413A-558B-472B-82C9-BE94B49A70FA}" destId="{98751D4E-4884-450C-AD94-5B82E706CE56}" srcOrd="0" destOrd="0" parTransId="{D355140D-4FC9-416F-A866-15207BB93A08}" sibTransId="{73770108-0E46-4D73-BA34-3DE8470E71F7}"/>
    <dgm:cxn modelId="{6F6014F5-B632-477D-B6F6-162B486A8B34}" srcId="{A444AA9D-E1CC-4E62-814D-39D4D31992AE}" destId="{F93B4164-9EC1-42D3-806C-40DEB15B52A7}" srcOrd="1" destOrd="0" parTransId="{F5F6D209-3F75-4719-98E5-1E37B5F48EC0}" sibTransId="{2F20BDA6-3A49-4926-81E5-6B1B010ED1AF}"/>
    <dgm:cxn modelId="{4E21592E-6BED-4F97-B191-3494660CE272}" type="presOf" srcId="{98751D4E-4884-450C-AD94-5B82E706CE56}" destId="{485D23E1-B1B7-4031-A9CB-FD21525B6851}" srcOrd="0" destOrd="0" presId="urn:microsoft.com/office/officeart/2005/8/layout/hierarchy4"/>
    <dgm:cxn modelId="{9C1F3823-88D3-4167-B005-9BD71E1316C7}" srcId="{A444AA9D-E1CC-4E62-814D-39D4D31992AE}" destId="{9ECED828-20B7-4B2D-A93F-4EAD25BFD086}" srcOrd="2" destOrd="0" parTransId="{A249F905-7E9B-463A-A1AA-5B49E024D231}" sibTransId="{166FDE58-11FD-43FE-A90F-212AA78F1E9A}"/>
    <dgm:cxn modelId="{8F96B27A-3EF5-4405-93B5-1FC97A5A8D5C}" srcId="{9ECED828-20B7-4B2D-A93F-4EAD25BFD086}" destId="{AF2A3F81-0CE3-4CF8-8B9D-732DF119BFF4}" srcOrd="1" destOrd="0" parTransId="{848B06E5-537C-43E8-87F9-BC5BAD5AB5FA}" sibTransId="{8F992BB8-F7F5-4BD1-939B-51E9B18CC91D}"/>
    <dgm:cxn modelId="{F65051D1-1997-4BDC-B2AC-CC7B71A0B869}" type="presOf" srcId="{C765C892-DFA3-4AB0-AAC5-DEA76887D9F3}" destId="{81CFC0DF-98E2-4E97-A96C-D614662DBB33}" srcOrd="0" destOrd="0" presId="urn:microsoft.com/office/officeart/2005/8/layout/hierarchy4"/>
    <dgm:cxn modelId="{63F59DFF-5E79-40D6-9AD8-AE0240556776}" srcId="{C765C892-DFA3-4AB0-AAC5-DEA76887D9F3}" destId="{A444AA9D-E1CC-4E62-814D-39D4D31992AE}" srcOrd="0" destOrd="0" parTransId="{A226BF7E-2172-4602-8B34-BBCF1300809F}" sibTransId="{03E555CC-DFF3-4BDE-B979-E473D91F66C4}"/>
    <dgm:cxn modelId="{DA8A6FA4-2B8D-4EE2-8FEE-C05DE36352E0}" type="presOf" srcId="{9ECED828-20B7-4B2D-A93F-4EAD25BFD086}" destId="{78410FDE-F7B1-47E2-8CC6-A01D4089F0B6}" srcOrd="0" destOrd="0" presId="urn:microsoft.com/office/officeart/2005/8/layout/hierarchy4"/>
    <dgm:cxn modelId="{BBA5D795-50F3-4277-8782-16DDEEF6C3A9}" type="presOf" srcId="{A444AA9D-E1CC-4E62-814D-39D4D31992AE}" destId="{06350606-E11B-4A7E-B773-08AB0EFCCCE0}" srcOrd="0" destOrd="0" presId="urn:microsoft.com/office/officeart/2005/8/layout/hierarchy4"/>
    <dgm:cxn modelId="{C8345E9E-61A7-4A8A-BA1A-C05FE66CBDF4}" type="presOf" srcId="{F2C93FE7-54E4-4670-915E-4B14943BFF6B}" destId="{4BDCB288-BF8E-4BC6-8982-0547B20EA757}" srcOrd="0" destOrd="0" presId="urn:microsoft.com/office/officeart/2005/8/layout/hierarchy4"/>
    <dgm:cxn modelId="{BBC65A9E-402F-4833-84FC-E3C930023638}" srcId="{F93B4164-9EC1-42D3-806C-40DEB15B52A7}" destId="{AF5C623A-49EA-4F08-88E0-4FE93508D05B}" srcOrd="2" destOrd="0" parTransId="{31B6728D-5C8B-43AC-94BC-A8B2632C9DD2}" sibTransId="{13DAA6BF-0802-4868-AFAB-1A8A8F79CD58}"/>
    <dgm:cxn modelId="{18D433DC-AD70-4612-8DDA-9B30D273E759}" srcId="{F93B4164-9EC1-42D3-806C-40DEB15B52A7}" destId="{07F8895F-73C6-48E7-92FB-A7AE3FFD5D24}" srcOrd="1" destOrd="0" parTransId="{92415CBB-27B4-4080-BBB5-D825828986B1}" sibTransId="{538EBC35-31FC-4ABD-B8ED-DB204F550954}"/>
    <dgm:cxn modelId="{2E412CEC-C56B-4E3C-841E-FCFB839E46F8}" srcId="{F93B4164-9EC1-42D3-806C-40DEB15B52A7}" destId="{3F5E312B-6EF7-4EDF-8A6E-A8B57B7B8553}" srcOrd="0" destOrd="0" parTransId="{AADEFECA-4BEB-4B0E-B3C1-A90916704ED7}" sibTransId="{71963E46-FAC2-4FAD-BBEE-F875DE933911}"/>
    <dgm:cxn modelId="{9436A9A5-433D-4B30-A4A8-75189D2825D8}" srcId="{A444AA9D-E1CC-4E62-814D-39D4D31992AE}" destId="{0506413A-558B-472B-82C9-BE94B49A70FA}" srcOrd="0" destOrd="0" parTransId="{0A90790D-756E-4003-B92C-09BB2A643E69}" sibTransId="{E8E389D4-B575-4AAB-BEE3-1A7AA2C70884}"/>
    <dgm:cxn modelId="{0DA9FD43-CB74-4164-AB0D-9952F890B059}" type="presParOf" srcId="{81CFC0DF-98E2-4E97-A96C-D614662DBB33}" destId="{C3E9169B-4904-4F1F-969F-9D6D0488DC2E}" srcOrd="0" destOrd="0" presId="urn:microsoft.com/office/officeart/2005/8/layout/hierarchy4"/>
    <dgm:cxn modelId="{E2C2102B-3423-4BAE-9B20-61031BCAD6F9}" type="presParOf" srcId="{C3E9169B-4904-4F1F-969F-9D6D0488DC2E}" destId="{06350606-E11B-4A7E-B773-08AB0EFCCCE0}" srcOrd="0" destOrd="0" presId="urn:microsoft.com/office/officeart/2005/8/layout/hierarchy4"/>
    <dgm:cxn modelId="{276E7178-DAA4-41CA-AB43-66DE2AC71503}" type="presParOf" srcId="{C3E9169B-4904-4F1F-969F-9D6D0488DC2E}" destId="{B1FC30BB-352B-4A69-B677-2099FE7D1521}" srcOrd="1" destOrd="0" presId="urn:microsoft.com/office/officeart/2005/8/layout/hierarchy4"/>
    <dgm:cxn modelId="{174623C7-3430-4012-A926-6F782302C19A}" type="presParOf" srcId="{C3E9169B-4904-4F1F-969F-9D6D0488DC2E}" destId="{F1A41971-738D-4CA0-9737-375157C5A589}" srcOrd="2" destOrd="0" presId="urn:microsoft.com/office/officeart/2005/8/layout/hierarchy4"/>
    <dgm:cxn modelId="{AF2C9997-CC00-49D6-97B9-CEC9BA3C0838}" type="presParOf" srcId="{F1A41971-738D-4CA0-9737-375157C5A589}" destId="{6E174803-90B4-4057-BA57-7D38842D37C5}" srcOrd="0" destOrd="0" presId="urn:microsoft.com/office/officeart/2005/8/layout/hierarchy4"/>
    <dgm:cxn modelId="{D92A6DE5-0653-4313-887C-C53F22937F54}" type="presParOf" srcId="{6E174803-90B4-4057-BA57-7D38842D37C5}" destId="{75420712-824D-4795-9E7B-6E5C978EB114}" srcOrd="0" destOrd="0" presId="urn:microsoft.com/office/officeart/2005/8/layout/hierarchy4"/>
    <dgm:cxn modelId="{A027C0FD-03FE-46F5-9796-F14F49B55C3F}" type="presParOf" srcId="{6E174803-90B4-4057-BA57-7D38842D37C5}" destId="{B0189C35-B0CA-4931-82FD-9D1A22A6BE0A}" srcOrd="1" destOrd="0" presId="urn:microsoft.com/office/officeart/2005/8/layout/hierarchy4"/>
    <dgm:cxn modelId="{C2585301-DCA8-4342-A091-A94D1CE00988}" type="presParOf" srcId="{6E174803-90B4-4057-BA57-7D38842D37C5}" destId="{A1DF6545-28AD-44AE-8BB0-66643FDE33D1}" srcOrd="2" destOrd="0" presId="urn:microsoft.com/office/officeart/2005/8/layout/hierarchy4"/>
    <dgm:cxn modelId="{A8E88D93-36C1-4345-ABC8-63B15518CA1D}" type="presParOf" srcId="{A1DF6545-28AD-44AE-8BB0-66643FDE33D1}" destId="{28A5DE61-EFF1-466B-84EF-EFD12B64B195}" srcOrd="0" destOrd="0" presId="urn:microsoft.com/office/officeart/2005/8/layout/hierarchy4"/>
    <dgm:cxn modelId="{374BEBCE-1C17-4FAB-880A-4FE7B82A533A}" type="presParOf" srcId="{28A5DE61-EFF1-466B-84EF-EFD12B64B195}" destId="{485D23E1-B1B7-4031-A9CB-FD21525B6851}" srcOrd="0" destOrd="0" presId="urn:microsoft.com/office/officeart/2005/8/layout/hierarchy4"/>
    <dgm:cxn modelId="{7CDB5C02-2B38-467A-A101-01F47459D883}" type="presParOf" srcId="{28A5DE61-EFF1-466B-84EF-EFD12B64B195}" destId="{B7B05A64-63D4-4B94-8289-285F6FB44DFD}" srcOrd="1" destOrd="0" presId="urn:microsoft.com/office/officeart/2005/8/layout/hierarchy4"/>
    <dgm:cxn modelId="{FCE41545-9226-4D5F-8CCA-3970AA008636}" type="presParOf" srcId="{A1DF6545-28AD-44AE-8BB0-66643FDE33D1}" destId="{E844B37C-5FB9-48E7-82CB-7C7112D794AB}" srcOrd="1" destOrd="0" presId="urn:microsoft.com/office/officeart/2005/8/layout/hierarchy4"/>
    <dgm:cxn modelId="{7C6C1E3B-5258-4342-8493-60C9936E54BA}" type="presParOf" srcId="{A1DF6545-28AD-44AE-8BB0-66643FDE33D1}" destId="{467611FF-5102-4F5F-94D1-83DB80F74269}" srcOrd="2" destOrd="0" presId="urn:microsoft.com/office/officeart/2005/8/layout/hierarchy4"/>
    <dgm:cxn modelId="{8DD771C7-9B73-4785-8FDA-173CD6D3A6C5}" type="presParOf" srcId="{467611FF-5102-4F5F-94D1-83DB80F74269}" destId="{57A76745-5EEB-4FA9-A777-DE17BC47351F}" srcOrd="0" destOrd="0" presId="urn:microsoft.com/office/officeart/2005/8/layout/hierarchy4"/>
    <dgm:cxn modelId="{A7269182-D4E8-411C-9B43-33FB10DD0753}" type="presParOf" srcId="{467611FF-5102-4F5F-94D1-83DB80F74269}" destId="{6D1FCA9D-C64A-4CA0-BC2F-525680BF8FB7}" srcOrd="1" destOrd="0" presId="urn:microsoft.com/office/officeart/2005/8/layout/hierarchy4"/>
    <dgm:cxn modelId="{4FD19B1E-AF82-4BBA-B5A5-0D4245398150}" type="presParOf" srcId="{F1A41971-738D-4CA0-9737-375157C5A589}" destId="{EC55D205-35F9-443E-AA90-06EEC595938A}" srcOrd="1" destOrd="0" presId="urn:microsoft.com/office/officeart/2005/8/layout/hierarchy4"/>
    <dgm:cxn modelId="{65DF5ABE-6EDC-46F1-A630-D8E79DEDF86D}" type="presParOf" srcId="{F1A41971-738D-4CA0-9737-375157C5A589}" destId="{2393391E-3464-4FEF-A474-10C96C2A7B1E}" srcOrd="2" destOrd="0" presId="urn:microsoft.com/office/officeart/2005/8/layout/hierarchy4"/>
    <dgm:cxn modelId="{256C6B67-E397-4913-B0C5-848449A395C1}" type="presParOf" srcId="{2393391E-3464-4FEF-A474-10C96C2A7B1E}" destId="{FD8465C5-ECAF-464F-B3EE-AA9A841B7C11}" srcOrd="0" destOrd="0" presId="urn:microsoft.com/office/officeart/2005/8/layout/hierarchy4"/>
    <dgm:cxn modelId="{B7AD2CA7-C9FD-4109-B1B1-E4289E942C9C}" type="presParOf" srcId="{2393391E-3464-4FEF-A474-10C96C2A7B1E}" destId="{6A9E413A-5AB3-482B-8C10-6DA9A4A411F5}" srcOrd="1" destOrd="0" presId="urn:microsoft.com/office/officeart/2005/8/layout/hierarchy4"/>
    <dgm:cxn modelId="{8FDA5755-AE1A-4479-8400-66DEBB6A71DE}" type="presParOf" srcId="{2393391E-3464-4FEF-A474-10C96C2A7B1E}" destId="{B1F870EC-3103-4954-BDEB-2EFFB50D7642}" srcOrd="2" destOrd="0" presId="urn:microsoft.com/office/officeart/2005/8/layout/hierarchy4"/>
    <dgm:cxn modelId="{F8CE4B6E-52FF-40F3-B429-FAED585C6CB1}" type="presParOf" srcId="{B1F870EC-3103-4954-BDEB-2EFFB50D7642}" destId="{6D65B93C-7654-4F87-AE2C-4C96E7EA0901}" srcOrd="0" destOrd="0" presId="urn:microsoft.com/office/officeart/2005/8/layout/hierarchy4"/>
    <dgm:cxn modelId="{55A50FF9-1D64-4C7D-BB3F-2AE66602FA53}" type="presParOf" srcId="{6D65B93C-7654-4F87-AE2C-4C96E7EA0901}" destId="{0BC71F20-5D10-4698-8BD2-EA49AF651294}" srcOrd="0" destOrd="0" presId="urn:microsoft.com/office/officeart/2005/8/layout/hierarchy4"/>
    <dgm:cxn modelId="{477F5637-1419-479A-899F-BFA56BFC2125}" type="presParOf" srcId="{6D65B93C-7654-4F87-AE2C-4C96E7EA0901}" destId="{5D0109B6-FC8F-4D6C-80D9-110177A01F72}" srcOrd="1" destOrd="0" presId="urn:microsoft.com/office/officeart/2005/8/layout/hierarchy4"/>
    <dgm:cxn modelId="{3B84F95A-B517-4305-A4A8-B64B5FF0C7CD}" type="presParOf" srcId="{B1F870EC-3103-4954-BDEB-2EFFB50D7642}" destId="{54D77174-07B8-4C99-9101-759E122B0953}" srcOrd="1" destOrd="0" presId="urn:microsoft.com/office/officeart/2005/8/layout/hierarchy4"/>
    <dgm:cxn modelId="{7A4F6037-D5BD-47A1-9D74-AA357DADF682}" type="presParOf" srcId="{B1F870EC-3103-4954-BDEB-2EFFB50D7642}" destId="{8BE938A0-C147-4B20-A397-BE527F045314}" srcOrd="2" destOrd="0" presId="urn:microsoft.com/office/officeart/2005/8/layout/hierarchy4"/>
    <dgm:cxn modelId="{9CBADF21-4C74-4B31-ABAA-556D8C30AF47}" type="presParOf" srcId="{8BE938A0-C147-4B20-A397-BE527F045314}" destId="{EDF213E4-555C-4BE2-BB3C-E60DF9EA1354}" srcOrd="0" destOrd="0" presId="urn:microsoft.com/office/officeart/2005/8/layout/hierarchy4"/>
    <dgm:cxn modelId="{C7A6B04A-9AB2-4C6A-AF2B-3E207DE26F82}" type="presParOf" srcId="{8BE938A0-C147-4B20-A397-BE527F045314}" destId="{2D19DC81-F066-42A7-8B01-DD45087E765A}" srcOrd="1" destOrd="0" presId="urn:microsoft.com/office/officeart/2005/8/layout/hierarchy4"/>
    <dgm:cxn modelId="{2B149B85-B178-4781-A461-BE37C67DC81C}" type="presParOf" srcId="{B1F870EC-3103-4954-BDEB-2EFFB50D7642}" destId="{D34A407C-291D-4927-90C0-5176B815D5A4}" srcOrd="3" destOrd="0" presId="urn:microsoft.com/office/officeart/2005/8/layout/hierarchy4"/>
    <dgm:cxn modelId="{873FEA26-60BB-4BA5-8993-8FC1681429A2}" type="presParOf" srcId="{B1F870EC-3103-4954-BDEB-2EFFB50D7642}" destId="{9E903B72-9D24-4471-8E5C-D102890D1C42}" srcOrd="4" destOrd="0" presId="urn:microsoft.com/office/officeart/2005/8/layout/hierarchy4"/>
    <dgm:cxn modelId="{A01434C7-BDB8-434A-9B85-CB1086F5D252}" type="presParOf" srcId="{9E903B72-9D24-4471-8E5C-D102890D1C42}" destId="{B064C285-CBC3-4DE3-8A2F-2DC6CD9A8FD1}" srcOrd="0" destOrd="0" presId="urn:microsoft.com/office/officeart/2005/8/layout/hierarchy4"/>
    <dgm:cxn modelId="{BAC81A14-2010-42B1-AE93-CB131E804D1D}" type="presParOf" srcId="{9E903B72-9D24-4471-8E5C-D102890D1C42}" destId="{AB096F2C-AFF7-448A-A406-BDFD6DE560C9}" srcOrd="1" destOrd="0" presId="urn:microsoft.com/office/officeart/2005/8/layout/hierarchy4"/>
    <dgm:cxn modelId="{372C0B06-4B26-410C-9255-3896F5EA8F22}" type="presParOf" srcId="{B1F870EC-3103-4954-BDEB-2EFFB50D7642}" destId="{E7B6911C-02FE-419B-A925-177A0D92A02B}" srcOrd="5" destOrd="0" presId="urn:microsoft.com/office/officeart/2005/8/layout/hierarchy4"/>
    <dgm:cxn modelId="{CC444BA9-0F09-4F56-9D19-E5F054CC5FBB}" type="presParOf" srcId="{B1F870EC-3103-4954-BDEB-2EFFB50D7642}" destId="{2625BB36-5296-4DCA-9091-969999B9B219}" srcOrd="6" destOrd="0" presId="urn:microsoft.com/office/officeart/2005/8/layout/hierarchy4"/>
    <dgm:cxn modelId="{ABFA8C6A-ED8B-4478-B68E-1140E9E8AFE2}" type="presParOf" srcId="{2625BB36-5296-4DCA-9091-969999B9B219}" destId="{4F24DF4E-6B60-4A0C-97A4-69F289860ED5}" srcOrd="0" destOrd="0" presId="urn:microsoft.com/office/officeart/2005/8/layout/hierarchy4"/>
    <dgm:cxn modelId="{38CE1F02-6206-4AD3-8F20-0A71DC7A5D99}" type="presParOf" srcId="{2625BB36-5296-4DCA-9091-969999B9B219}" destId="{53F119D2-E5C2-4D2E-ADA3-7F18537C71D6}" srcOrd="1" destOrd="0" presId="urn:microsoft.com/office/officeart/2005/8/layout/hierarchy4"/>
    <dgm:cxn modelId="{DBFD8C34-C1C0-4B57-81F5-794E7C6A077C}" type="presParOf" srcId="{F1A41971-738D-4CA0-9737-375157C5A589}" destId="{A4734AA1-AA65-4813-81F8-9D7491F4F4F0}" srcOrd="3" destOrd="0" presId="urn:microsoft.com/office/officeart/2005/8/layout/hierarchy4"/>
    <dgm:cxn modelId="{03462A1E-5985-4F10-9CA6-B6328F4ABD00}" type="presParOf" srcId="{F1A41971-738D-4CA0-9737-375157C5A589}" destId="{349AEB09-E382-498B-BF4E-5A0318051C55}" srcOrd="4" destOrd="0" presId="urn:microsoft.com/office/officeart/2005/8/layout/hierarchy4"/>
    <dgm:cxn modelId="{36B3FE4B-E3FB-491E-B90F-F34B716ABFF7}" type="presParOf" srcId="{349AEB09-E382-498B-BF4E-5A0318051C55}" destId="{78410FDE-F7B1-47E2-8CC6-A01D4089F0B6}" srcOrd="0" destOrd="0" presId="urn:microsoft.com/office/officeart/2005/8/layout/hierarchy4"/>
    <dgm:cxn modelId="{C61C7CAC-C060-4A4E-A3BA-5BCAD92F63DB}" type="presParOf" srcId="{349AEB09-E382-498B-BF4E-5A0318051C55}" destId="{37EB8CB0-972E-4175-ADC6-28FE9BC5EC6D}" srcOrd="1" destOrd="0" presId="urn:microsoft.com/office/officeart/2005/8/layout/hierarchy4"/>
    <dgm:cxn modelId="{2A346C5E-34B9-43DE-B0AA-4E31AF6DF46D}" type="presParOf" srcId="{349AEB09-E382-498B-BF4E-5A0318051C55}" destId="{A118CBF3-CB70-43B3-8F08-BEF2579216BB}" srcOrd="2" destOrd="0" presId="urn:microsoft.com/office/officeart/2005/8/layout/hierarchy4"/>
    <dgm:cxn modelId="{597F31EC-3284-437E-B2AC-B8741B9B4192}" type="presParOf" srcId="{A118CBF3-CB70-43B3-8F08-BEF2579216BB}" destId="{155DAC77-6393-43F9-BAB4-E2F179E741BF}" srcOrd="0" destOrd="0" presId="urn:microsoft.com/office/officeart/2005/8/layout/hierarchy4"/>
    <dgm:cxn modelId="{618E3360-011E-4740-8E3B-1FA3DE1B739C}" type="presParOf" srcId="{155DAC77-6393-43F9-BAB4-E2F179E741BF}" destId="{1EEBCEFC-BDF2-4F2E-8AA6-2B73076C1B0A}" srcOrd="0" destOrd="0" presId="urn:microsoft.com/office/officeart/2005/8/layout/hierarchy4"/>
    <dgm:cxn modelId="{99D76320-2CA1-4132-BB81-4DBE791315F3}" type="presParOf" srcId="{155DAC77-6393-43F9-BAB4-E2F179E741BF}" destId="{3C00C84E-B8C1-4801-A685-C0EEC7F1DF49}" srcOrd="1" destOrd="0" presId="urn:microsoft.com/office/officeart/2005/8/layout/hierarchy4"/>
    <dgm:cxn modelId="{DAB2D040-0208-4988-B19D-C5C1A92F296C}" type="presParOf" srcId="{A118CBF3-CB70-43B3-8F08-BEF2579216BB}" destId="{1B62C08C-AD50-49CA-9490-1C44753061F1}" srcOrd="1" destOrd="0" presId="urn:microsoft.com/office/officeart/2005/8/layout/hierarchy4"/>
    <dgm:cxn modelId="{BD50B8A3-48CD-49A0-BCF1-2280A9ED987B}" type="presParOf" srcId="{A118CBF3-CB70-43B3-8F08-BEF2579216BB}" destId="{06BA1CFD-7D30-4EBE-8432-DB5F31D33521}" srcOrd="2" destOrd="0" presId="urn:microsoft.com/office/officeart/2005/8/layout/hierarchy4"/>
    <dgm:cxn modelId="{1546DE81-54B1-46AC-831B-CBE4D4AECE3B}" type="presParOf" srcId="{06BA1CFD-7D30-4EBE-8432-DB5F31D33521}" destId="{E63E415D-BFEE-4984-88F7-3CD1AA1F2E47}" srcOrd="0" destOrd="0" presId="urn:microsoft.com/office/officeart/2005/8/layout/hierarchy4"/>
    <dgm:cxn modelId="{EC1796DA-46C3-4AF3-80CD-93659A69D81F}" type="presParOf" srcId="{06BA1CFD-7D30-4EBE-8432-DB5F31D33521}" destId="{E9305FD6-54FB-44E1-A8AC-B500094BA23B}" srcOrd="1" destOrd="0" presId="urn:microsoft.com/office/officeart/2005/8/layout/hierarchy4"/>
    <dgm:cxn modelId="{376F3C08-F35F-4DFB-BE83-938E71A811FD}" type="presParOf" srcId="{A118CBF3-CB70-43B3-8F08-BEF2579216BB}" destId="{F17E75A9-F98C-4B60-B105-2B486D49043A}" srcOrd="3" destOrd="0" presId="urn:microsoft.com/office/officeart/2005/8/layout/hierarchy4"/>
    <dgm:cxn modelId="{A3441AC3-7FE5-4BB7-88F6-E52190F35196}" type="presParOf" srcId="{A118CBF3-CB70-43B3-8F08-BEF2579216BB}" destId="{DEA16233-F4A6-4CEE-918E-6DD8B5BDE56A}" srcOrd="4" destOrd="0" presId="urn:microsoft.com/office/officeart/2005/8/layout/hierarchy4"/>
    <dgm:cxn modelId="{6C67E827-04EB-41CE-8A4F-B0458FEC4095}" type="presParOf" srcId="{DEA16233-F4A6-4CEE-918E-6DD8B5BDE56A}" destId="{4BDCB288-BF8E-4BC6-8982-0547B20EA757}" srcOrd="0" destOrd="0" presId="urn:microsoft.com/office/officeart/2005/8/layout/hierarchy4"/>
    <dgm:cxn modelId="{234130D9-9803-4234-8AE8-BFDB80D67A8A}" type="presParOf" srcId="{DEA16233-F4A6-4CEE-918E-6DD8B5BDE56A}" destId="{4C987FF8-D72C-4153-B0A1-E155F645233B}" srcOrd="1" destOrd="0" presId="urn:microsoft.com/office/officeart/2005/8/layout/hierarchy4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65C892-DFA3-4AB0-AAC5-DEA76887D9F3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A444AA9D-E1CC-4E62-814D-39D4D31992AE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Direção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26BF7E-2172-4602-8B34-BBCF1300809F}" type="parTrans" cxnId="{63F59DFF-5E79-40D6-9AD8-AE02405567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3E555CC-DFF3-4BDE-B979-E473D91F66C4}" type="sibTrans" cxnId="{63F59DFF-5E79-40D6-9AD8-AE02405567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06413A-558B-472B-82C9-BE94B49A70FA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Administrativo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90790D-756E-4003-B92C-09BB2A643E69}" type="parTrans" cxnId="{9436A9A5-433D-4B30-A4A8-75189D2825D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E389D4-B575-4AAB-BEE3-1A7AA2C70884}" type="sibTrans" cxnId="{9436A9A5-433D-4B30-A4A8-75189D2825D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8751D4E-4884-450C-AD94-5B82E706CE56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Financeiro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5140D-4FC9-416F-A866-15207BB93A08}" type="parTrans" cxnId="{3218D3FC-7D5B-4AF1-BDFB-1D70CF20D34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3770108-0E46-4D73-BA34-3DE8470E71F7}" type="sibTrans" cxnId="{3218D3FC-7D5B-4AF1-BDFB-1D70CF20D34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E1E5D2-7D02-4C3E-9970-7D074236425A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Dept. Pessoal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A4EE4C9-026B-411B-9A01-3C197BB7ACA8}" type="parTrans" cxnId="{6E4CF2D5-8DA5-47D4-8667-96BC5F66B4F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93282B-147D-461A-804A-FBEB4B11C249}" type="sibTrans" cxnId="{6E4CF2D5-8DA5-47D4-8667-96BC5F66B4F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ECED828-20B7-4B2D-A93F-4EAD25BFD086}">
      <dgm:prSet phldrT="[Texto]"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Engenharia de projetos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49F905-7E9B-463A-A1AA-5B49E024D231}" type="parTrans" cxnId="{9C1F3823-88D3-4167-B005-9BD71E1316C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6FDE58-11FD-43FE-A90F-212AA78F1E9A}" type="sibTrans" cxnId="{9C1F3823-88D3-4167-B005-9BD71E1316C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2A3F81-0CE3-4CF8-8B9D-732DF119BFF4}">
      <dgm:prSet phldrT="[Texto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Desenvolvimento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B06E5-537C-43E8-87F9-BC5BAD5AB5FA}" type="parTrans" cxnId="{8F96B27A-3EF5-4405-93B5-1FC97A5A8D5C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F992BB8-F7F5-4BD1-939B-51E9B18CC91D}" type="sibTrans" cxnId="{8F96B27A-3EF5-4405-93B5-1FC97A5A8D5C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C93FE7-54E4-4670-915E-4B14943BFF6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Homologação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59A152-1AA8-458C-9F9C-099623C92D83}" type="parTrans" cxnId="{A9CC7C4E-AA32-4C16-89E4-31A41B25EEEE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825DD2A-1737-46EF-B20F-F3B5A2E8E290}" type="sibTrans" cxnId="{A9CC7C4E-AA32-4C16-89E4-31A41B25EEEE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05A32B-F53F-4A77-840B-83014031EBA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de sistemas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D96D21-5819-489B-A882-E950BB53A72A}" type="parTrans" cxnId="{1DCAE597-38BB-4B19-9509-A3CA0C07424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CA59AE-E1D5-48C9-8E98-DDACD206BDDF}" type="sibTrans" cxnId="{1DCAE597-38BB-4B19-9509-A3CA0C07424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93B4164-9EC1-42D3-806C-40DEB15B52A7}">
      <dgm:prSet/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Comercial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F6D209-3F75-4719-98E5-1E37B5F48EC0}" type="parTrans" cxnId="{6F6014F5-B632-477D-B6F6-162B486A8B34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F20BDA6-3A49-4926-81E5-6B1B010ED1AF}" type="sibTrans" cxnId="{6F6014F5-B632-477D-B6F6-162B486A8B34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F5E312B-6EF7-4EDF-8A6E-A8B57B7B8553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Vendas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DEFECA-4BEB-4B0E-B3C1-A90916704ED7}" type="parTrans" cxnId="{2E412CEC-C56B-4E3C-841E-FCFB839E46F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963E46-FAC2-4FAD-BBEE-F875DE933911}" type="sibTrans" cxnId="{2E412CEC-C56B-4E3C-841E-FCFB839E46F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7F8895F-73C6-48E7-92FB-A7AE3FFD5D24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Implantação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415CBB-27B4-4080-BBB5-D825828986B1}" type="parTrans" cxnId="{18D433DC-AD70-4612-8DDA-9B30D273E759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38EBC35-31FC-4ABD-B8ED-DB204F550954}" type="sibTrans" cxnId="{18D433DC-AD70-4612-8DDA-9B30D273E759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5C623A-49EA-4F08-88E0-4FE93508D05B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Suporte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B6728D-5C8B-43AC-94BC-A8B2632C9DD2}" type="parTrans" cxnId="{BBC65A9E-402F-4833-84FC-E3C93002363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A6BF-0802-4868-AFAB-1A8A8F79CD58}" type="sibTrans" cxnId="{BBC65A9E-402F-4833-84FC-E3C93002363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144EDDD-F771-4871-A577-81D9D6C05FC7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Consultoria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FBC4581-86F6-4C7F-9109-47646AAB714D}" type="parTrans" cxnId="{DAADA83B-7B1F-4341-8871-8FCAA93F9A02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B240A7-34E7-4A92-AD3A-E4A24FE8D265}" type="sibTrans" cxnId="{DAADA83B-7B1F-4341-8871-8FCAA93F9A02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E9D194C-C2C3-4CF4-B857-0F1B8EE121E9}" type="pres">
      <dgm:prSet presAssocID="{C765C892-DFA3-4AB0-AAC5-DEA76887D9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6B75B13-1912-49CC-AC86-99E8001D47F7}" type="pres">
      <dgm:prSet presAssocID="{A444AA9D-E1CC-4E62-814D-39D4D31992AE}" presName="hierRoot1" presStyleCnt="0">
        <dgm:presLayoutVars>
          <dgm:hierBranch val="init"/>
        </dgm:presLayoutVars>
      </dgm:prSet>
      <dgm:spPr/>
    </dgm:pt>
    <dgm:pt modelId="{6F2302C6-E5FF-484D-B807-04D313AB504F}" type="pres">
      <dgm:prSet presAssocID="{A444AA9D-E1CC-4E62-814D-39D4D31992AE}" presName="rootComposite1" presStyleCnt="0"/>
      <dgm:spPr/>
    </dgm:pt>
    <dgm:pt modelId="{11AE4411-94B9-4B0B-8F1C-C1FAB3CBF86A}" type="pres">
      <dgm:prSet presAssocID="{A444AA9D-E1CC-4E62-814D-39D4D31992A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6A0FED4-BE81-4745-9847-8A6031386E84}" type="pres">
      <dgm:prSet presAssocID="{A444AA9D-E1CC-4E62-814D-39D4D31992AE}" presName="rootConnector1" presStyleLbl="node1" presStyleIdx="0" presStyleCnt="0"/>
      <dgm:spPr/>
      <dgm:t>
        <a:bodyPr/>
        <a:lstStyle/>
        <a:p>
          <a:endParaRPr lang="pt-BR"/>
        </a:p>
      </dgm:t>
    </dgm:pt>
    <dgm:pt modelId="{D40FEC63-2B68-4055-A4A7-2EFB1E3C0209}" type="pres">
      <dgm:prSet presAssocID="{A444AA9D-E1CC-4E62-814D-39D4D31992AE}" presName="hierChild2" presStyleCnt="0"/>
      <dgm:spPr/>
    </dgm:pt>
    <dgm:pt modelId="{6421A2FD-1A2E-4780-A835-C9BFDF468AFB}" type="pres">
      <dgm:prSet presAssocID="{0A90790D-756E-4003-B92C-09BB2A643E69}" presName="Name37" presStyleLbl="parChTrans1D2" presStyleIdx="0" presStyleCnt="3"/>
      <dgm:spPr/>
      <dgm:t>
        <a:bodyPr/>
        <a:lstStyle/>
        <a:p>
          <a:endParaRPr lang="pt-BR"/>
        </a:p>
      </dgm:t>
    </dgm:pt>
    <dgm:pt modelId="{820C1FBF-7005-484B-9D05-501252B9CAA3}" type="pres">
      <dgm:prSet presAssocID="{0506413A-558B-472B-82C9-BE94B49A70FA}" presName="hierRoot2" presStyleCnt="0">
        <dgm:presLayoutVars>
          <dgm:hierBranch val="init"/>
        </dgm:presLayoutVars>
      </dgm:prSet>
      <dgm:spPr/>
    </dgm:pt>
    <dgm:pt modelId="{BC88EE77-35EB-4E8A-9ECA-2643CE8AC792}" type="pres">
      <dgm:prSet presAssocID="{0506413A-558B-472B-82C9-BE94B49A70FA}" presName="rootComposite" presStyleCnt="0"/>
      <dgm:spPr/>
    </dgm:pt>
    <dgm:pt modelId="{30B8CC15-06D8-4D4C-9008-89FFCF6DC788}" type="pres">
      <dgm:prSet presAssocID="{0506413A-558B-472B-82C9-BE94B49A70F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A6D1564-164C-42A6-9685-77C0991248BD}" type="pres">
      <dgm:prSet presAssocID="{0506413A-558B-472B-82C9-BE94B49A70FA}" presName="rootConnector" presStyleLbl="node2" presStyleIdx="0" presStyleCnt="3"/>
      <dgm:spPr/>
      <dgm:t>
        <a:bodyPr/>
        <a:lstStyle/>
        <a:p>
          <a:endParaRPr lang="pt-BR"/>
        </a:p>
      </dgm:t>
    </dgm:pt>
    <dgm:pt modelId="{2C10CBE6-63B4-446D-B2F1-FDF96154495D}" type="pres">
      <dgm:prSet presAssocID="{0506413A-558B-472B-82C9-BE94B49A70FA}" presName="hierChild4" presStyleCnt="0"/>
      <dgm:spPr/>
    </dgm:pt>
    <dgm:pt modelId="{5D0A3148-3A73-46D6-9A60-9EA9D334CEC5}" type="pres">
      <dgm:prSet presAssocID="{D355140D-4FC9-416F-A866-15207BB93A08}" presName="Name37" presStyleLbl="parChTrans1D3" presStyleIdx="0" presStyleCnt="9"/>
      <dgm:spPr/>
      <dgm:t>
        <a:bodyPr/>
        <a:lstStyle/>
        <a:p>
          <a:endParaRPr lang="pt-BR"/>
        </a:p>
      </dgm:t>
    </dgm:pt>
    <dgm:pt modelId="{325CCFD4-4582-4852-97B6-00AF7222BCB0}" type="pres">
      <dgm:prSet presAssocID="{98751D4E-4884-450C-AD94-5B82E706CE56}" presName="hierRoot2" presStyleCnt="0">
        <dgm:presLayoutVars>
          <dgm:hierBranch val="init"/>
        </dgm:presLayoutVars>
      </dgm:prSet>
      <dgm:spPr/>
    </dgm:pt>
    <dgm:pt modelId="{22181B28-22E5-4E5A-B62D-27BC27FB4FD8}" type="pres">
      <dgm:prSet presAssocID="{98751D4E-4884-450C-AD94-5B82E706CE56}" presName="rootComposite" presStyleCnt="0"/>
      <dgm:spPr/>
    </dgm:pt>
    <dgm:pt modelId="{31E7EFC8-9F5D-4040-9C2A-F9FBED120D90}" type="pres">
      <dgm:prSet presAssocID="{98751D4E-4884-450C-AD94-5B82E706CE56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0CC7168-B7C5-46EA-ABEA-37649FFB8FC8}" type="pres">
      <dgm:prSet presAssocID="{98751D4E-4884-450C-AD94-5B82E706CE56}" presName="rootConnector" presStyleLbl="node3" presStyleIdx="0" presStyleCnt="9"/>
      <dgm:spPr/>
      <dgm:t>
        <a:bodyPr/>
        <a:lstStyle/>
        <a:p>
          <a:endParaRPr lang="pt-BR"/>
        </a:p>
      </dgm:t>
    </dgm:pt>
    <dgm:pt modelId="{D9293A3D-F3FB-4992-9F92-5EFE945A1E36}" type="pres">
      <dgm:prSet presAssocID="{98751D4E-4884-450C-AD94-5B82E706CE56}" presName="hierChild4" presStyleCnt="0"/>
      <dgm:spPr/>
    </dgm:pt>
    <dgm:pt modelId="{A97536F1-27FC-4625-B7E3-00CBF73CE7DF}" type="pres">
      <dgm:prSet presAssocID="{98751D4E-4884-450C-AD94-5B82E706CE56}" presName="hierChild5" presStyleCnt="0"/>
      <dgm:spPr/>
    </dgm:pt>
    <dgm:pt modelId="{8196559D-AA31-4F95-B006-C161D5200B8A}" type="pres">
      <dgm:prSet presAssocID="{CA4EE4C9-026B-411B-9A01-3C197BB7ACA8}" presName="Name37" presStyleLbl="parChTrans1D3" presStyleIdx="1" presStyleCnt="9"/>
      <dgm:spPr/>
      <dgm:t>
        <a:bodyPr/>
        <a:lstStyle/>
        <a:p>
          <a:endParaRPr lang="pt-BR"/>
        </a:p>
      </dgm:t>
    </dgm:pt>
    <dgm:pt modelId="{095656EA-271F-4480-8681-A2F394067A1E}" type="pres">
      <dgm:prSet presAssocID="{92E1E5D2-7D02-4C3E-9970-7D074236425A}" presName="hierRoot2" presStyleCnt="0">
        <dgm:presLayoutVars>
          <dgm:hierBranch val="init"/>
        </dgm:presLayoutVars>
      </dgm:prSet>
      <dgm:spPr/>
    </dgm:pt>
    <dgm:pt modelId="{65CB55E2-E20A-4909-B50E-961BE34D1382}" type="pres">
      <dgm:prSet presAssocID="{92E1E5D2-7D02-4C3E-9970-7D074236425A}" presName="rootComposite" presStyleCnt="0"/>
      <dgm:spPr/>
    </dgm:pt>
    <dgm:pt modelId="{5D6E7692-0A68-48E5-AB54-6EE316AABFEE}" type="pres">
      <dgm:prSet presAssocID="{92E1E5D2-7D02-4C3E-9970-7D074236425A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E36ED9-AFC2-453E-8274-C6869396788C}" type="pres">
      <dgm:prSet presAssocID="{92E1E5D2-7D02-4C3E-9970-7D074236425A}" presName="rootConnector" presStyleLbl="node3" presStyleIdx="1" presStyleCnt="9"/>
      <dgm:spPr/>
      <dgm:t>
        <a:bodyPr/>
        <a:lstStyle/>
        <a:p>
          <a:endParaRPr lang="pt-BR"/>
        </a:p>
      </dgm:t>
    </dgm:pt>
    <dgm:pt modelId="{29E3A57A-74D5-4748-A1A8-F5E6501E15DB}" type="pres">
      <dgm:prSet presAssocID="{92E1E5D2-7D02-4C3E-9970-7D074236425A}" presName="hierChild4" presStyleCnt="0"/>
      <dgm:spPr/>
    </dgm:pt>
    <dgm:pt modelId="{4199AA93-FEAA-42F0-9077-1F78674D63CC}" type="pres">
      <dgm:prSet presAssocID="{92E1E5D2-7D02-4C3E-9970-7D074236425A}" presName="hierChild5" presStyleCnt="0"/>
      <dgm:spPr/>
    </dgm:pt>
    <dgm:pt modelId="{D5FB1C3B-5B80-4E81-85B8-A5253CCE9AD7}" type="pres">
      <dgm:prSet presAssocID="{0506413A-558B-472B-82C9-BE94B49A70FA}" presName="hierChild5" presStyleCnt="0"/>
      <dgm:spPr/>
    </dgm:pt>
    <dgm:pt modelId="{D00FF34D-A975-43B4-AAE8-19063AFF0E74}" type="pres">
      <dgm:prSet presAssocID="{F5F6D209-3F75-4719-98E5-1E37B5F48EC0}" presName="Name37" presStyleLbl="parChTrans1D2" presStyleIdx="1" presStyleCnt="3"/>
      <dgm:spPr/>
      <dgm:t>
        <a:bodyPr/>
        <a:lstStyle/>
        <a:p>
          <a:endParaRPr lang="pt-BR"/>
        </a:p>
      </dgm:t>
    </dgm:pt>
    <dgm:pt modelId="{F12317EC-6343-4456-98FE-9627440C1AF9}" type="pres">
      <dgm:prSet presAssocID="{F93B4164-9EC1-42D3-806C-40DEB15B52A7}" presName="hierRoot2" presStyleCnt="0">
        <dgm:presLayoutVars>
          <dgm:hierBranch val="init"/>
        </dgm:presLayoutVars>
      </dgm:prSet>
      <dgm:spPr/>
    </dgm:pt>
    <dgm:pt modelId="{F8B982C4-D2F4-48A7-AEB1-90ADEA978FF6}" type="pres">
      <dgm:prSet presAssocID="{F93B4164-9EC1-42D3-806C-40DEB15B52A7}" presName="rootComposite" presStyleCnt="0"/>
      <dgm:spPr/>
    </dgm:pt>
    <dgm:pt modelId="{0FB1BBB8-BD66-49CC-93C7-C29DEBEFFF5D}" type="pres">
      <dgm:prSet presAssocID="{F93B4164-9EC1-42D3-806C-40DEB15B52A7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7B2D8A-8E53-4FB1-81DD-E4B78020F7B7}" type="pres">
      <dgm:prSet presAssocID="{F93B4164-9EC1-42D3-806C-40DEB15B52A7}" presName="rootConnector" presStyleLbl="node2" presStyleIdx="1" presStyleCnt="3"/>
      <dgm:spPr/>
      <dgm:t>
        <a:bodyPr/>
        <a:lstStyle/>
        <a:p>
          <a:endParaRPr lang="pt-BR"/>
        </a:p>
      </dgm:t>
    </dgm:pt>
    <dgm:pt modelId="{81A12509-5812-4D35-B2DB-3FD57FF06D96}" type="pres">
      <dgm:prSet presAssocID="{F93B4164-9EC1-42D3-806C-40DEB15B52A7}" presName="hierChild4" presStyleCnt="0"/>
      <dgm:spPr/>
    </dgm:pt>
    <dgm:pt modelId="{E1F846F7-FDBA-49CB-A4E9-8B616AE7AFDC}" type="pres">
      <dgm:prSet presAssocID="{AADEFECA-4BEB-4B0E-B3C1-A90916704ED7}" presName="Name37" presStyleLbl="parChTrans1D3" presStyleIdx="2" presStyleCnt="9"/>
      <dgm:spPr/>
      <dgm:t>
        <a:bodyPr/>
        <a:lstStyle/>
        <a:p>
          <a:endParaRPr lang="pt-BR"/>
        </a:p>
      </dgm:t>
    </dgm:pt>
    <dgm:pt modelId="{CD669051-4076-4F6F-94A0-D0C0C219372E}" type="pres">
      <dgm:prSet presAssocID="{3F5E312B-6EF7-4EDF-8A6E-A8B57B7B8553}" presName="hierRoot2" presStyleCnt="0">
        <dgm:presLayoutVars>
          <dgm:hierBranch val="init"/>
        </dgm:presLayoutVars>
      </dgm:prSet>
      <dgm:spPr/>
    </dgm:pt>
    <dgm:pt modelId="{D9B1605E-14DB-4DF9-B850-456E234E5E95}" type="pres">
      <dgm:prSet presAssocID="{3F5E312B-6EF7-4EDF-8A6E-A8B57B7B8553}" presName="rootComposite" presStyleCnt="0"/>
      <dgm:spPr/>
    </dgm:pt>
    <dgm:pt modelId="{EB7B5A83-8289-4862-947E-1A62970683A1}" type="pres">
      <dgm:prSet presAssocID="{3F5E312B-6EF7-4EDF-8A6E-A8B57B7B8553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B069E9-99FA-44C8-BA1E-5A21ADCEB8B7}" type="pres">
      <dgm:prSet presAssocID="{3F5E312B-6EF7-4EDF-8A6E-A8B57B7B8553}" presName="rootConnector" presStyleLbl="node3" presStyleIdx="2" presStyleCnt="9"/>
      <dgm:spPr/>
      <dgm:t>
        <a:bodyPr/>
        <a:lstStyle/>
        <a:p>
          <a:endParaRPr lang="pt-BR"/>
        </a:p>
      </dgm:t>
    </dgm:pt>
    <dgm:pt modelId="{54FCC1DA-D6AE-4E60-9E0E-34427A4502EF}" type="pres">
      <dgm:prSet presAssocID="{3F5E312B-6EF7-4EDF-8A6E-A8B57B7B8553}" presName="hierChild4" presStyleCnt="0"/>
      <dgm:spPr/>
    </dgm:pt>
    <dgm:pt modelId="{A7297959-84F7-4CDD-A2CF-4F5052142A01}" type="pres">
      <dgm:prSet presAssocID="{3F5E312B-6EF7-4EDF-8A6E-A8B57B7B8553}" presName="hierChild5" presStyleCnt="0"/>
      <dgm:spPr/>
    </dgm:pt>
    <dgm:pt modelId="{5D06D775-14AD-4B72-96A0-AB3096C3233E}" type="pres">
      <dgm:prSet presAssocID="{92415CBB-27B4-4080-BBB5-D825828986B1}" presName="Name37" presStyleLbl="parChTrans1D3" presStyleIdx="3" presStyleCnt="9"/>
      <dgm:spPr/>
      <dgm:t>
        <a:bodyPr/>
        <a:lstStyle/>
        <a:p>
          <a:endParaRPr lang="pt-BR"/>
        </a:p>
      </dgm:t>
    </dgm:pt>
    <dgm:pt modelId="{6FA33CA0-71CC-4D0F-8050-E4F2883EF11F}" type="pres">
      <dgm:prSet presAssocID="{07F8895F-73C6-48E7-92FB-A7AE3FFD5D24}" presName="hierRoot2" presStyleCnt="0">
        <dgm:presLayoutVars>
          <dgm:hierBranch val="init"/>
        </dgm:presLayoutVars>
      </dgm:prSet>
      <dgm:spPr/>
    </dgm:pt>
    <dgm:pt modelId="{89DCB733-2FDB-45B5-8DBF-857B96B71D45}" type="pres">
      <dgm:prSet presAssocID="{07F8895F-73C6-48E7-92FB-A7AE3FFD5D24}" presName="rootComposite" presStyleCnt="0"/>
      <dgm:spPr/>
    </dgm:pt>
    <dgm:pt modelId="{CC4D7D39-8429-496E-B4FD-480863E9A786}" type="pres">
      <dgm:prSet presAssocID="{07F8895F-73C6-48E7-92FB-A7AE3FFD5D24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52FC3C-F501-4459-9ED8-146452F553AE}" type="pres">
      <dgm:prSet presAssocID="{07F8895F-73C6-48E7-92FB-A7AE3FFD5D24}" presName="rootConnector" presStyleLbl="node3" presStyleIdx="3" presStyleCnt="9"/>
      <dgm:spPr/>
      <dgm:t>
        <a:bodyPr/>
        <a:lstStyle/>
        <a:p>
          <a:endParaRPr lang="pt-BR"/>
        </a:p>
      </dgm:t>
    </dgm:pt>
    <dgm:pt modelId="{3487F71E-3687-42E6-A841-0C578C01351D}" type="pres">
      <dgm:prSet presAssocID="{07F8895F-73C6-48E7-92FB-A7AE3FFD5D24}" presName="hierChild4" presStyleCnt="0"/>
      <dgm:spPr/>
    </dgm:pt>
    <dgm:pt modelId="{B191A3AD-C41E-44F4-8028-32FBECE0B8D9}" type="pres">
      <dgm:prSet presAssocID="{07F8895F-73C6-48E7-92FB-A7AE3FFD5D24}" presName="hierChild5" presStyleCnt="0"/>
      <dgm:spPr/>
    </dgm:pt>
    <dgm:pt modelId="{978C5358-B5F5-4CF9-B049-AEF63B463403}" type="pres">
      <dgm:prSet presAssocID="{31B6728D-5C8B-43AC-94BC-A8B2632C9DD2}" presName="Name37" presStyleLbl="parChTrans1D3" presStyleIdx="4" presStyleCnt="9"/>
      <dgm:spPr/>
      <dgm:t>
        <a:bodyPr/>
        <a:lstStyle/>
        <a:p>
          <a:endParaRPr lang="pt-BR"/>
        </a:p>
      </dgm:t>
    </dgm:pt>
    <dgm:pt modelId="{FFBF721C-BB40-4B03-8886-6819B08B4694}" type="pres">
      <dgm:prSet presAssocID="{AF5C623A-49EA-4F08-88E0-4FE93508D05B}" presName="hierRoot2" presStyleCnt="0">
        <dgm:presLayoutVars>
          <dgm:hierBranch val="init"/>
        </dgm:presLayoutVars>
      </dgm:prSet>
      <dgm:spPr/>
    </dgm:pt>
    <dgm:pt modelId="{AA493295-03BD-4FE1-969B-CBF28D59DEAD}" type="pres">
      <dgm:prSet presAssocID="{AF5C623A-49EA-4F08-88E0-4FE93508D05B}" presName="rootComposite" presStyleCnt="0"/>
      <dgm:spPr/>
    </dgm:pt>
    <dgm:pt modelId="{1474400E-7E07-4D48-8205-22E8B2B73563}" type="pres">
      <dgm:prSet presAssocID="{AF5C623A-49EA-4F08-88E0-4FE93508D05B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8AB073-3472-4727-99E4-81824321CA9D}" type="pres">
      <dgm:prSet presAssocID="{AF5C623A-49EA-4F08-88E0-4FE93508D05B}" presName="rootConnector" presStyleLbl="node3" presStyleIdx="4" presStyleCnt="9"/>
      <dgm:spPr/>
      <dgm:t>
        <a:bodyPr/>
        <a:lstStyle/>
        <a:p>
          <a:endParaRPr lang="pt-BR"/>
        </a:p>
      </dgm:t>
    </dgm:pt>
    <dgm:pt modelId="{E0EE1D15-2131-4716-BA8A-CD498C500405}" type="pres">
      <dgm:prSet presAssocID="{AF5C623A-49EA-4F08-88E0-4FE93508D05B}" presName="hierChild4" presStyleCnt="0"/>
      <dgm:spPr/>
    </dgm:pt>
    <dgm:pt modelId="{2C2EA8E2-A253-4997-ABD1-EF86F6E89FAA}" type="pres">
      <dgm:prSet presAssocID="{AF5C623A-49EA-4F08-88E0-4FE93508D05B}" presName="hierChild5" presStyleCnt="0"/>
      <dgm:spPr/>
    </dgm:pt>
    <dgm:pt modelId="{C507DF7B-7D28-4D6F-8702-D5B92EBB27FE}" type="pres">
      <dgm:prSet presAssocID="{6FBC4581-86F6-4C7F-9109-47646AAB714D}" presName="Name37" presStyleLbl="parChTrans1D3" presStyleIdx="5" presStyleCnt="9"/>
      <dgm:spPr/>
      <dgm:t>
        <a:bodyPr/>
        <a:lstStyle/>
        <a:p>
          <a:endParaRPr lang="pt-BR"/>
        </a:p>
      </dgm:t>
    </dgm:pt>
    <dgm:pt modelId="{1CEF3472-135E-4336-9AB9-B4F7725163DE}" type="pres">
      <dgm:prSet presAssocID="{F144EDDD-F771-4871-A577-81D9D6C05FC7}" presName="hierRoot2" presStyleCnt="0">
        <dgm:presLayoutVars>
          <dgm:hierBranch val="init"/>
        </dgm:presLayoutVars>
      </dgm:prSet>
      <dgm:spPr/>
    </dgm:pt>
    <dgm:pt modelId="{3AA7A8AB-6F27-4391-8249-62F89FF55DD1}" type="pres">
      <dgm:prSet presAssocID="{F144EDDD-F771-4871-A577-81D9D6C05FC7}" presName="rootComposite" presStyleCnt="0"/>
      <dgm:spPr/>
    </dgm:pt>
    <dgm:pt modelId="{FEB26FEA-F46B-46FB-AACF-6EBE645E92E7}" type="pres">
      <dgm:prSet presAssocID="{F144EDDD-F771-4871-A577-81D9D6C05FC7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CE50D3A-93FE-4FF1-92DC-739E0CC5D5A6}" type="pres">
      <dgm:prSet presAssocID="{F144EDDD-F771-4871-A577-81D9D6C05FC7}" presName="rootConnector" presStyleLbl="node3" presStyleIdx="5" presStyleCnt="9"/>
      <dgm:spPr/>
      <dgm:t>
        <a:bodyPr/>
        <a:lstStyle/>
        <a:p>
          <a:endParaRPr lang="pt-BR"/>
        </a:p>
      </dgm:t>
    </dgm:pt>
    <dgm:pt modelId="{AC49BF5C-EE93-41F8-AE9B-EE3386CE8DD1}" type="pres">
      <dgm:prSet presAssocID="{F144EDDD-F771-4871-A577-81D9D6C05FC7}" presName="hierChild4" presStyleCnt="0"/>
      <dgm:spPr/>
    </dgm:pt>
    <dgm:pt modelId="{C498D326-F18D-4D35-9D48-A0CBE4545ECA}" type="pres">
      <dgm:prSet presAssocID="{F144EDDD-F771-4871-A577-81D9D6C05FC7}" presName="hierChild5" presStyleCnt="0"/>
      <dgm:spPr/>
    </dgm:pt>
    <dgm:pt modelId="{FCF43E3F-C499-4C95-8142-1A009B2AE63A}" type="pres">
      <dgm:prSet presAssocID="{F93B4164-9EC1-42D3-806C-40DEB15B52A7}" presName="hierChild5" presStyleCnt="0"/>
      <dgm:spPr/>
    </dgm:pt>
    <dgm:pt modelId="{EA0B7ADE-5E56-48F2-A18C-020120D1D2BC}" type="pres">
      <dgm:prSet presAssocID="{A249F905-7E9B-463A-A1AA-5B49E024D231}" presName="Name37" presStyleLbl="parChTrans1D2" presStyleIdx="2" presStyleCnt="3"/>
      <dgm:spPr/>
      <dgm:t>
        <a:bodyPr/>
        <a:lstStyle/>
        <a:p>
          <a:endParaRPr lang="pt-BR"/>
        </a:p>
      </dgm:t>
    </dgm:pt>
    <dgm:pt modelId="{6557EF37-9C67-4890-94F8-8E0A19E02347}" type="pres">
      <dgm:prSet presAssocID="{9ECED828-20B7-4B2D-A93F-4EAD25BFD086}" presName="hierRoot2" presStyleCnt="0">
        <dgm:presLayoutVars>
          <dgm:hierBranch val="init"/>
        </dgm:presLayoutVars>
      </dgm:prSet>
      <dgm:spPr/>
    </dgm:pt>
    <dgm:pt modelId="{1D792B7E-C718-4F0E-BE4F-AF85631BC707}" type="pres">
      <dgm:prSet presAssocID="{9ECED828-20B7-4B2D-A93F-4EAD25BFD086}" presName="rootComposite" presStyleCnt="0"/>
      <dgm:spPr/>
    </dgm:pt>
    <dgm:pt modelId="{FF3748F9-5879-420C-BD8B-B48219F6D84A}" type="pres">
      <dgm:prSet presAssocID="{9ECED828-20B7-4B2D-A93F-4EAD25BFD08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529555-F94B-49C9-ADBB-C84BDE999B86}" type="pres">
      <dgm:prSet presAssocID="{9ECED828-20B7-4B2D-A93F-4EAD25BFD086}" presName="rootConnector" presStyleLbl="node2" presStyleIdx="2" presStyleCnt="3"/>
      <dgm:spPr/>
      <dgm:t>
        <a:bodyPr/>
        <a:lstStyle/>
        <a:p>
          <a:endParaRPr lang="pt-BR"/>
        </a:p>
      </dgm:t>
    </dgm:pt>
    <dgm:pt modelId="{E130E989-F9E4-4902-B392-15AFDD8D7784}" type="pres">
      <dgm:prSet presAssocID="{9ECED828-20B7-4B2D-A93F-4EAD25BFD086}" presName="hierChild4" presStyleCnt="0"/>
      <dgm:spPr/>
    </dgm:pt>
    <dgm:pt modelId="{F5DC8C2A-8AD9-4A47-9854-71E5429FD136}" type="pres">
      <dgm:prSet presAssocID="{7DD96D21-5819-489B-A882-E950BB53A72A}" presName="Name37" presStyleLbl="parChTrans1D3" presStyleIdx="6" presStyleCnt="9"/>
      <dgm:spPr/>
      <dgm:t>
        <a:bodyPr/>
        <a:lstStyle/>
        <a:p>
          <a:endParaRPr lang="pt-BR"/>
        </a:p>
      </dgm:t>
    </dgm:pt>
    <dgm:pt modelId="{DAA9A92E-E372-4822-A9CE-345650ECEEDF}" type="pres">
      <dgm:prSet presAssocID="{1305A32B-F53F-4A77-840B-83014031EBAB}" presName="hierRoot2" presStyleCnt="0">
        <dgm:presLayoutVars>
          <dgm:hierBranch val="init"/>
        </dgm:presLayoutVars>
      </dgm:prSet>
      <dgm:spPr/>
    </dgm:pt>
    <dgm:pt modelId="{37E41F8C-CCC1-44DE-B776-8DD00440E9B4}" type="pres">
      <dgm:prSet presAssocID="{1305A32B-F53F-4A77-840B-83014031EBAB}" presName="rootComposite" presStyleCnt="0"/>
      <dgm:spPr/>
    </dgm:pt>
    <dgm:pt modelId="{B8AFF7D3-76AA-47F4-8C1C-6866993171FD}" type="pres">
      <dgm:prSet presAssocID="{1305A32B-F53F-4A77-840B-83014031EBAB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8C7F15-E19E-4B5F-BA4B-90E64072E88E}" type="pres">
      <dgm:prSet presAssocID="{1305A32B-F53F-4A77-840B-83014031EBAB}" presName="rootConnector" presStyleLbl="node3" presStyleIdx="6" presStyleCnt="9"/>
      <dgm:spPr/>
      <dgm:t>
        <a:bodyPr/>
        <a:lstStyle/>
        <a:p>
          <a:endParaRPr lang="pt-BR"/>
        </a:p>
      </dgm:t>
    </dgm:pt>
    <dgm:pt modelId="{E74DB0D1-24A1-413F-8A25-86747BBD3980}" type="pres">
      <dgm:prSet presAssocID="{1305A32B-F53F-4A77-840B-83014031EBAB}" presName="hierChild4" presStyleCnt="0"/>
      <dgm:spPr/>
    </dgm:pt>
    <dgm:pt modelId="{09AC42ED-2F27-4575-9E46-0A318ADF63A6}" type="pres">
      <dgm:prSet presAssocID="{1305A32B-F53F-4A77-840B-83014031EBAB}" presName="hierChild5" presStyleCnt="0"/>
      <dgm:spPr/>
    </dgm:pt>
    <dgm:pt modelId="{263E78B1-7113-428D-82AB-971C824F6C53}" type="pres">
      <dgm:prSet presAssocID="{848B06E5-537C-43E8-87F9-BC5BAD5AB5FA}" presName="Name37" presStyleLbl="parChTrans1D3" presStyleIdx="7" presStyleCnt="9"/>
      <dgm:spPr/>
      <dgm:t>
        <a:bodyPr/>
        <a:lstStyle/>
        <a:p>
          <a:endParaRPr lang="pt-BR"/>
        </a:p>
      </dgm:t>
    </dgm:pt>
    <dgm:pt modelId="{8C79315F-4874-4C57-9245-D6EA304A6D43}" type="pres">
      <dgm:prSet presAssocID="{AF2A3F81-0CE3-4CF8-8B9D-732DF119BFF4}" presName="hierRoot2" presStyleCnt="0">
        <dgm:presLayoutVars>
          <dgm:hierBranch val="init"/>
        </dgm:presLayoutVars>
      </dgm:prSet>
      <dgm:spPr/>
    </dgm:pt>
    <dgm:pt modelId="{9FD7BB24-C222-4D6F-9E33-478002D2558E}" type="pres">
      <dgm:prSet presAssocID="{AF2A3F81-0CE3-4CF8-8B9D-732DF119BFF4}" presName="rootComposite" presStyleCnt="0"/>
      <dgm:spPr/>
    </dgm:pt>
    <dgm:pt modelId="{7B5B87D3-9375-4544-8BB0-F543E8659AED}" type="pres">
      <dgm:prSet presAssocID="{AF2A3F81-0CE3-4CF8-8B9D-732DF119BFF4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691704-1BA4-4492-963B-B3D40987B1A8}" type="pres">
      <dgm:prSet presAssocID="{AF2A3F81-0CE3-4CF8-8B9D-732DF119BFF4}" presName="rootConnector" presStyleLbl="node3" presStyleIdx="7" presStyleCnt="9"/>
      <dgm:spPr/>
      <dgm:t>
        <a:bodyPr/>
        <a:lstStyle/>
        <a:p>
          <a:endParaRPr lang="pt-BR"/>
        </a:p>
      </dgm:t>
    </dgm:pt>
    <dgm:pt modelId="{3852CB90-D830-4E2E-BF21-6D5A7D3F60FA}" type="pres">
      <dgm:prSet presAssocID="{AF2A3F81-0CE3-4CF8-8B9D-732DF119BFF4}" presName="hierChild4" presStyleCnt="0"/>
      <dgm:spPr/>
    </dgm:pt>
    <dgm:pt modelId="{75D85CBE-5EF3-4B40-AC77-CA766743F303}" type="pres">
      <dgm:prSet presAssocID="{AF2A3F81-0CE3-4CF8-8B9D-732DF119BFF4}" presName="hierChild5" presStyleCnt="0"/>
      <dgm:spPr/>
    </dgm:pt>
    <dgm:pt modelId="{EEB0F468-9328-4C67-A377-251FD65F3C29}" type="pres">
      <dgm:prSet presAssocID="{4559A152-1AA8-458C-9F9C-099623C92D83}" presName="Name37" presStyleLbl="parChTrans1D3" presStyleIdx="8" presStyleCnt="9"/>
      <dgm:spPr/>
      <dgm:t>
        <a:bodyPr/>
        <a:lstStyle/>
        <a:p>
          <a:endParaRPr lang="pt-BR"/>
        </a:p>
      </dgm:t>
    </dgm:pt>
    <dgm:pt modelId="{2D4450A1-1FDD-46C4-BBA6-5E16CF08792E}" type="pres">
      <dgm:prSet presAssocID="{F2C93FE7-54E4-4670-915E-4B14943BFF6B}" presName="hierRoot2" presStyleCnt="0">
        <dgm:presLayoutVars>
          <dgm:hierBranch val="init"/>
        </dgm:presLayoutVars>
      </dgm:prSet>
      <dgm:spPr/>
    </dgm:pt>
    <dgm:pt modelId="{E42141F9-E1A2-4950-8D06-CF9F77AEB379}" type="pres">
      <dgm:prSet presAssocID="{F2C93FE7-54E4-4670-915E-4B14943BFF6B}" presName="rootComposite" presStyleCnt="0"/>
      <dgm:spPr/>
    </dgm:pt>
    <dgm:pt modelId="{CD95A2CB-7376-4CE7-B100-722258A0827A}" type="pres">
      <dgm:prSet presAssocID="{F2C93FE7-54E4-4670-915E-4B14943BFF6B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CE9B514-93D2-4C3F-821C-B769B8C8B136}" type="pres">
      <dgm:prSet presAssocID="{F2C93FE7-54E4-4670-915E-4B14943BFF6B}" presName="rootConnector" presStyleLbl="node3" presStyleIdx="8" presStyleCnt="9"/>
      <dgm:spPr/>
      <dgm:t>
        <a:bodyPr/>
        <a:lstStyle/>
        <a:p>
          <a:endParaRPr lang="pt-BR"/>
        </a:p>
      </dgm:t>
    </dgm:pt>
    <dgm:pt modelId="{C3F68345-1BC1-46D5-B00F-36398446250B}" type="pres">
      <dgm:prSet presAssocID="{F2C93FE7-54E4-4670-915E-4B14943BFF6B}" presName="hierChild4" presStyleCnt="0"/>
      <dgm:spPr/>
    </dgm:pt>
    <dgm:pt modelId="{0F013309-B5B9-44A7-8889-08948BD55BF1}" type="pres">
      <dgm:prSet presAssocID="{F2C93FE7-54E4-4670-915E-4B14943BFF6B}" presName="hierChild5" presStyleCnt="0"/>
      <dgm:spPr/>
    </dgm:pt>
    <dgm:pt modelId="{0EF9F86E-99DF-47F8-97B1-C6E57288353A}" type="pres">
      <dgm:prSet presAssocID="{9ECED828-20B7-4B2D-A93F-4EAD25BFD086}" presName="hierChild5" presStyleCnt="0"/>
      <dgm:spPr/>
    </dgm:pt>
    <dgm:pt modelId="{9982321C-0B31-453F-A1BF-C6161156AB64}" type="pres">
      <dgm:prSet presAssocID="{A444AA9D-E1CC-4E62-814D-39D4D31992AE}" presName="hierChild3" presStyleCnt="0"/>
      <dgm:spPr/>
    </dgm:pt>
  </dgm:ptLst>
  <dgm:cxnLst>
    <dgm:cxn modelId="{63F59DFF-5E79-40D6-9AD8-AE0240556776}" srcId="{C765C892-DFA3-4AB0-AAC5-DEA76887D9F3}" destId="{A444AA9D-E1CC-4E62-814D-39D4D31992AE}" srcOrd="0" destOrd="0" parTransId="{A226BF7E-2172-4602-8B34-BBCF1300809F}" sibTransId="{03E555CC-DFF3-4BDE-B979-E473D91F66C4}"/>
    <dgm:cxn modelId="{C120CB0B-CF68-4112-8C08-BC3BC076189D}" type="presOf" srcId="{7DD96D21-5819-489B-A882-E950BB53A72A}" destId="{F5DC8C2A-8AD9-4A47-9854-71E5429FD136}" srcOrd="0" destOrd="0" presId="urn:microsoft.com/office/officeart/2005/8/layout/orgChart1"/>
    <dgm:cxn modelId="{CBA7B85D-B837-442D-A8AD-84E3FED5A8BC}" type="presOf" srcId="{92E1E5D2-7D02-4C3E-9970-7D074236425A}" destId="{5D6E7692-0A68-48E5-AB54-6EE316AABFEE}" srcOrd="0" destOrd="0" presId="urn:microsoft.com/office/officeart/2005/8/layout/orgChart1"/>
    <dgm:cxn modelId="{FCEC529F-2745-4B5D-8768-3C16D6DD15A6}" type="presOf" srcId="{07F8895F-73C6-48E7-92FB-A7AE3FFD5D24}" destId="{7152FC3C-F501-4459-9ED8-146452F553AE}" srcOrd="1" destOrd="0" presId="urn:microsoft.com/office/officeart/2005/8/layout/orgChart1"/>
    <dgm:cxn modelId="{CD964E72-0107-4101-90DB-72C76803E5F4}" type="presOf" srcId="{0506413A-558B-472B-82C9-BE94B49A70FA}" destId="{30B8CC15-06D8-4D4C-9008-89FFCF6DC788}" srcOrd="0" destOrd="0" presId="urn:microsoft.com/office/officeart/2005/8/layout/orgChart1"/>
    <dgm:cxn modelId="{224EFF83-C251-4238-8DA2-484AF2BA9CDE}" type="presOf" srcId="{F93B4164-9EC1-42D3-806C-40DEB15B52A7}" destId="{0FB1BBB8-BD66-49CC-93C7-C29DEBEFFF5D}" srcOrd="0" destOrd="0" presId="urn:microsoft.com/office/officeart/2005/8/layout/orgChart1"/>
    <dgm:cxn modelId="{7798C540-BFB0-41FD-9994-A53B0AD404F8}" type="presOf" srcId="{848B06E5-537C-43E8-87F9-BC5BAD5AB5FA}" destId="{263E78B1-7113-428D-82AB-971C824F6C53}" srcOrd="0" destOrd="0" presId="urn:microsoft.com/office/officeart/2005/8/layout/orgChart1"/>
    <dgm:cxn modelId="{C58647DE-A5F3-49FA-9C9B-8D39CB129061}" type="presOf" srcId="{0506413A-558B-472B-82C9-BE94B49A70FA}" destId="{7A6D1564-164C-42A6-9685-77C0991248BD}" srcOrd="1" destOrd="0" presId="urn:microsoft.com/office/officeart/2005/8/layout/orgChart1"/>
    <dgm:cxn modelId="{3C46C1DE-EA2B-4DD9-AB1F-BF60303C794B}" type="presOf" srcId="{3F5E312B-6EF7-4EDF-8A6E-A8B57B7B8553}" destId="{EB7B5A83-8289-4862-947E-1A62970683A1}" srcOrd="0" destOrd="0" presId="urn:microsoft.com/office/officeart/2005/8/layout/orgChart1"/>
    <dgm:cxn modelId="{6F6014F5-B632-477D-B6F6-162B486A8B34}" srcId="{A444AA9D-E1CC-4E62-814D-39D4D31992AE}" destId="{F93B4164-9EC1-42D3-806C-40DEB15B52A7}" srcOrd="1" destOrd="0" parTransId="{F5F6D209-3F75-4719-98E5-1E37B5F48EC0}" sibTransId="{2F20BDA6-3A49-4926-81E5-6B1B010ED1AF}"/>
    <dgm:cxn modelId="{9C1F3823-88D3-4167-B005-9BD71E1316C7}" srcId="{A444AA9D-E1CC-4E62-814D-39D4D31992AE}" destId="{9ECED828-20B7-4B2D-A93F-4EAD25BFD086}" srcOrd="2" destOrd="0" parTransId="{A249F905-7E9B-463A-A1AA-5B49E024D231}" sibTransId="{166FDE58-11FD-43FE-A90F-212AA78F1E9A}"/>
    <dgm:cxn modelId="{BC157B09-F896-4853-8B70-AF905CEC1A4A}" type="presOf" srcId="{9ECED828-20B7-4B2D-A93F-4EAD25BFD086}" destId="{ED529555-F94B-49C9-ADBB-C84BDE999B86}" srcOrd="1" destOrd="0" presId="urn:microsoft.com/office/officeart/2005/8/layout/orgChart1"/>
    <dgm:cxn modelId="{9436A9A5-433D-4B30-A4A8-75189D2825D8}" srcId="{A444AA9D-E1CC-4E62-814D-39D4D31992AE}" destId="{0506413A-558B-472B-82C9-BE94B49A70FA}" srcOrd="0" destOrd="0" parTransId="{0A90790D-756E-4003-B92C-09BB2A643E69}" sibTransId="{E8E389D4-B575-4AAB-BEE3-1A7AA2C70884}"/>
    <dgm:cxn modelId="{D9689E60-BC21-42FC-8046-610F5863B083}" type="presOf" srcId="{F144EDDD-F771-4871-A577-81D9D6C05FC7}" destId="{ECE50D3A-93FE-4FF1-92DC-739E0CC5D5A6}" srcOrd="1" destOrd="0" presId="urn:microsoft.com/office/officeart/2005/8/layout/orgChart1"/>
    <dgm:cxn modelId="{3D90CB56-8F52-4FEA-A442-18CBCD0ED82C}" type="presOf" srcId="{F144EDDD-F771-4871-A577-81D9D6C05FC7}" destId="{FEB26FEA-F46B-46FB-AACF-6EBE645E92E7}" srcOrd="0" destOrd="0" presId="urn:microsoft.com/office/officeart/2005/8/layout/orgChart1"/>
    <dgm:cxn modelId="{68EB0602-4B0B-4DC3-A00A-ACE6AD7685BD}" type="presOf" srcId="{F93B4164-9EC1-42D3-806C-40DEB15B52A7}" destId="{A27B2D8A-8E53-4FB1-81DD-E4B78020F7B7}" srcOrd="1" destOrd="0" presId="urn:microsoft.com/office/officeart/2005/8/layout/orgChart1"/>
    <dgm:cxn modelId="{FF87ABF5-9394-4813-B41D-6D818025A7B9}" type="presOf" srcId="{6FBC4581-86F6-4C7F-9109-47646AAB714D}" destId="{C507DF7B-7D28-4D6F-8702-D5B92EBB27FE}" srcOrd="0" destOrd="0" presId="urn:microsoft.com/office/officeart/2005/8/layout/orgChart1"/>
    <dgm:cxn modelId="{F1C7000F-F98D-487D-91F0-AFCE6A92B734}" type="presOf" srcId="{CA4EE4C9-026B-411B-9A01-3C197BB7ACA8}" destId="{8196559D-AA31-4F95-B006-C161D5200B8A}" srcOrd="0" destOrd="0" presId="urn:microsoft.com/office/officeart/2005/8/layout/orgChart1"/>
    <dgm:cxn modelId="{3911A59A-7308-470C-BF58-3FA12BE9D044}" type="presOf" srcId="{AADEFECA-4BEB-4B0E-B3C1-A90916704ED7}" destId="{E1F846F7-FDBA-49CB-A4E9-8B616AE7AFDC}" srcOrd="0" destOrd="0" presId="urn:microsoft.com/office/officeart/2005/8/layout/orgChart1"/>
    <dgm:cxn modelId="{18D433DC-AD70-4612-8DDA-9B30D273E759}" srcId="{F93B4164-9EC1-42D3-806C-40DEB15B52A7}" destId="{07F8895F-73C6-48E7-92FB-A7AE3FFD5D24}" srcOrd="1" destOrd="0" parTransId="{92415CBB-27B4-4080-BBB5-D825828986B1}" sibTransId="{538EBC35-31FC-4ABD-B8ED-DB204F550954}"/>
    <dgm:cxn modelId="{8F96B27A-3EF5-4405-93B5-1FC97A5A8D5C}" srcId="{9ECED828-20B7-4B2D-A93F-4EAD25BFD086}" destId="{AF2A3F81-0CE3-4CF8-8B9D-732DF119BFF4}" srcOrd="1" destOrd="0" parTransId="{848B06E5-537C-43E8-87F9-BC5BAD5AB5FA}" sibTransId="{8F992BB8-F7F5-4BD1-939B-51E9B18CC91D}"/>
    <dgm:cxn modelId="{BBC65A9E-402F-4833-84FC-E3C930023638}" srcId="{F93B4164-9EC1-42D3-806C-40DEB15B52A7}" destId="{AF5C623A-49EA-4F08-88E0-4FE93508D05B}" srcOrd="2" destOrd="0" parTransId="{31B6728D-5C8B-43AC-94BC-A8B2632C9DD2}" sibTransId="{13DAA6BF-0802-4868-AFAB-1A8A8F79CD58}"/>
    <dgm:cxn modelId="{E5DD6DB1-977B-469D-8525-7B8EF19EC077}" type="presOf" srcId="{07F8895F-73C6-48E7-92FB-A7AE3FFD5D24}" destId="{CC4D7D39-8429-496E-B4FD-480863E9A786}" srcOrd="0" destOrd="0" presId="urn:microsoft.com/office/officeart/2005/8/layout/orgChart1"/>
    <dgm:cxn modelId="{F9A8F753-FD99-43A8-9E8B-57E882D12ECD}" type="presOf" srcId="{AF5C623A-49EA-4F08-88E0-4FE93508D05B}" destId="{ED8AB073-3472-4727-99E4-81824321CA9D}" srcOrd="1" destOrd="0" presId="urn:microsoft.com/office/officeart/2005/8/layout/orgChart1"/>
    <dgm:cxn modelId="{D1A288EA-5158-477F-9295-0CC9FC59DFAA}" type="presOf" srcId="{3F5E312B-6EF7-4EDF-8A6E-A8B57B7B8553}" destId="{D4B069E9-99FA-44C8-BA1E-5A21ADCEB8B7}" srcOrd="1" destOrd="0" presId="urn:microsoft.com/office/officeart/2005/8/layout/orgChart1"/>
    <dgm:cxn modelId="{180A7142-EF89-40AB-BAF9-167DFB249AE0}" type="presOf" srcId="{0A90790D-756E-4003-B92C-09BB2A643E69}" destId="{6421A2FD-1A2E-4780-A835-C9BFDF468AFB}" srcOrd="0" destOrd="0" presId="urn:microsoft.com/office/officeart/2005/8/layout/orgChart1"/>
    <dgm:cxn modelId="{1DCAE597-38BB-4B19-9509-A3CA0C074245}" srcId="{9ECED828-20B7-4B2D-A93F-4EAD25BFD086}" destId="{1305A32B-F53F-4A77-840B-83014031EBAB}" srcOrd="0" destOrd="0" parTransId="{7DD96D21-5819-489B-A882-E950BB53A72A}" sibTransId="{8CCA59AE-E1D5-48C9-8E98-DDACD206BDDF}"/>
    <dgm:cxn modelId="{AD812AFB-13D3-4C94-B5E1-B1BFB4AB058A}" type="presOf" srcId="{A444AA9D-E1CC-4E62-814D-39D4D31992AE}" destId="{86A0FED4-BE81-4745-9847-8A6031386E84}" srcOrd="1" destOrd="0" presId="urn:microsoft.com/office/officeart/2005/8/layout/orgChart1"/>
    <dgm:cxn modelId="{500BD8B8-F684-44CE-BAF7-0915A4A386BD}" type="presOf" srcId="{1305A32B-F53F-4A77-840B-83014031EBAB}" destId="{D48C7F15-E19E-4B5F-BA4B-90E64072E88E}" srcOrd="1" destOrd="0" presId="urn:microsoft.com/office/officeart/2005/8/layout/orgChart1"/>
    <dgm:cxn modelId="{0E0A2DD7-1540-44F4-8AE3-4C82CEC17278}" type="presOf" srcId="{A444AA9D-E1CC-4E62-814D-39D4D31992AE}" destId="{11AE4411-94B9-4B0B-8F1C-C1FAB3CBF86A}" srcOrd="0" destOrd="0" presId="urn:microsoft.com/office/officeart/2005/8/layout/orgChart1"/>
    <dgm:cxn modelId="{5E1C531F-8220-4767-BB64-D1D3421FDF06}" type="presOf" srcId="{98751D4E-4884-450C-AD94-5B82E706CE56}" destId="{10CC7168-B7C5-46EA-ABEA-37649FFB8FC8}" srcOrd="1" destOrd="0" presId="urn:microsoft.com/office/officeart/2005/8/layout/orgChart1"/>
    <dgm:cxn modelId="{87033595-C39D-430C-B7FB-0FFB53A3A57A}" type="presOf" srcId="{AF5C623A-49EA-4F08-88E0-4FE93508D05B}" destId="{1474400E-7E07-4D48-8205-22E8B2B73563}" srcOrd="0" destOrd="0" presId="urn:microsoft.com/office/officeart/2005/8/layout/orgChart1"/>
    <dgm:cxn modelId="{DAADA83B-7B1F-4341-8871-8FCAA93F9A02}" srcId="{F93B4164-9EC1-42D3-806C-40DEB15B52A7}" destId="{F144EDDD-F771-4871-A577-81D9D6C05FC7}" srcOrd="3" destOrd="0" parTransId="{6FBC4581-86F6-4C7F-9109-47646AAB714D}" sibTransId="{BFB240A7-34E7-4A92-AD3A-E4A24FE8D265}"/>
    <dgm:cxn modelId="{6E4CF2D5-8DA5-47D4-8667-96BC5F66B4FA}" srcId="{0506413A-558B-472B-82C9-BE94B49A70FA}" destId="{92E1E5D2-7D02-4C3E-9970-7D074236425A}" srcOrd="1" destOrd="0" parTransId="{CA4EE4C9-026B-411B-9A01-3C197BB7ACA8}" sibTransId="{2693282B-147D-461A-804A-FBEB4B11C249}"/>
    <dgm:cxn modelId="{E626A266-FE8B-4728-8294-41B9048867CA}" type="presOf" srcId="{AF2A3F81-0CE3-4CF8-8B9D-732DF119BFF4}" destId="{7B5B87D3-9375-4544-8BB0-F543E8659AED}" srcOrd="0" destOrd="0" presId="urn:microsoft.com/office/officeart/2005/8/layout/orgChart1"/>
    <dgm:cxn modelId="{3218D3FC-7D5B-4AF1-BDFB-1D70CF20D348}" srcId="{0506413A-558B-472B-82C9-BE94B49A70FA}" destId="{98751D4E-4884-450C-AD94-5B82E706CE56}" srcOrd="0" destOrd="0" parTransId="{D355140D-4FC9-416F-A866-15207BB93A08}" sibTransId="{73770108-0E46-4D73-BA34-3DE8470E71F7}"/>
    <dgm:cxn modelId="{6520B3DA-5052-49DC-A951-5D657982A494}" type="presOf" srcId="{1305A32B-F53F-4A77-840B-83014031EBAB}" destId="{B8AFF7D3-76AA-47F4-8C1C-6866993171FD}" srcOrd="0" destOrd="0" presId="urn:microsoft.com/office/officeart/2005/8/layout/orgChart1"/>
    <dgm:cxn modelId="{5EBC5F69-9284-4C03-96A7-C99586900149}" type="presOf" srcId="{F2C93FE7-54E4-4670-915E-4B14943BFF6B}" destId="{8CE9B514-93D2-4C3F-821C-B769B8C8B136}" srcOrd="1" destOrd="0" presId="urn:microsoft.com/office/officeart/2005/8/layout/orgChart1"/>
    <dgm:cxn modelId="{6661F3BB-E8EC-4146-AD79-97282510F26C}" type="presOf" srcId="{F2C93FE7-54E4-4670-915E-4B14943BFF6B}" destId="{CD95A2CB-7376-4CE7-B100-722258A0827A}" srcOrd="0" destOrd="0" presId="urn:microsoft.com/office/officeart/2005/8/layout/orgChart1"/>
    <dgm:cxn modelId="{01B5930A-5572-491F-B397-0D863515C78D}" type="presOf" srcId="{4559A152-1AA8-458C-9F9C-099623C92D83}" destId="{EEB0F468-9328-4C67-A377-251FD65F3C29}" srcOrd="0" destOrd="0" presId="urn:microsoft.com/office/officeart/2005/8/layout/orgChart1"/>
    <dgm:cxn modelId="{9FFE8286-36BC-4684-91A7-7AE86109044F}" type="presOf" srcId="{C765C892-DFA3-4AB0-AAC5-DEA76887D9F3}" destId="{EE9D194C-C2C3-4CF4-B857-0F1B8EE121E9}" srcOrd="0" destOrd="0" presId="urn:microsoft.com/office/officeart/2005/8/layout/orgChart1"/>
    <dgm:cxn modelId="{59533050-6AF8-4F1D-B1F0-8544B9CA3DB4}" type="presOf" srcId="{98751D4E-4884-450C-AD94-5B82E706CE56}" destId="{31E7EFC8-9F5D-4040-9C2A-F9FBED120D90}" srcOrd="0" destOrd="0" presId="urn:microsoft.com/office/officeart/2005/8/layout/orgChart1"/>
    <dgm:cxn modelId="{8F43B7DC-E101-46CF-855E-4EA3E495234B}" type="presOf" srcId="{A249F905-7E9B-463A-A1AA-5B49E024D231}" destId="{EA0B7ADE-5E56-48F2-A18C-020120D1D2BC}" srcOrd="0" destOrd="0" presId="urn:microsoft.com/office/officeart/2005/8/layout/orgChart1"/>
    <dgm:cxn modelId="{8F0251FB-A313-4569-8F9D-EA79FDF8852F}" type="presOf" srcId="{F5F6D209-3F75-4719-98E5-1E37B5F48EC0}" destId="{D00FF34D-A975-43B4-AAE8-19063AFF0E74}" srcOrd="0" destOrd="0" presId="urn:microsoft.com/office/officeart/2005/8/layout/orgChart1"/>
    <dgm:cxn modelId="{3FED369F-0010-4A3F-9A2B-4465A803CD4A}" type="presOf" srcId="{AF2A3F81-0CE3-4CF8-8B9D-732DF119BFF4}" destId="{BD691704-1BA4-4492-963B-B3D40987B1A8}" srcOrd="1" destOrd="0" presId="urn:microsoft.com/office/officeart/2005/8/layout/orgChart1"/>
    <dgm:cxn modelId="{C7B22352-805F-4F45-8C23-B426F3E82748}" type="presOf" srcId="{31B6728D-5C8B-43AC-94BC-A8B2632C9DD2}" destId="{978C5358-B5F5-4CF9-B049-AEF63B463403}" srcOrd="0" destOrd="0" presId="urn:microsoft.com/office/officeart/2005/8/layout/orgChart1"/>
    <dgm:cxn modelId="{B4358BD1-F397-4D40-862D-D8CFF9B40B7E}" type="presOf" srcId="{92415CBB-27B4-4080-BBB5-D825828986B1}" destId="{5D06D775-14AD-4B72-96A0-AB3096C3233E}" srcOrd="0" destOrd="0" presId="urn:microsoft.com/office/officeart/2005/8/layout/orgChart1"/>
    <dgm:cxn modelId="{D909E0EA-A181-4FA5-9C35-8555BB738EBB}" type="presOf" srcId="{D355140D-4FC9-416F-A866-15207BB93A08}" destId="{5D0A3148-3A73-46D6-9A60-9EA9D334CEC5}" srcOrd="0" destOrd="0" presId="urn:microsoft.com/office/officeart/2005/8/layout/orgChart1"/>
    <dgm:cxn modelId="{009C8176-D6E3-49D6-B04C-C35BAA27234F}" type="presOf" srcId="{92E1E5D2-7D02-4C3E-9970-7D074236425A}" destId="{A6E36ED9-AFC2-453E-8274-C6869396788C}" srcOrd="1" destOrd="0" presId="urn:microsoft.com/office/officeart/2005/8/layout/orgChart1"/>
    <dgm:cxn modelId="{9038CCF5-8984-4E36-B031-8043982256B3}" type="presOf" srcId="{9ECED828-20B7-4B2D-A93F-4EAD25BFD086}" destId="{FF3748F9-5879-420C-BD8B-B48219F6D84A}" srcOrd="0" destOrd="0" presId="urn:microsoft.com/office/officeart/2005/8/layout/orgChart1"/>
    <dgm:cxn modelId="{A9CC7C4E-AA32-4C16-89E4-31A41B25EEEE}" srcId="{9ECED828-20B7-4B2D-A93F-4EAD25BFD086}" destId="{F2C93FE7-54E4-4670-915E-4B14943BFF6B}" srcOrd="2" destOrd="0" parTransId="{4559A152-1AA8-458C-9F9C-099623C92D83}" sibTransId="{4825DD2A-1737-46EF-B20F-F3B5A2E8E290}"/>
    <dgm:cxn modelId="{2E412CEC-C56B-4E3C-841E-FCFB839E46F8}" srcId="{F93B4164-9EC1-42D3-806C-40DEB15B52A7}" destId="{3F5E312B-6EF7-4EDF-8A6E-A8B57B7B8553}" srcOrd="0" destOrd="0" parTransId="{AADEFECA-4BEB-4B0E-B3C1-A90916704ED7}" sibTransId="{71963E46-FAC2-4FAD-BBEE-F875DE933911}"/>
    <dgm:cxn modelId="{73905053-3AB0-4D04-B5DE-B9E82600F739}" type="presParOf" srcId="{EE9D194C-C2C3-4CF4-B857-0F1B8EE121E9}" destId="{06B75B13-1912-49CC-AC86-99E8001D47F7}" srcOrd="0" destOrd="0" presId="urn:microsoft.com/office/officeart/2005/8/layout/orgChart1"/>
    <dgm:cxn modelId="{57396379-E207-40E1-801C-5889B31474C6}" type="presParOf" srcId="{06B75B13-1912-49CC-AC86-99E8001D47F7}" destId="{6F2302C6-E5FF-484D-B807-04D313AB504F}" srcOrd="0" destOrd="0" presId="urn:microsoft.com/office/officeart/2005/8/layout/orgChart1"/>
    <dgm:cxn modelId="{DD1DAE62-3A84-4911-8C1F-D0C80DFB2D06}" type="presParOf" srcId="{6F2302C6-E5FF-484D-B807-04D313AB504F}" destId="{11AE4411-94B9-4B0B-8F1C-C1FAB3CBF86A}" srcOrd="0" destOrd="0" presId="urn:microsoft.com/office/officeart/2005/8/layout/orgChart1"/>
    <dgm:cxn modelId="{0631068B-EB5A-4386-82BB-C61A32A50E40}" type="presParOf" srcId="{6F2302C6-E5FF-484D-B807-04D313AB504F}" destId="{86A0FED4-BE81-4745-9847-8A6031386E84}" srcOrd="1" destOrd="0" presId="urn:microsoft.com/office/officeart/2005/8/layout/orgChart1"/>
    <dgm:cxn modelId="{4321830F-941C-4844-BC1A-1CF28CE5E03C}" type="presParOf" srcId="{06B75B13-1912-49CC-AC86-99E8001D47F7}" destId="{D40FEC63-2B68-4055-A4A7-2EFB1E3C0209}" srcOrd="1" destOrd="0" presId="urn:microsoft.com/office/officeart/2005/8/layout/orgChart1"/>
    <dgm:cxn modelId="{A10F4CD3-FBA0-4D35-ABA4-53AC4074B686}" type="presParOf" srcId="{D40FEC63-2B68-4055-A4A7-2EFB1E3C0209}" destId="{6421A2FD-1A2E-4780-A835-C9BFDF468AFB}" srcOrd="0" destOrd="0" presId="urn:microsoft.com/office/officeart/2005/8/layout/orgChart1"/>
    <dgm:cxn modelId="{B87BBC54-55A1-4AF8-8CFD-FB9D86AB7F41}" type="presParOf" srcId="{D40FEC63-2B68-4055-A4A7-2EFB1E3C0209}" destId="{820C1FBF-7005-484B-9D05-501252B9CAA3}" srcOrd="1" destOrd="0" presId="urn:microsoft.com/office/officeart/2005/8/layout/orgChart1"/>
    <dgm:cxn modelId="{75AFB14E-3748-43A6-8F58-4E0BC7E27BD8}" type="presParOf" srcId="{820C1FBF-7005-484B-9D05-501252B9CAA3}" destId="{BC88EE77-35EB-4E8A-9ECA-2643CE8AC792}" srcOrd="0" destOrd="0" presId="urn:microsoft.com/office/officeart/2005/8/layout/orgChart1"/>
    <dgm:cxn modelId="{4F5252D4-8517-4D91-8505-2145AB4382BE}" type="presParOf" srcId="{BC88EE77-35EB-4E8A-9ECA-2643CE8AC792}" destId="{30B8CC15-06D8-4D4C-9008-89FFCF6DC788}" srcOrd="0" destOrd="0" presId="urn:microsoft.com/office/officeart/2005/8/layout/orgChart1"/>
    <dgm:cxn modelId="{77365E60-35C2-4725-AA56-9375364D5EC9}" type="presParOf" srcId="{BC88EE77-35EB-4E8A-9ECA-2643CE8AC792}" destId="{7A6D1564-164C-42A6-9685-77C0991248BD}" srcOrd="1" destOrd="0" presId="urn:microsoft.com/office/officeart/2005/8/layout/orgChart1"/>
    <dgm:cxn modelId="{77898461-2CE9-42A5-8E12-A2D95B34EE1D}" type="presParOf" srcId="{820C1FBF-7005-484B-9D05-501252B9CAA3}" destId="{2C10CBE6-63B4-446D-B2F1-FDF96154495D}" srcOrd="1" destOrd="0" presId="urn:microsoft.com/office/officeart/2005/8/layout/orgChart1"/>
    <dgm:cxn modelId="{643EA821-0A27-44F9-9682-E6F7A74D01CC}" type="presParOf" srcId="{2C10CBE6-63B4-446D-B2F1-FDF96154495D}" destId="{5D0A3148-3A73-46D6-9A60-9EA9D334CEC5}" srcOrd="0" destOrd="0" presId="urn:microsoft.com/office/officeart/2005/8/layout/orgChart1"/>
    <dgm:cxn modelId="{16770AF7-5B9A-4FCF-BA59-290DB265E557}" type="presParOf" srcId="{2C10CBE6-63B4-446D-B2F1-FDF96154495D}" destId="{325CCFD4-4582-4852-97B6-00AF7222BCB0}" srcOrd="1" destOrd="0" presId="urn:microsoft.com/office/officeart/2005/8/layout/orgChart1"/>
    <dgm:cxn modelId="{15F5A9AD-A4D6-42A1-8C29-6CC812FBC0E4}" type="presParOf" srcId="{325CCFD4-4582-4852-97B6-00AF7222BCB0}" destId="{22181B28-22E5-4E5A-B62D-27BC27FB4FD8}" srcOrd="0" destOrd="0" presId="urn:microsoft.com/office/officeart/2005/8/layout/orgChart1"/>
    <dgm:cxn modelId="{20F6E194-74AB-433A-95B6-EDEEDA5FB512}" type="presParOf" srcId="{22181B28-22E5-4E5A-B62D-27BC27FB4FD8}" destId="{31E7EFC8-9F5D-4040-9C2A-F9FBED120D90}" srcOrd="0" destOrd="0" presId="urn:microsoft.com/office/officeart/2005/8/layout/orgChart1"/>
    <dgm:cxn modelId="{59112C95-2073-4F05-AA57-F548E1B5E96D}" type="presParOf" srcId="{22181B28-22E5-4E5A-B62D-27BC27FB4FD8}" destId="{10CC7168-B7C5-46EA-ABEA-37649FFB8FC8}" srcOrd="1" destOrd="0" presId="urn:microsoft.com/office/officeart/2005/8/layout/orgChart1"/>
    <dgm:cxn modelId="{6B4B1E34-EB67-4236-9E45-22842BDB1F90}" type="presParOf" srcId="{325CCFD4-4582-4852-97B6-00AF7222BCB0}" destId="{D9293A3D-F3FB-4992-9F92-5EFE945A1E36}" srcOrd="1" destOrd="0" presId="urn:microsoft.com/office/officeart/2005/8/layout/orgChart1"/>
    <dgm:cxn modelId="{57F69C63-65F9-48AB-B026-3D34C2C0A262}" type="presParOf" srcId="{325CCFD4-4582-4852-97B6-00AF7222BCB0}" destId="{A97536F1-27FC-4625-B7E3-00CBF73CE7DF}" srcOrd="2" destOrd="0" presId="urn:microsoft.com/office/officeart/2005/8/layout/orgChart1"/>
    <dgm:cxn modelId="{878E9F1E-D4D9-437A-B670-EC015C7E1707}" type="presParOf" srcId="{2C10CBE6-63B4-446D-B2F1-FDF96154495D}" destId="{8196559D-AA31-4F95-B006-C161D5200B8A}" srcOrd="2" destOrd="0" presId="urn:microsoft.com/office/officeart/2005/8/layout/orgChart1"/>
    <dgm:cxn modelId="{D194A5ED-5A18-4B5E-B1FC-022784E8AAF4}" type="presParOf" srcId="{2C10CBE6-63B4-446D-B2F1-FDF96154495D}" destId="{095656EA-271F-4480-8681-A2F394067A1E}" srcOrd="3" destOrd="0" presId="urn:microsoft.com/office/officeart/2005/8/layout/orgChart1"/>
    <dgm:cxn modelId="{DC549BA2-384F-4185-A1A1-4936B398F1A4}" type="presParOf" srcId="{095656EA-271F-4480-8681-A2F394067A1E}" destId="{65CB55E2-E20A-4909-B50E-961BE34D1382}" srcOrd="0" destOrd="0" presId="urn:microsoft.com/office/officeart/2005/8/layout/orgChart1"/>
    <dgm:cxn modelId="{74D6275F-8575-46B4-9D5E-F1D4AC318DAF}" type="presParOf" srcId="{65CB55E2-E20A-4909-B50E-961BE34D1382}" destId="{5D6E7692-0A68-48E5-AB54-6EE316AABFEE}" srcOrd="0" destOrd="0" presId="urn:microsoft.com/office/officeart/2005/8/layout/orgChart1"/>
    <dgm:cxn modelId="{293B0797-7BEF-4156-A915-523DA349D9F8}" type="presParOf" srcId="{65CB55E2-E20A-4909-B50E-961BE34D1382}" destId="{A6E36ED9-AFC2-453E-8274-C6869396788C}" srcOrd="1" destOrd="0" presId="urn:microsoft.com/office/officeart/2005/8/layout/orgChart1"/>
    <dgm:cxn modelId="{1C048ECB-7D6C-4717-B92F-6346A4F3E311}" type="presParOf" srcId="{095656EA-271F-4480-8681-A2F394067A1E}" destId="{29E3A57A-74D5-4748-A1A8-F5E6501E15DB}" srcOrd="1" destOrd="0" presId="urn:microsoft.com/office/officeart/2005/8/layout/orgChart1"/>
    <dgm:cxn modelId="{0236071E-1A14-41F0-8E6F-C49AFB2617DE}" type="presParOf" srcId="{095656EA-271F-4480-8681-A2F394067A1E}" destId="{4199AA93-FEAA-42F0-9077-1F78674D63CC}" srcOrd="2" destOrd="0" presId="urn:microsoft.com/office/officeart/2005/8/layout/orgChart1"/>
    <dgm:cxn modelId="{791ACA1F-5052-4CD3-B094-4D2096F7C861}" type="presParOf" srcId="{820C1FBF-7005-484B-9D05-501252B9CAA3}" destId="{D5FB1C3B-5B80-4E81-85B8-A5253CCE9AD7}" srcOrd="2" destOrd="0" presId="urn:microsoft.com/office/officeart/2005/8/layout/orgChart1"/>
    <dgm:cxn modelId="{5054E8DB-BEB6-45EF-AFF5-2BE249C4D8A0}" type="presParOf" srcId="{D40FEC63-2B68-4055-A4A7-2EFB1E3C0209}" destId="{D00FF34D-A975-43B4-AAE8-19063AFF0E74}" srcOrd="2" destOrd="0" presId="urn:microsoft.com/office/officeart/2005/8/layout/orgChart1"/>
    <dgm:cxn modelId="{F23E48B8-3233-4286-A7CB-1E51118B789D}" type="presParOf" srcId="{D40FEC63-2B68-4055-A4A7-2EFB1E3C0209}" destId="{F12317EC-6343-4456-98FE-9627440C1AF9}" srcOrd="3" destOrd="0" presId="urn:microsoft.com/office/officeart/2005/8/layout/orgChart1"/>
    <dgm:cxn modelId="{388A4393-A3FB-4E1A-828D-3DC0132F8F16}" type="presParOf" srcId="{F12317EC-6343-4456-98FE-9627440C1AF9}" destId="{F8B982C4-D2F4-48A7-AEB1-90ADEA978FF6}" srcOrd="0" destOrd="0" presId="urn:microsoft.com/office/officeart/2005/8/layout/orgChart1"/>
    <dgm:cxn modelId="{2FDF9025-EC57-4C8E-9DE5-BA163BEF35C1}" type="presParOf" srcId="{F8B982C4-D2F4-48A7-AEB1-90ADEA978FF6}" destId="{0FB1BBB8-BD66-49CC-93C7-C29DEBEFFF5D}" srcOrd="0" destOrd="0" presId="urn:microsoft.com/office/officeart/2005/8/layout/orgChart1"/>
    <dgm:cxn modelId="{21864E26-8CD3-4BB0-9D94-4AC2F9E4462E}" type="presParOf" srcId="{F8B982C4-D2F4-48A7-AEB1-90ADEA978FF6}" destId="{A27B2D8A-8E53-4FB1-81DD-E4B78020F7B7}" srcOrd="1" destOrd="0" presId="urn:microsoft.com/office/officeart/2005/8/layout/orgChart1"/>
    <dgm:cxn modelId="{4A985B56-2DD1-4E44-957C-53B10FD5A093}" type="presParOf" srcId="{F12317EC-6343-4456-98FE-9627440C1AF9}" destId="{81A12509-5812-4D35-B2DB-3FD57FF06D96}" srcOrd="1" destOrd="0" presId="urn:microsoft.com/office/officeart/2005/8/layout/orgChart1"/>
    <dgm:cxn modelId="{63598CA2-4ECD-44C2-B3AE-BD1D433005C7}" type="presParOf" srcId="{81A12509-5812-4D35-B2DB-3FD57FF06D96}" destId="{E1F846F7-FDBA-49CB-A4E9-8B616AE7AFDC}" srcOrd="0" destOrd="0" presId="urn:microsoft.com/office/officeart/2005/8/layout/orgChart1"/>
    <dgm:cxn modelId="{CFEDFFB0-EF8B-4705-820A-6FEA652E10B0}" type="presParOf" srcId="{81A12509-5812-4D35-B2DB-3FD57FF06D96}" destId="{CD669051-4076-4F6F-94A0-D0C0C219372E}" srcOrd="1" destOrd="0" presId="urn:microsoft.com/office/officeart/2005/8/layout/orgChart1"/>
    <dgm:cxn modelId="{BDFA3F9B-8304-4E50-8E5F-E329D23763F6}" type="presParOf" srcId="{CD669051-4076-4F6F-94A0-D0C0C219372E}" destId="{D9B1605E-14DB-4DF9-B850-456E234E5E95}" srcOrd="0" destOrd="0" presId="urn:microsoft.com/office/officeart/2005/8/layout/orgChart1"/>
    <dgm:cxn modelId="{7EF182E4-4F53-4212-A5DA-42CF53A86C96}" type="presParOf" srcId="{D9B1605E-14DB-4DF9-B850-456E234E5E95}" destId="{EB7B5A83-8289-4862-947E-1A62970683A1}" srcOrd="0" destOrd="0" presId="urn:microsoft.com/office/officeart/2005/8/layout/orgChart1"/>
    <dgm:cxn modelId="{CBF6F50E-9191-4B7D-BE82-9CD05C09BD4C}" type="presParOf" srcId="{D9B1605E-14DB-4DF9-B850-456E234E5E95}" destId="{D4B069E9-99FA-44C8-BA1E-5A21ADCEB8B7}" srcOrd="1" destOrd="0" presId="urn:microsoft.com/office/officeart/2005/8/layout/orgChart1"/>
    <dgm:cxn modelId="{42D616E4-3BD5-4A4F-B3CA-3A82FA7D8C60}" type="presParOf" srcId="{CD669051-4076-4F6F-94A0-D0C0C219372E}" destId="{54FCC1DA-D6AE-4E60-9E0E-34427A4502EF}" srcOrd="1" destOrd="0" presId="urn:microsoft.com/office/officeart/2005/8/layout/orgChart1"/>
    <dgm:cxn modelId="{4B08E75D-C2C1-43BF-969F-9DBACE8F2A33}" type="presParOf" srcId="{CD669051-4076-4F6F-94A0-D0C0C219372E}" destId="{A7297959-84F7-4CDD-A2CF-4F5052142A01}" srcOrd="2" destOrd="0" presId="urn:microsoft.com/office/officeart/2005/8/layout/orgChart1"/>
    <dgm:cxn modelId="{890E9C60-BB2E-428C-9D4B-74E28C0D1334}" type="presParOf" srcId="{81A12509-5812-4D35-B2DB-3FD57FF06D96}" destId="{5D06D775-14AD-4B72-96A0-AB3096C3233E}" srcOrd="2" destOrd="0" presId="urn:microsoft.com/office/officeart/2005/8/layout/orgChart1"/>
    <dgm:cxn modelId="{9B2EA232-5FA7-4550-8DC0-8E115BAC5B05}" type="presParOf" srcId="{81A12509-5812-4D35-B2DB-3FD57FF06D96}" destId="{6FA33CA0-71CC-4D0F-8050-E4F2883EF11F}" srcOrd="3" destOrd="0" presId="urn:microsoft.com/office/officeart/2005/8/layout/orgChart1"/>
    <dgm:cxn modelId="{30437585-1BCD-4AEA-BDA6-2375D2FE3890}" type="presParOf" srcId="{6FA33CA0-71CC-4D0F-8050-E4F2883EF11F}" destId="{89DCB733-2FDB-45B5-8DBF-857B96B71D45}" srcOrd="0" destOrd="0" presId="urn:microsoft.com/office/officeart/2005/8/layout/orgChart1"/>
    <dgm:cxn modelId="{AFB2C932-1952-455D-AC55-A1A54A1C3945}" type="presParOf" srcId="{89DCB733-2FDB-45B5-8DBF-857B96B71D45}" destId="{CC4D7D39-8429-496E-B4FD-480863E9A786}" srcOrd="0" destOrd="0" presId="urn:microsoft.com/office/officeart/2005/8/layout/orgChart1"/>
    <dgm:cxn modelId="{7A2FDF22-3899-4687-AD21-0BF84217E717}" type="presParOf" srcId="{89DCB733-2FDB-45B5-8DBF-857B96B71D45}" destId="{7152FC3C-F501-4459-9ED8-146452F553AE}" srcOrd="1" destOrd="0" presId="urn:microsoft.com/office/officeart/2005/8/layout/orgChart1"/>
    <dgm:cxn modelId="{8142BDCA-89DC-4E5A-A491-13D1BCC49928}" type="presParOf" srcId="{6FA33CA0-71CC-4D0F-8050-E4F2883EF11F}" destId="{3487F71E-3687-42E6-A841-0C578C01351D}" srcOrd="1" destOrd="0" presId="urn:microsoft.com/office/officeart/2005/8/layout/orgChart1"/>
    <dgm:cxn modelId="{EFE7D0C9-AA23-4DE8-9B41-FEEB3B79DFC6}" type="presParOf" srcId="{6FA33CA0-71CC-4D0F-8050-E4F2883EF11F}" destId="{B191A3AD-C41E-44F4-8028-32FBECE0B8D9}" srcOrd="2" destOrd="0" presId="urn:microsoft.com/office/officeart/2005/8/layout/orgChart1"/>
    <dgm:cxn modelId="{7DE442D6-9BC8-4A19-9BD3-DB6E25E58CD3}" type="presParOf" srcId="{81A12509-5812-4D35-B2DB-3FD57FF06D96}" destId="{978C5358-B5F5-4CF9-B049-AEF63B463403}" srcOrd="4" destOrd="0" presId="urn:microsoft.com/office/officeart/2005/8/layout/orgChart1"/>
    <dgm:cxn modelId="{EB7C4687-80F2-41BC-B8EA-989BA423CE1E}" type="presParOf" srcId="{81A12509-5812-4D35-B2DB-3FD57FF06D96}" destId="{FFBF721C-BB40-4B03-8886-6819B08B4694}" srcOrd="5" destOrd="0" presId="urn:microsoft.com/office/officeart/2005/8/layout/orgChart1"/>
    <dgm:cxn modelId="{0D1A104F-D801-4E16-9F94-0C7A20719801}" type="presParOf" srcId="{FFBF721C-BB40-4B03-8886-6819B08B4694}" destId="{AA493295-03BD-4FE1-969B-CBF28D59DEAD}" srcOrd="0" destOrd="0" presId="urn:microsoft.com/office/officeart/2005/8/layout/orgChart1"/>
    <dgm:cxn modelId="{6FDD0428-2FD4-44F5-848C-CB81373EAD00}" type="presParOf" srcId="{AA493295-03BD-4FE1-969B-CBF28D59DEAD}" destId="{1474400E-7E07-4D48-8205-22E8B2B73563}" srcOrd="0" destOrd="0" presId="urn:microsoft.com/office/officeart/2005/8/layout/orgChart1"/>
    <dgm:cxn modelId="{CC2653F7-946F-4D28-BC24-E8540DA1D5B2}" type="presParOf" srcId="{AA493295-03BD-4FE1-969B-CBF28D59DEAD}" destId="{ED8AB073-3472-4727-99E4-81824321CA9D}" srcOrd="1" destOrd="0" presId="urn:microsoft.com/office/officeart/2005/8/layout/orgChart1"/>
    <dgm:cxn modelId="{7C945504-9BF1-4188-9A0B-CAB4FE924DA4}" type="presParOf" srcId="{FFBF721C-BB40-4B03-8886-6819B08B4694}" destId="{E0EE1D15-2131-4716-BA8A-CD498C500405}" srcOrd="1" destOrd="0" presId="urn:microsoft.com/office/officeart/2005/8/layout/orgChart1"/>
    <dgm:cxn modelId="{FE69E725-6A19-41F2-B5FB-6F90C0B9DFEA}" type="presParOf" srcId="{FFBF721C-BB40-4B03-8886-6819B08B4694}" destId="{2C2EA8E2-A253-4997-ABD1-EF86F6E89FAA}" srcOrd="2" destOrd="0" presId="urn:microsoft.com/office/officeart/2005/8/layout/orgChart1"/>
    <dgm:cxn modelId="{50DFE00A-22E5-4958-83EA-2FB58287533E}" type="presParOf" srcId="{81A12509-5812-4D35-B2DB-3FD57FF06D96}" destId="{C507DF7B-7D28-4D6F-8702-D5B92EBB27FE}" srcOrd="6" destOrd="0" presId="urn:microsoft.com/office/officeart/2005/8/layout/orgChart1"/>
    <dgm:cxn modelId="{CE9E742C-E9DB-4747-AE2A-3794C4B57A08}" type="presParOf" srcId="{81A12509-5812-4D35-B2DB-3FD57FF06D96}" destId="{1CEF3472-135E-4336-9AB9-B4F7725163DE}" srcOrd="7" destOrd="0" presId="urn:microsoft.com/office/officeart/2005/8/layout/orgChart1"/>
    <dgm:cxn modelId="{A6612191-854D-46D3-BE58-ECD2418DE238}" type="presParOf" srcId="{1CEF3472-135E-4336-9AB9-B4F7725163DE}" destId="{3AA7A8AB-6F27-4391-8249-62F89FF55DD1}" srcOrd="0" destOrd="0" presId="urn:microsoft.com/office/officeart/2005/8/layout/orgChart1"/>
    <dgm:cxn modelId="{377879D0-6A59-4442-A0C4-F46C5B6C8624}" type="presParOf" srcId="{3AA7A8AB-6F27-4391-8249-62F89FF55DD1}" destId="{FEB26FEA-F46B-46FB-AACF-6EBE645E92E7}" srcOrd="0" destOrd="0" presId="urn:microsoft.com/office/officeart/2005/8/layout/orgChart1"/>
    <dgm:cxn modelId="{25E03700-DD9F-4F22-9405-369F22A9D54B}" type="presParOf" srcId="{3AA7A8AB-6F27-4391-8249-62F89FF55DD1}" destId="{ECE50D3A-93FE-4FF1-92DC-739E0CC5D5A6}" srcOrd="1" destOrd="0" presId="urn:microsoft.com/office/officeart/2005/8/layout/orgChart1"/>
    <dgm:cxn modelId="{795852B7-4E5B-4FE4-8764-54BE820F101C}" type="presParOf" srcId="{1CEF3472-135E-4336-9AB9-B4F7725163DE}" destId="{AC49BF5C-EE93-41F8-AE9B-EE3386CE8DD1}" srcOrd="1" destOrd="0" presId="urn:microsoft.com/office/officeart/2005/8/layout/orgChart1"/>
    <dgm:cxn modelId="{B3D60AE1-43AF-490A-B1A8-62B7BD6BD52F}" type="presParOf" srcId="{1CEF3472-135E-4336-9AB9-B4F7725163DE}" destId="{C498D326-F18D-4D35-9D48-A0CBE4545ECA}" srcOrd="2" destOrd="0" presId="urn:microsoft.com/office/officeart/2005/8/layout/orgChart1"/>
    <dgm:cxn modelId="{82E4B0CE-EF38-4D41-B1C6-9D4394438A55}" type="presParOf" srcId="{F12317EC-6343-4456-98FE-9627440C1AF9}" destId="{FCF43E3F-C499-4C95-8142-1A009B2AE63A}" srcOrd="2" destOrd="0" presId="urn:microsoft.com/office/officeart/2005/8/layout/orgChart1"/>
    <dgm:cxn modelId="{A7F42F93-1982-44A1-B7CF-356EE7BC1FF1}" type="presParOf" srcId="{D40FEC63-2B68-4055-A4A7-2EFB1E3C0209}" destId="{EA0B7ADE-5E56-48F2-A18C-020120D1D2BC}" srcOrd="4" destOrd="0" presId="urn:microsoft.com/office/officeart/2005/8/layout/orgChart1"/>
    <dgm:cxn modelId="{CE29736E-6B16-4416-8B3F-42659E0A226E}" type="presParOf" srcId="{D40FEC63-2B68-4055-A4A7-2EFB1E3C0209}" destId="{6557EF37-9C67-4890-94F8-8E0A19E02347}" srcOrd="5" destOrd="0" presId="urn:microsoft.com/office/officeart/2005/8/layout/orgChart1"/>
    <dgm:cxn modelId="{FF38EC63-9716-4A72-B67F-07DEBEDEB9FA}" type="presParOf" srcId="{6557EF37-9C67-4890-94F8-8E0A19E02347}" destId="{1D792B7E-C718-4F0E-BE4F-AF85631BC707}" srcOrd="0" destOrd="0" presId="urn:microsoft.com/office/officeart/2005/8/layout/orgChart1"/>
    <dgm:cxn modelId="{D7B37E9B-F3F3-4DC5-A785-2F822F8B408C}" type="presParOf" srcId="{1D792B7E-C718-4F0E-BE4F-AF85631BC707}" destId="{FF3748F9-5879-420C-BD8B-B48219F6D84A}" srcOrd="0" destOrd="0" presId="urn:microsoft.com/office/officeart/2005/8/layout/orgChart1"/>
    <dgm:cxn modelId="{B4B85CD2-6C05-4058-B99D-D343C770FE55}" type="presParOf" srcId="{1D792B7E-C718-4F0E-BE4F-AF85631BC707}" destId="{ED529555-F94B-49C9-ADBB-C84BDE999B86}" srcOrd="1" destOrd="0" presId="urn:microsoft.com/office/officeart/2005/8/layout/orgChart1"/>
    <dgm:cxn modelId="{70654F23-E373-4F1E-8E88-6BB554266407}" type="presParOf" srcId="{6557EF37-9C67-4890-94F8-8E0A19E02347}" destId="{E130E989-F9E4-4902-B392-15AFDD8D7784}" srcOrd="1" destOrd="0" presId="urn:microsoft.com/office/officeart/2005/8/layout/orgChart1"/>
    <dgm:cxn modelId="{1270506E-3996-42CF-BA79-823535F41510}" type="presParOf" srcId="{E130E989-F9E4-4902-B392-15AFDD8D7784}" destId="{F5DC8C2A-8AD9-4A47-9854-71E5429FD136}" srcOrd="0" destOrd="0" presId="urn:microsoft.com/office/officeart/2005/8/layout/orgChart1"/>
    <dgm:cxn modelId="{C8981E89-6B82-4E1B-8774-BD7B41A9BCF6}" type="presParOf" srcId="{E130E989-F9E4-4902-B392-15AFDD8D7784}" destId="{DAA9A92E-E372-4822-A9CE-345650ECEEDF}" srcOrd="1" destOrd="0" presId="urn:microsoft.com/office/officeart/2005/8/layout/orgChart1"/>
    <dgm:cxn modelId="{CBF264B4-A355-43F3-B98D-61E349E5D99A}" type="presParOf" srcId="{DAA9A92E-E372-4822-A9CE-345650ECEEDF}" destId="{37E41F8C-CCC1-44DE-B776-8DD00440E9B4}" srcOrd="0" destOrd="0" presId="urn:microsoft.com/office/officeart/2005/8/layout/orgChart1"/>
    <dgm:cxn modelId="{C8429A01-11D8-4BDA-BACC-16BC5ADDDB50}" type="presParOf" srcId="{37E41F8C-CCC1-44DE-B776-8DD00440E9B4}" destId="{B8AFF7D3-76AA-47F4-8C1C-6866993171FD}" srcOrd="0" destOrd="0" presId="urn:microsoft.com/office/officeart/2005/8/layout/orgChart1"/>
    <dgm:cxn modelId="{2FB8DF4F-AE38-42F5-80CB-53D1528EAAE3}" type="presParOf" srcId="{37E41F8C-CCC1-44DE-B776-8DD00440E9B4}" destId="{D48C7F15-E19E-4B5F-BA4B-90E64072E88E}" srcOrd="1" destOrd="0" presId="urn:microsoft.com/office/officeart/2005/8/layout/orgChart1"/>
    <dgm:cxn modelId="{BBCF99F1-64AF-4116-95A8-EA30909D858C}" type="presParOf" srcId="{DAA9A92E-E372-4822-A9CE-345650ECEEDF}" destId="{E74DB0D1-24A1-413F-8A25-86747BBD3980}" srcOrd="1" destOrd="0" presId="urn:microsoft.com/office/officeart/2005/8/layout/orgChart1"/>
    <dgm:cxn modelId="{61EE92F0-D643-4EB9-9AB7-9E3F3E87E632}" type="presParOf" srcId="{DAA9A92E-E372-4822-A9CE-345650ECEEDF}" destId="{09AC42ED-2F27-4575-9E46-0A318ADF63A6}" srcOrd="2" destOrd="0" presId="urn:microsoft.com/office/officeart/2005/8/layout/orgChart1"/>
    <dgm:cxn modelId="{27118D8A-9B93-450B-AB34-BE1045AA5E59}" type="presParOf" srcId="{E130E989-F9E4-4902-B392-15AFDD8D7784}" destId="{263E78B1-7113-428D-82AB-971C824F6C53}" srcOrd="2" destOrd="0" presId="urn:microsoft.com/office/officeart/2005/8/layout/orgChart1"/>
    <dgm:cxn modelId="{F3C14509-83C1-4AF4-866B-E97AC10A149C}" type="presParOf" srcId="{E130E989-F9E4-4902-B392-15AFDD8D7784}" destId="{8C79315F-4874-4C57-9245-D6EA304A6D43}" srcOrd="3" destOrd="0" presId="urn:microsoft.com/office/officeart/2005/8/layout/orgChart1"/>
    <dgm:cxn modelId="{BD853691-0720-4A6E-855C-15E229665C7D}" type="presParOf" srcId="{8C79315F-4874-4C57-9245-D6EA304A6D43}" destId="{9FD7BB24-C222-4D6F-9E33-478002D2558E}" srcOrd="0" destOrd="0" presId="urn:microsoft.com/office/officeart/2005/8/layout/orgChart1"/>
    <dgm:cxn modelId="{C55FB8C0-B1AF-4D3A-93E1-0A133A931FA7}" type="presParOf" srcId="{9FD7BB24-C222-4D6F-9E33-478002D2558E}" destId="{7B5B87D3-9375-4544-8BB0-F543E8659AED}" srcOrd="0" destOrd="0" presId="urn:microsoft.com/office/officeart/2005/8/layout/orgChart1"/>
    <dgm:cxn modelId="{63077961-7EDD-4BCD-9978-9F810494883C}" type="presParOf" srcId="{9FD7BB24-C222-4D6F-9E33-478002D2558E}" destId="{BD691704-1BA4-4492-963B-B3D40987B1A8}" srcOrd="1" destOrd="0" presId="urn:microsoft.com/office/officeart/2005/8/layout/orgChart1"/>
    <dgm:cxn modelId="{B37588B2-81A2-48D9-85AD-C54223776783}" type="presParOf" srcId="{8C79315F-4874-4C57-9245-D6EA304A6D43}" destId="{3852CB90-D830-4E2E-BF21-6D5A7D3F60FA}" srcOrd="1" destOrd="0" presId="urn:microsoft.com/office/officeart/2005/8/layout/orgChart1"/>
    <dgm:cxn modelId="{C6AC8255-06ED-47FB-8E6A-39B17FAA38E4}" type="presParOf" srcId="{8C79315F-4874-4C57-9245-D6EA304A6D43}" destId="{75D85CBE-5EF3-4B40-AC77-CA766743F303}" srcOrd="2" destOrd="0" presId="urn:microsoft.com/office/officeart/2005/8/layout/orgChart1"/>
    <dgm:cxn modelId="{24119F5D-5199-4B30-994B-8F67B06C5E69}" type="presParOf" srcId="{E130E989-F9E4-4902-B392-15AFDD8D7784}" destId="{EEB0F468-9328-4C67-A377-251FD65F3C29}" srcOrd="4" destOrd="0" presId="urn:microsoft.com/office/officeart/2005/8/layout/orgChart1"/>
    <dgm:cxn modelId="{47BA18FF-3814-4881-B70B-959DC543D6C0}" type="presParOf" srcId="{E130E989-F9E4-4902-B392-15AFDD8D7784}" destId="{2D4450A1-1FDD-46C4-BBA6-5E16CF08792E}" srcOrd="5" destOrd="0" presId="urn:microsoft.com/office/officeart/2005/8/layout/orgChart1"/>
    <dgm:cxn modelId="{399E9CBF-10F6-4D51-AEB9-5E950798D1B2}" type="presParOf" srcId="{2D4450A1-1FDD-46C4-BBA6-5E16CF08792E}" destId="{E42141F9-E1A2-4950-8D06-CF9F77AEB379}" srcOrd="0" destOrd="0" presId="urn:microsoft.com/office/officeart/2005/8/layout/orgChart1"/>
    <dgm:cxn modelId="{00C8B33F-7A46-4928-A0CE-CE91CC4DCDD7}" type="presParOf" srcId="{E42141F9-E1A2-4950-8D06-CF9F77AEB379}" destId="{CD95A2CB-7376-4CE7-B100-722258A0827A}" srcOrd="0" destOrd="0" presId="urn:microsoft.com/office/officeart/2005/8/layout/orgChart1"/>
    <dgm:cxn modelId="{D1C0B2B4-744C-4245-8F17-912BEE3C0446}" type="presParOf" srcId="{E42141F9-E1A2-4950-8D06-CF9F77AEB379}" destId="{8CE9B514-93D2-4C3F-821C-B769B8C8B136}" srcOrd="1" destOrd="0" presId="urn:microsoft.com/office/officeart/2005/8/layout/orgChart1"/>
    <dgm:cxn modelId="{E70FCF5B-C6CA-4016-AE06-B4799FBD7EE4}" type="presParOf" srcId="{2D4450A1-1FDD-46C4-BBA6-5E16CF08792E}" destId="{C3F68345-1BC1-46D5-B00F-36398446250B}" srcOrd="1" destOrd="0" presId="urn:microsoft.com/office/officeart/2005/8/layout/orgChart1"/>
    <dgm:cxn modelId="{FE7D6C0C-A601-4D2E-91B5-9628A3AFEB5C}" type="presParOf" srcId="{2D4450A1-1FDD-46C4-BBA6-5E16CF08792E}" destId="{0F013309-B5B9-44A7-8889-08948BD55BF1}" srcOrd="2" destOrd="0" presId="urn:microsoft.com/office/officeart/2005/8/layout/orgChart1"/>
    <dgm:cxn modelId="{5DC035B4-76F8-487D-98E5-A90E5918B617}" type="presParOf" srcId="{6557EF37-9C67-4890-94F8-8E0A19E02347}" destId="{0EF9F86E-99DF-47F8-97B1-C6E57288353A}" srcOrd="2" destOrd="0" presId="urn:microsoft.com/office/officeart/2005/8/layout/orgChart1"/>
    <dgm:cxn modelId="{6E5A4027-F312-4A2D-93A6-BFC8DD4F1988}" type="presParOf" srcId="{06B75B13-1912-49CC-AC86-99E8001D47F7}" destId="{9982321C-0B31-453F-A1BF-C6161156AB64}" srcOrd="2" destOrd="0" presId="urn:microsoft.com/office/officeart/2005/8/layout/orgChart1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99F08-3771-494A-8BD2-B8A074FCF5EF}">
      <dsp:nvSpPr>
        <dsp:cNvPr id="0" name=""/>
        <dsp:cNvSpPr/>
      </dsp:nvSpPr>
      <dsp:spPr>
        <a:xfrm>
          <a:off x="10238301" y="3725076"/>
          <a:ext cx="1270205" cy="843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541"/>
              </a:lnTo>
              <a:lnTo>
                <a:pt x="1270205" y="739541"/>
              </a:lnTo>
              <a:lnTo>
                <a:pt x="1270205" y="8431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C8EDC-E299-4825-95E1-523642AC186E}">
      <dsp:nvSpPr>
        <dsp:cNvPr id="0" name=""/>
        <dsp:cNvSpPr/>
      </dsp:nvSpPr>
      <dsp:spPr>
        <a:xfrm>
          <a:off x="10141746" y="3725076"/>
          <a:ext cx="96555" cy="843152"/>
        </a:xfrm>
        <a:custGeom>
          <a:avLst/>
          <a:gdLst/>
          <a:ahLst/>
          <a:cxnLst/>
          <a:rect l="0" t="0" r="0" b="0"/>
          <a:pathLst>
            <a:path>
              <a:moveTo>
                <a:pt x="96555" y="0"/>
              </a:moveTo>
              <a:lnTo>
                <a:pt x="96555" y="739541"/>
              </a:lnTo>
              <a:lnTo>
                <a:pt x="0" y="739541"/>
              </a:lnTo>
              <a:lnTo>
                <a:pt x="0" y="8431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F07E7-4F84-4897-BA0C-C29C0B982D87}">
      <dsp:nvSpPr>
        <dsp:cNvPr id="0" name=""/>
        <dsp:cNvSpPr/>
      </dsp:nvSpPr>
      <dsp:spPr>
        <a:xfrm>
          <a:off x="8774760" y="3725076"/>
          <a:ext cx="1463541" cy="843152"/>
        </a:xfrm>
        <a:custGeom>
          <a:avLst/>
          <a:gdLst/>
          <a:ahLst/>
          <a:cxnLst/>
          <a:rect l="0" t="0" r="0" b="0"/>
          <a:pathLst>
            <a:path>
              <a:moveTo>
                <a:pt x="1463541" y="0"/>
              </a:moveTo>
              <a:lnTo>
                <a:pt x="1463541" y="739541"/>
              </a:lnTo>
              <a:lnTo>
                <a:pt x="0" y="739541"/>
              </a:lnTo>
              <a:lnTo>
                <a:pt x="0" y="8431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2BBD37-63E2-476E-B290-6B14BD77FDD6}">
      <dsp:nvSpPr>
        <dsp:cNvPr id="0" name=""/>
        <dsp:cNvSpPr/>
      </dsp:nvSpPr>
      <dsp:spPr>
        <a:xfrm>
          <a:off x="5453285" y="2224367"/>
          <a:ext cx="4785016" cy="790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886"/>
              </a:lnTo>
              <a:lnTo>
                <a:pt x="4785016" y="686886"/>
              </a:lnTo>
              <a:lnTo>
                <a:pt x="4785016" y="79049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8321A-D97B-41CB-8D33-42DB8FB84862}">
      <dsp:nvSpPr>
        <dsp:cNvPr id="0" name=""/>
        <dsp:cNvSpPr/>
      </dsp:nvSpPr>
      <dsp:spPr>
        <a:xfrm>
          <a:off x="5453849" y="3725076"/>
          <a:ext cx="1953924" cy="843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541"/>
              </a:lnTo>
              <a:lnTo>
                <a:pt x="1953924" y="739541"/>
              </a:lnTo>
              <a:lnTo>
                <a:pt x="1953924" y="8431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3289B-563D-42CD-AA9F-0B18A876B89D}">
      <dsp:nvSpPr>
        <dsp:cNvPr id="0" name=""/>
        <dsp:cNvSpPr/>
      </dsp:nvSpPr>
      <dsp:spPr>
        <a:xfrm>
          <a:off x="5453849" y="3725076"/>
          <a:ext cx="586937" cy="843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541"/>
              </a:lnTo>
              <a:lnTo>
                <a:pt x="586937" y="739541"/>
              </a:lnTo>
              <a:lnTo>
                <a:pt x="586937" y="8431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2BAB9-2481-4826-9925-20E447512543}">
      <dsp:nvSpPr>
        <dsp:cNvPr id="0" name=""/>
        <dsp:cNvSpPr/>
      </dsp:nvSpPr>
      <dsp:spPr>
        <a:xfrm>
          <a:off x="4673801" y="3725076"/>
          <a:ext cx="780048" cy="843152"/>
        </a:xfrm>
        <a:custGeom>
          <a:avLst/>
          <a:gdLst/>
          <a:ahLst/>
          <a:cxnLst/>
          <a:rect l="0" t="0" r="0" b="0"/>
          <a:pathLst>
            <a:path>
              <a:moveTo>
                <a:pt x="780048" y="0"/>
              </a:moveTo>
              <a:lnTo>
                <a:pt x="780048" y="739541"/>
              </a:lnTo>
              <a:lnTo>
                <a:pt x="0" y="739541"/>
              </a:lnTo>
              <a:lnTo>
                <a:pt x="0" y="8431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9183C-1CE9-4029-AA08-D4E571C73F24}">
      <dsp:nvSpPr>
        <dsp:cNvPr id="0" name=""/>
        <dsp:cNvSpPr/>
      </dsp:nvSpPr>
      <dsp:spPr>
        <a:xfrm>
          <a:off x="3306814" y="3725076"/>
          <a:ext cx="2147034" cy="843152"/>
        </a:xfrm>
        <a:custGeom>
          <a:avLst/>
          <a:gdLst/>
          <a:ahLst/>
          <a:cxnLst/>
          <a:rect l="0" t="0" r="0" b="0"/>
          <a:pathLst>
            <a:path>
              <a:moveTo>
                <a:pt x="2147034" y="0"/>
              </a:moveTo>
              <a:lnTo>
                <a:pt x="2147034" y="739541"/>
              </a:lnTo>
              <a:lnTo>
                <a:pt x="0" y="739541"/>
              </a:lnTo>
              <a:lnTo>
                <a:pt x="0" y="8431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497FF-5977-4C58-B6A4-BF48D3EF4464}">
      <dsp:nvSpPr>
        <dsp:cNvPr id="0" name=""/>
        <dsp:cNvSpPr/>
      </dsp:nvSpPr>
      <dsp:spPr>
        <a:xfrm>
          <a:off x="5407565" y="2224367"/>
          <a:ext cx="91440" cy="790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6886"/>
              </a:lnTo>
              <a:lnTo>
                <a:pt x="46284" y="686886"/>
              </a:lnTo>
              <a:lnTo>
                <a:pt x="46284" y="79049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196E1-8904-45F6-8D72-CF0574304FE1}">
      <dsp:nvSpPr>
        <dsp:cNvPr id="0" name=""/>
        <dsp:cNvSpPr/>
      </dsp:nvSpPr>
      <dsp:spPr>
        <a:xfrm>
          <a:off x="1352890" y="3725076"/>
          <a:ext cx="586937" cy="843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541"/>
              </a:lnTo>
              <a:lnTo>
                <a:pt x="586937" y="739541"/>
              </a:lnTo>
              <a:lnTo>
                <a:pt x="586937" y="8431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96C0E3-B211-4763-883F-E9D854ECCE12}">
      <dsp:nvSpPr>
        <dsp:cNvPr id="0" name=""/>
        <dsp:cNvSpPr/>
      </dsp:nvSpPr>
      <dsp:spPr>
        <a:xfrm>
          <a:off x="572842" y="3725076"/>
          <a:ext cx="780048" cy="843152"/>
        </a:xfrm>
        <a:custGeom>
          <a:avLst/>
          <a:gdLst/>
          <a:ahLst/>
          <a:cxnLst/>
          <a:rect l="0" t="0" r="0" b="0"/>
          <a:pathLst>
            <a:path>
              <a:moveTo>
                <a:pt x="780048" y="0"/>
              </a:moveTo>
              <a:lnTo>
                <a:pt x="780048" y="739541"/>
              </a:lnTo>
              <a:lnTo>
                <a:pt x="0" y="739541"/>
              </a:lnTo>
              <a:lnTo>
                <a:pt x="0" y="8431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9CBF0-6F18-4E3E-A53A-CA373261113C}">
      <dsp:nvSpPr>
        <dsp:cNvPr id="0" name=""/>
        <dsp:cNvSpPr/>
      </dsp:nvSpPr>
      <dsp:spPr>
        <a:xfrm>
          <a:off x="1352890" y="2224367"/>
          <a:ext cx="4100394" cy="790497"/>
        </a:xfrm>
        <a:custGeom>
          <a:avLst/>
          <a:gdLst/>
          <a:ahLst/>
          <a:cxnLst/>
          <a:rect l="0" t="0" r="0" b="0"/>
          <a:pathLst>
            <a:path>
              <a:moveTo>
                <a:pt x="4100394" y="0"/>
              </a:moveTo>
              <a:lnTo>
                <a:pt x="4100394" y="686886"/>
              </a:lnTo>
              <a:lnTo>
                <a:pt x="0" y="686886"/>
              </a:lnTo>
              <a:lnTo>
                <a:pt x="0" y="79049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AD5FC-23EE-4C73-8470-7CF7AFD13E1A}">
      <dsp:nvSpPr>
        <dsp:cNvPr id="0" name=""/>
        <dsp:cNvSpPr/>
      </dsp:nvSpPr>
      <dsp:spPr>
        <a:xfrm>
          <a:off x="4894063" y="1514156"/>
          <a:ext cx="1118443" cy="710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7CA3B-E921-4B40-82FE-E947D308CCC6}">
      <dsp:nvSpPr>
        <dsp:cNvPr id="0" name=""/>
        <dsp:cNvSpPr/>
      </dsp:nvSpPr>
      <dsp:spPr>
        <a:xfrm>
          <a:off x="5018335" y="1632214"/>
          <a:ext cx="1118443" cy="710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Direção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039136" y="1653015"/>
        <a:ext cx="1076841" cy="668609"/>
      </dsp:txXfrm>
    </dsp:sp>
    <dsp:sp modelId="{B8F96637-4E31-45E3-B4D2-99E0AB96F394}">
      <dsp:nvSpPr>
        <dsp:cNvPr id="0" name=""/>
        <dsp:cNvSpPr/>
      </dsp:nvSpPr>
      <dsp:spPr>
        <a:xfrm>
          <a:off x="793668" y="3014865"/>
          <a:ext cx="1118443" cy="7102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99942-0A99-439D-B517-20E0DDDA5A46}">
      <dsp:nvSpPr>
        <dsp:cNvPr id="0" name=""/>
        <dsp:cNvSpPr/>
      </dsp:nvSpPr>
      <dsp:spPr>
        <a:xfrm>
          <a:off x="917940" y="3132923"/>
          <a:ext cx="1118443" cy="710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Administrativo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38741" y="3153724"/>
        <a:ext cx="1076841" cy="668609"/>
      </dsp:txXfrm>
    </dsp:sp>
    <dsp:sp modelId="{80C8A58D-D9DE-411C-B665-C7A7C07BF5FA}">
      <dsp:nvSpPr>
        <dsp:cNvPr id="0" name=""/>
        <dsp:cNvSpPr/>
      </dsp:nvSpPr>
      <dsp:spPr>
        <a:xfrm>
          <a:off x="13620" y="4568229"/>
          <a:ext cx="1118443" cy="710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2B2D8-D319-4D33-B4E3-7E43BA933B65}">
      <dsp:nvSpPr>
        <dsp:cNvPr id="0" name=""/>
        <dsp:cNvSpPr/>
      </dsp:nvSpPr>
      <dsp:spPr>
        <a:xfrm>
          <a:off x="137891" y="4686287"/>
          <a:ext cx="1118443" cy="71021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Financeiro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58692" y="4707088"/>
        <a:ext cx="1076841" cy="668609"/>
      </dsp:txXfrm>
    </dsp:sp>
    <dsp:sp modelId="{EC0C7333-1C03-4209-964A-9061A15CD5E5}">
      <dsp:nvSpPr>
        <dsp:cNvPr id="0" name=""/>
        <dsp:cNvSpPr/>
      </dsp:nvSpPr>
      <dsp:spPr>
        <a:xfrm>
          <a:off x="1380606" y="4568229"/>
          <a:ext cx="1118443" cy="710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AA2CD-9090-41F3-8753-F0F696508754}">
      <dsp:nvSpPr>
        <dsp:cNvPr id="0" name=""/>
        <dsp:cNvSpPr/>
      </dsp:nvSpPr>
      <dsp:spPr>
        <a:xfrm>
          <a:off x="1504878" y="4686287"/>
          <a:ext cx="1118443" cy="71021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Dept. Pessoal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525679" y="4707088"/>
        <a:ext cx="1076841" cy="668609"/>
      </dsp:txXfrm>
    </dsp:sp>
    <dsp:sp modelId="{A418E35A-AB18-4305-A7A2-AE901D13523D}">
      <dsp:nvSpPr>
        <dsp:cNvPr id="0" name=""/>
        <dsp:cNvSpPr/>
      </dsp:nvSpPr>
      <dsp:spPr>
        <a:xfrm>
          <a:off x="4894627" y="3014865"/>
          <a:ext cx="1118443" cy="7102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4C86C-22F4-4BAC-BCFC-02FE2C6841C4}">
      <dsp:nvSpPr>
        <dsp:cNvPr id="0" name=""/>
        <dsp:cNvSpPr/>
      </dsp:nvSpPr>
      <dsp:spPr>
        <a:xfrm>
          <a:off x="5018899" y="3132923"/>
          <a:ext cx="1118443" cy="710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Comercial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039700" y="3153724"/>
        <a:ext cx="1076841" cy="668609"/>
      </dsp:txXfrm>
    </dsp:sp>
    <dsp:sp modelId="{F91EE667-4B0A-4DA3-AD24-2F86F42CFF28}">
      <dsp:nvSpPr>
        <dsp:cNvPr id="0" name=""/>
        <dsp:cNvSpPr/>
      </dsp:nvSpPr>
      <dsp:spPr>
        <a:xfrm>
          <a:off x="2747593" y="4568229"/>
          <a:ext cx="1118443" cy="710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BE32-2065-47E5-AD5C-97753466963A}">
      <dsp:nvSpPr>
        <dsp:cNvPr id="0" name=""/>
        <dsp:cNvSpPr/>
      </dsp:nvSpPr>
      <dsp:spPr>
        <a:xfrm>
          <a:off x="2871864" y="4686287"/>
          <a:ext cx="1118443" cy="71021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Vendas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92665" y="4707088"/>
        <a:ext cx="1076841" cy="668609"/>
      </dsp:txXfrm>
    </dsp:sp>
    <dsp:sp modelId="{59B7B30D-0B13-411A-A80E-5573F2F9A3C0}">
      <dsp:nvSpPr>
        <dsp:cNvPr id="0" name=""/>
        <dsp:cNvSpPr/>
      </dsp:nvSpPr>
      <dsp:spPr>
        <a:xfrm>
          <a:off x="4114579" y="4568229"/>
          <a:ext cx="1118443" cy="710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F9D65-AB6F-48D1-881E-60D973FF7E2D}">
      <dsp:nvSpPr>
        <dsp:cNvPr id="0" name=""/>
        <dsp:cNvSpPr/>
      </dsp:nvSpPr>
      <dsp:spPr>
        <a:xfrm>
          <a:off x="4238850" y="4686287"/>
          <a:ext cx="1118443" cy="71021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Implantação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259651" y="4707088"/>
        <a:ext cx="1076841" cy="668609"/>
      </dsp:txXfrm>
    </dsp:sp>
    <dsp:sp modelId="{6E2DEC8F-111C-489E-8178-609826D26437}">
      <dsp:nvSpPr>
        <dsp:cNvPr id="0" name=""/>
        <dsp:cNvSpPr/>
      </dsp:nvSpPr>
      <dsp:spPr>
        <a:xfrm>
          <a:off x="5481565" y="4568229"/>
          <a:ext cx="1118443" cy="710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76C0C-9FA5-4639-9023-37717D1DC66F}">
      <dsp:nvSpPr>
        <dsp:cNvPr id="0" name=""/>
        <dsp:cNvSpPr/>
      </dsp:nvSpPr>
      <dsp:spPr>
        <a:xfrm>
          <a:off x="5605837" y="4686287"/>
          <a:ext cx="1118443" cy="71021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Suporte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26638" y="4707088"/>
        <a:ext cx="1076841" cy="668609"/>
      </dsp:txXfrm>
    </dsp:sp>
    <dsp:sp modelId="{07B7FD4B-42B5-4572-A790-5EDFC3FAFA71}">
      <dsp:nvSpPr>
        <dsp:cNvPr id="0" name=""/>
        <dsp:cNvSpPr/>
      </dsp:nvSpPr>
      <dsp:spPr>
        <a:xfrm>
          <a:off x="6848552" y="4568229"/>
          <a:ext cx="1118443" cy="710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48ABD-2B2B-4CB0-AB11-A1B3B35CB767}">
      <dsp:nvSpPr>
        <dsp:cNvPr id="0" name=""/>
        <dsp:cNvSpPr/>
      </dsp:nvSpPr>
      <dsp:spPr>
        <a:xfrm>
          <a:off x="6972823" y="4686287"/>
          <a:ext cx="1118443" cy="71021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Consultoria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993624" y="4707088"/>
        <a:ext cx="1076841" cy="668609"/>
      </dsp:txXfrm>
    </dsp:sp>
    <dsp:sp modelId="{3168AF4E-A31D-46A2-9DEA-D6BE40208E1C}">
      <dsp:nvSpPr>
        <dsp:cNvPr id="0" name=""/>
        <dsp:cNvSpPr/>
      </dsp:nvSpPr>
      <dsp:spPr>
        <a:xfrm>
          <a:off x="9679079" y="3014865"/>
          <a:ext cx="1118443" cy="7102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17AE7-90C5-4ABF-97A7-D8ED3B94CA1C}">
      <dsp:nvSpPr>
        <dsp:cNvPr id="0" name=""/>
        <dsp:cNvSpPr/>
      </dsp:nvSpPr>
      <dsp:spPr>
        <a:xfrm>
          <a:off x="9803351" y="3132923"/>
          <a:ext cx="1118443" cy="710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Engenharia de projetos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824152" y="3153724"/>
        <a:ext cx="1076841" cy="668609"/>
      </dsp:txXfrm>
    </dsp:sp>
    <dsp:sp modelId="{B380D629-DF24-4DA4-97CF-D2A0E49F6461}">
      <dsp:nvSpPr>
        <dsp:cNvPr id="0" name=""/>
        <dsp:cNvSpPr/>
      </dsp:nvSpPr>
      <dsp:spPr>
        <a:xfrm>
          <a:off x="8215538" y="4568229"/>
          <a:ext cx="1118443" cy="710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7D70D-41E5-4222-BD1D-AD20E7AC91FF}">
      <dsp:nvSpPr>
        <dsp:cNvPr id="0" name=""/>
        <dsp:cNvSpPr/>
      </dsp:nvSpPr>
      <dsp:spPr>
        <a:xfrm>
          <a:off x="8339809" y="4686287"/>
          <a:ext cx="1118443" cy="71021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de sistemas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360610" y="4707088"/>
        <a:ext cx="1076841" cy="668609"/>
      </dsp:txXfrm>
    </dsp:sp>
    <dsp:sp modelId="{0B4DC7C3-98A5-48AB-B305-ECCEDDC81750}">
      <dsp:nvSpPr>
        <dsp:cNvPr id="0" name=""/>
        <dsp:cNvSpPr/>
      </dsp:nvSpPr>
      <dsp:spPr>
        <a:xfrm>
          <a:off x="9582524" y="4568229"/>
          <a:ext cx="1118443" cy="710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98264-535B-45C2-80E6-5F66275F746C}">
      <dsp:nvSpPr>
        <dsp:cNvPr id="0" name=""/>
        <dsp:cNvSpPr/>
      </dsp:nvSpPr>
      <dsp:spPr>
        <a:xfrm>
          <a:off x="9706796" y="4686287"/>
          <a:ext cx="1118443" cy="71021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Desenvolvimento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727597" y="4707088"/>
        <a:ext cx="1076841" cy="668609"/>
      </dsp:txXfrm>
    </dsp:sp>
    <dsp:sp modelId="{17109F30-5031-4509-9C21-7E0341046134}">
      <dsp:nvSpPr>
        <dsp:cNvPr id="0" name=""/>
        <dsp:cNvSpPr/>
      </dsp:nvSpPr>
      <dsp:spPr>
        <a:xfrm>
          <a:off x="10949285" y="4568229"/>
          <a:ext cx="1118443" cy="7102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129AD-61E3-4C3D-98C6-4C4929056B77}">
      <dsp:nvSpPr>
        <dsp:cNvPr id="0" name=""/>
        <dsp:cNvSpPr/>
      </dsp:nvSpPr>
      <dsp:spPr>
        <a:xfrm>
          <a:off x="11073556" y="4686287"/>
          <a:ext cx="1118443" cy="71021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Homologação</a:t>
          </a:r>
          <a:endParaRPr lang="pt-BR" sz="1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094357" y="4707088"/>
        <a:ext cx="1076841" cy="668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DC1FD-22E5-46F3-ABC6-98BB00E9AF34}">
      <dsp:nvSpPr>
        <dsp:cNvPr id="0" name=""/>
        <dsp:cNvSpPr/>
      </dsp:nvSpPr>
      <dsp:spPr>
        <a:xfrm>
          <a:off x="6407439" y="5764796"/>
          <a:ext cx="408608" cy="778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304" y="0"/>
              </a:lnTo>
              <a:lnTo>
                <a:pt x="204304" y="778598"/>
              </a:lnTo>
              <a:lnTo>
                <a:pt x="408608" y="7785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589761" y="6132113"/>
        <a:ext cx="43965" cy="43965"/>
      </dsp:txXfrm>
    </dsp:sp>
    <dsp:sp modelId="{48733062-058C-4B6F-97D7-5560BA5F4255}">
      <dsp:nvSpPr>
        <dsp:cNvPr id="0" name=""/>
        <dsp:cNvSpPr/>
      </dsp:nvSpPr>
      <dsp:spPr>
        <a:xfrm>
          <a:off x="6407439" y="5719076"/>
          <a:ext cx="408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60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01528" y="5754581"/>
        <a:ext cx="20430" cy="20430"/>
      </dsp:txXfrm>
    </dsp:sp>
    <dsp:sp modelId="{84CA2BE5-5298-45B2-B15A-C33118F09254}">
      <dsp:nvSpPr>
        <dsp:cNvPr id="0" name=""/>
        <dsp:cNvSpPr/>
      </dsp:nvSpPr>
      <dsp:spPr>
        <a:xfrm>
          <a:off x="6407439" y="4986197"/>
          <a:ext cx="408608" cy="778598"/>
        </a:xfrm>
        <a:custGeom>
          <a:avLst/>
          <a:gdLst/>
          <a:ahLst/>
          <a:cxnLst/>
          <a:rect l="0" t="0" r="0" b="0"/>
          <a:pathLst>
            <a:path>
              <a:moveTo>
                <a:pt x="0" y="778598"/>
              </a:moveTo>
              <a:lnTo>
                <a:pt x="204304" y="778598"/>
              </a:lnTo>
              <a:lnTo>
                <a:pt x="204304" y="0"/>
              </a:lnTo>
              <a:lnTo>
                <a:pt x="40860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589761" y="5353514"/>
        <a:ext cx="43965" cy="43965"/>
      </dsp:txXfrm>
    </dsp:sp>
    <dsp:sp modelId="{46EF9864-657C-4418-AC9B-A1F1EE519AE5}">
      <dsp:nvSpPr>
        <dsp:cNvPr id="0" name=""/>
        <dsp:cNvSpPr/>
      </dsp:nvSpPr>
      <dsp:spPr>
        <a:xfrm>
          <a:off x="3955787" y="3035946"/>
          <a:ext cx="408608" cy="2728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304" y="0"/>
              </a:lnTo>
              <a:lnTo>
                <a:pt x="204304" y="2728850"/>
              </a:lnTo>
              <a:lnTo>
                <a:pt x="408608" y="27288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091109" y="4331390"/>
        <a:ext cx="137963" cy="137963"/>
      </dsp:txXfrm>
    </dsp:sp>
    <dsp:sp modelId="{8051C435-8DA7-404D-8264-C71A9D746F7D}">
      <dsp:nvSpPr>
        <dsp:cNvPr id="0" name=""/>
        <dsp:cNvSpPr/>
      </dsp:nvSpPr>
      <dsp:spPr>
        <a:xfrm>
          <a:off x="6407439" y="3039700"/>
          <a:ext cx="408608" cy="1167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304" y="0"/>
              </a:lnTo>
              <a:lnTo>
                <a:pt x="204304" y="1167898"/>
              </a:lnTo>
              <a:lnTo>
                <a:pt x="408608" y="11678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580811" y="3592716"/>
        <a:ext cx="61865" cy="61865"/>
      </dsp:txXfrm>
    </dsp:sp>
    <dsp:sp modelId="{97B24307-33B5-4CB0-B76D-281BF65B79AD}">
      <dsp:nvSpPr>
        <dsp:cNvPr id="0" name=""/>
        <dsp:cNvSpPr/>
      </dsp:nvSpPr>
      <dsp:spPr>
        <a:xfrm>
          <a:off x="6407439" y="3039700"/>
          <a:ext cx="408608" cy="389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304" y="0"/>
              </a:lnTo>
              <a:lnTo>
                <a:pt x="204304" y="389299"/>
              </a:lnTo>
              <a:lnTo>
                <a:pt x="408608" y="38929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597634" y="3220240"/>
        <a:ext cx="28218" cy="28218"/>
      </dsp:txXfrm>
    </dsp:sp>
    <dsp:sp modelId="{9538D2BB-301B-451B-8599-405E59278288}">
      <dsp:nvSpPr>
        <dsp:cNvPr id="0" name=""/>
        <dsp:cNvSpPr/>
      </dsp:nvSpPr>
      <dsp:spPr>
        <a:xfrm>
          <a:off x="6407439" y="2650401"/>
          <a:ext cx="408608" cy="389299"/>
        </a:xfrm>
        <a:custGeom>
          <a:avLst/>
          <a:gdLst/>
          <a:ahLst/>
          <a:cxnLst/>
          <a:rect l="0" t="0" r="0" b="0"/>
          <a:pathLst>
            <a:path>
              <a:moveTo>
                <a:pt x="0" y="389299"/>
              </a:moveTo>
              <a:lnTo>
                <a:pt x="204304" y="389299"/>
              </a:lnTo>
              <a:lnTo>
                <a:pt x="204304" y="0"/>
              </a:lnTo>
              <a:lnTo>
                <a:pt x="40860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597634" y="2830941"/>
        <a:ext cx="28218" cy="28218"/>
      </dsp:txXfrm>
    </dsp:sp>
    <dsp:sp modelId="{41748D00-F97F-4400-85D2-B1071288C92B}">
      <dsp:nvSpPr>
        <dsp:cNvPr id="0" name=""/>
        <dsp:cNvSpPr/>
      </dsp:nvSpPr>
      <dsp:spPr>
        <a:xfrm>
          <a:off x="6407439" y="1871802"/>
          <a:ext cx="408608" cy="1167898"/>
        </a:xfrm>
        <a:custGeom>
          <a:avLst/>
          <a:gdLst/>
          <a:ahLst/>
          <a:cxnLst/>
          <a:rect l="0" t="0" r="0" b="0"/>
          <a:pathLst>
            <a:path>
              <a:moveTo>
                <a:pt x="0" y="1167898"/>
              </a:moveTo>
              <a:lnTo>
                <a:pt x="204304" y="1167898"/>
              </a:lnTo>
              <a:lnTo>
                <a:pt x="204304" y="0"/>
              </a:lnTo>
              <a:lnTo>
                <a:pt x="40860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580811" y="2424818"/>
        <a:ext cx="61865" cy="61865"/>
      </dsp:txXfrm>
    </dsp:sp>
    <dsp:sp modelId="{8F111FD4-E5F9-401D-BB06-6B339BE5DFD0}">
      <dsp:nvSpPr>
        <dsp:cNvPr id="0" name=""/>
        <dsp:cNvSpPr/>
      </dsp:nvSpPr>
      <dsp:spPr>
        <a:xfrm>
          <a:off x="3955787" y="2990226"/>
          <a:ext cx="408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304" y="45720"/>
              </a:lnTo>
              <a:lnTo>
                <a:pt x="204304" y="49473"/>
              </a:lnTo>
              <a:lnTo>
                <a:pt x="408608" y="494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149875" y="3025731"/>
        <a:ext cx="20431" cy="20431"/>
      </dsp:txXfrm>
    </dsp:sp>
    <dsp:sp modelId="{D7EF800A-6F78-4680-92D8-4E55E98E7AC4}">
      <dsp:nvSpPr>
        <dsp:cNvPr id="0" name=""/>
        <dsp:cNvSpPr/>
      </dsp:nvSpPr>
      <dsp:spPr>
        <a:xfrm>
          <a:off x="6407439" y="703903"/>
          <a:ext cx="408608" cy="389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304" y="0"/>
              </a:lnTo>
              <a:lnTo>
                <a:pt x="204304" y="389299"/>
              </a:lnTo>
              <a:lnTo>
                <a:pt x="408608" y="38929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597634" y="884444"/>
        <a:ext cx="28218" cy="28218"/>
      </dsp:txXfrm>
    </dsp:sp>
    <dsp:sp modelId="{C65886F2-484F-4FA4-9A70-4CE0BE6A5621}">
      <dsp:nvSpPr>
        <dsp:cNvPr id="0" name=""/>
        <dsp:cNvSpPr/>
      </dsp:nvSpPr>
      <dsp:spPr>
        <a:xfrm>
          <a:off x="6407439" y="314604"/>
          <a:ext cx="408608" cy="389299"/>
        </a:xfrm>
        <a:custGeom>
          <a:avLst/>
          <a:gdLst/>
          <a:ahLst/>
          <a:cxnLst/>
          <a:rect l="0" t="0" r="0" b="0"/>
          <a:pathLst>
            <a:path>
              <a:moveTo>
                <a:pt x="0" y="389299"/>
              </a:moveTo>
              <a:lnTo>
                <a:pt x="204304" y="389299"/>
              </a:lnTo>
              <a:lnTo>
                <a:pt x="204304" y="0"/>
              </a:lnTo>
              <a:lnTo>
                <a:pt x="40860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597634" y="495144"/>
        <a:ext cx="28218" cy="28218"/>
      </dsp:txXfrm>
    </dsp:sp>
    <dsp:sp modelId="{8F27A1FA-3EA0-435D-A5D8-9F9ECEBE1AFD}">
      <dsp:nvSpPr>
        <dsp:cNvPr id="0" name=""/>
        <dsp:cNvSpPr/>
      </dsp:nvSpPr>
      <dsp:spPr>
        <a:xfrm>
          <a:off x="3955787" y="703903"/>
          <a:ext cx="408608" cy="2332043"/>
        </a:xfrm>
        <a:custGeom>
          <a:avLst/>
          <a:gdLst/>
          <a:ahLst/>
          <a:cxnLst/>
          <a:rect l="0" t="0" r="0" b="0"/>
          <a:pathLst>
            <a:path>
              <a:moveTo>
                <a:pt x="0" y="2332043"/>
              </a:moveTo>
              <a:lnTo>
                <a:pt x="204304" y="2332043"/>
              </a:lnTo>
              <a:lnTo>
                <a:pt x="204304" y="0"/>
              </a:lnTo>
              <a:lnTo>
                <a:pt x="40860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100902" y="1810735"/>
        <a:ext cx="118378" cy="118378"/>
      </dsp:txXfrm>
    </dsp:sp>
    <dsp:sp modelId="{FB4C853B-BB6F-492F-B893-EB6A0F01D6E2}">
      <dsp:nvSpPr>
        <dsp:cNvPr id="0" name=""/>
        <dsp:cNvSpPr/>
      </dsp:nvSpPr>
      <dsp:spPr>
        <a:xfrm rot="16200000">
          <a:off x="2005191" y="2724507"/>
          <a:ext cx="3278311" cy="6228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Direção</a:t>
          </a:r>
          <a:endParaRPr lang="pt-BR" sz="4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05191" y="2724507"/>
        <a:ext cx="3278311" cy="622879"/>
      </dsp:txXfrm>
    </dsp:sp>
    <dsp:sp modelId="{79FFF4B9-42FE-436C-9F25-EDD9790AB24C}">
      <dsp:nvSpPr>
        <dsp:cNvPr id="0" name=""/>
        <dsp:cNvSpPr/>
      </dsp:nvSpPr>
      <dsp:spPr>
        <a:xfrm>
          <a:off x="4364395" y="392463"/>
          <a:ext cx="2043043" cy="6228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Administrativo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64395" y="392463"/>
        <a:ext cx="2043043" cy="622879"/>
      </dsp:txXfrm>
    </dsp:sp>
    <dsp:sp modelId="{898624B7-AA7A-47BD-9A15-01438475277E}">
      <dsp:nvSpPr>
        <dsp:cNvPr id="0" name=""/>
        <dsp:cNvSpPr/>
      </dsp:nvSpPr>
      <dsp:spPr>
        <a:xfrm>
          <a:off x="6816048" y="3164"/>
          <a:ext cx="2043043" cy="62287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Financeiro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816048" y="3164"/>
        <a:ext cx="2043043" cy="622879"/>
      </dsp:txXfrm>
    </dsp:sp>
    <dsp:sp modelId="{7D94843E-4D27-498D-8AB2-E7C0FFD8D454}">
      <dsp:nvSpPr>
        <dsp:cNvPr id="0" name=""/>
        <dsp:cNvSpPr/>
      </dsp:nvSpPr>
      <dsp:spPr>
        <a:xfrm>
          <a:off x="6816048" y="781763"/>
          <a:ext cx="2043043" cy="62287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Dept. Pessoal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816048" y="781763"/>
        <a:ext cx="2043043" cy="622879"/>
      </dsp:txXfrm>
    </dsp:sp>
    <dsp:sp modelId="{3C3E0816-5705-4E6C-8969-C89EDD58EB3E}">
      <dsp:nvSpPr>
        <dsp:cNvPr id="0" name=""/>
        <dsp:cNvSpPr/>
      </dsp:nvSpPr>
      <dsp:spPr>
        <a:xfrm>
          <a:off x="4364395" y="2728260"/>
          <a:ext cx="2043043" cy="6228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Comercial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64395" y="2728260"/>
        <a:ext cx="2043043" cy="622879"/>
      </dsp:txXfrm>
    </dsp:sp>
    <dsp:sp modelId="{CCA58538-5F31-407F-8820-5D3C90037882}">
      <dsp:nvSpPr>
        <dsp:cNvPr id="0" name=""/>
        <dsp:cNvSpPr/>
      </dsp:nvSpPr>
      <dsp:spPr>
        <a:xfrm>
          <a:off x="6816048" y="1560362"/>
          <a:ext cx="2043043" cy="62287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Vendas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816048" y="1560362"/>
        <a:ext cx="2043043" cy="622879"/>
      </dsp:txXfrm>
    </dsp:sp>
    <dsp:sp modelId="{E0114842-CF04-40AC-87A7-B84EED6BD153}">
      <dsp:nvSpPr>
        <dsp:cNvPr id="0" name=""/>
        <dsp:cNvSpPr/>
      </dsp:nvSpPr>
      <dsp:spPr>
        <a:xfrm>
          <a:off x="6816048" y="2338961"/>
          <a:ext cx="2043043" cy="62287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Implantação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816048" y="2338961"/>
        <a:ext cx="2043043" cy="622879"/>
      </dsp:txXfrm>
    </dsp:sp>
    <dsp:sp modelId="{E99F9C08-0BEA-4C16-91BF-2116FE85C21F}">
      <dsp:nvSpPr>
        <dsp:cNvPr id="0" name=""/>
        <dsp:cNvSpPr/>
      </dsp:nvSpPr>
      <dsp:spPr>
        <a:xfrm>
          <a:off x="6816048" y="3117560"/>
          <a:ext cx="2043043" cy="62287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Suporte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816048" y="3117560"/>
        <a:ext cx="2043043" cy="622879"/>
      </dsp:txXfrm>
    </dsp:sp>
    <dsp:sp modelId="{30963272-EB8F-47AA-BFF2-955C2811DFFF}">
      <dsp:nvSpPr>
        <dsp:cNvPr id="0" name=""/>
        <dsp:cNvSpPr/>
      </dsp:nvSpPr>
      <dsp:spPr>
        <a:xfrm>
          <a:off x="6816048" y="3896159"/>
          <a:ext cx="2043043" cy="62287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Consultoria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816048" y="3896159"/>
        <a:ext cx="2043043" cy="622879"/>
      </dsp:txXfrm>
    </dsp:sp>
    <dsp:sp modelId="{1B9E0DAD-0BD9-4E8D-BCD5-18F262F55CFB}">
      <dsp:nvSpPr>
        <dsp:cNvPr id="0" name=""/>
        <dsp:cNvSpPr/>
      </dsp:nvSpPr>
      <dsp:spPr>
        <a:xfrm>
          <a:off x="4364395" y="5453357"/>
          <a:ext cx="2043043" cy="6228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Engenharia de projetos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64395" y="5453357"/>
        <a:ext cx="2043043" cy="622879"/>
      </dsp:txXfrm>
    </dsp:sp>
    <dsp:sp modelId="{B28801AB-DA41-49B5-B820-5F2CDE9FA87F}">
      <dsp:nvSpPr>
        <dsp:cNvPr id="0" name=""/>
        <dsp:cNvSpPr/>
      </dsp:nvSpPr>
      <dsp:spPr>
        <a:xfrm>
          <a:off x="6816048" y="4674758"/>
          <a:ext cx="2043043" cy="62287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de sistemas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816048" y="4674758"/>
        <a:ext cx="2043043" cy="622879"/>
      </dsp:txXfrm>
    </dsp:sp>
    <dsp:sp modelId="{7625D988-39FD-4B3C-A47D-B9E56CCED01E}">
      <dsp:nvSpPr>
        <dsp:cNvPr id="0" name=""/>
        <dsp:cNvSpPr/>
      </dsp:nvSpPr>
      <dsp:spPr>
        <a:xfrm>
          <a:off x="6816048" y="5453357"/>
          <a:ext cx="2043043" cy="62287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Desenvolvimento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816048" y="5453357"/>
        <a:ext cx="2043043" cy="622879"/>
      </dsp:txXfrm>
    </dsp:sp>
    <dsp:sp modelId="{812D3E08-6A57-425B-AECA-52DEAAEAE88C}">
      <dsp:nvSpPr>
        <dsp:cNvPr id="0" name=""/>
        <dsp:cNvSpPr/>
      </dsp:nvSpPr>
      <dsp:spPr>
        <a:xfrm>
          <a:off x="6816048" y="6231956"/>
          <a:ext cx="2043043" cy="622879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Homologação</a:t>
          </a:r>
          <a:endParaRPr lang="pt-BR" sz="2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816048" y="6231956"/>
        <a:ext cx="2043043" cy="6228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50606-E11B-4A7E-B773-08AB0EFCCCE0}">
      <dsp:nvSpPr>
        <dsp:cNvPr id="0" name=""/>
        <dsp:cNvSpPr/>
      </dsp:nvSpPr>
      <dsp:spPr>
        <a:xfrm>
          <a:off x="4479" y="952"/>
          <a:ext cx="12183040" cy="2143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Direção</a:t>
          </a:r>
          <a:endParaRPr lang="pt-BR" sz="65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249" y="63722"/>
        <a:ext cx="12057500" cy="2017585"/>
      </dsp:txXfrm>
    </dsp:sp>
    <dsp:sp modelId="{75420712-824D-4795-9E7B-6E5C978EB114}">
      <dsp:nvSpPr>
        <dsp:cNvPr id="0" name=""/>
        <dsp:cNvSpPr/>
      </dsp:nvSpPr>
      <dsp:spPr>
        <a:xfrm>
          <a:off x="4479" y="2357437"/>
          <a:ext cx="2640952" cy="2143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Administrativo</a:t>
          </a:r>
          <a:endParaRPr lang="pt-BR" sz="29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249" y="2420207"/>
        <a:ext cx="2515412" cy="2017585"/>
      </dsp:txXfrm>
    </dsp:sp>
    <dsp:sp modelId="{485D23E1-B1B7-4031-A9CB-FD21525B6851}">
      <dsp:nvSpPr>
        <dsp:cNvPr id="0" name=""/>
        <dsp:cNvSpPr/>
      </dsp:nvSpPr>
      <dsp:spPr>
        <a:xfrm>
          <a:off x="4479" y="4713922"/>
          <a:ext cx="1293316" cy="214312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Financeiro</a:t>
          </a:r>
          <a:endParaRPr lang="pt-BR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2359" y="4751802"/>
        <a:ext cx="1217556" cy="2067365"/>
      </dsp:txXfrm>
    </dsp:sp>
    <dsp:sp modelId="{57A76745-5EEB-4FA9-A777-DE17BC47351F}">
      <dsp:nvSpPr>
        <dsp:cNvPr id="0" name=""/>
        <dsp:cNvSpPr/>
      </dsp:nvSpPr>
      <dsp:spPr>
        <a:xfrm>
          <a:off x="1352115" y="4713922"/>
          <a:ext cx="1293316" cy="214312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Dept. Pessoal</a:t>
          </a:r>
          <a:endParaRPr lang="pt-BR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389995" y="4751802"/>
        <a:ext cx="1217556" cy="2067365"/>
      </dsp:txXfrm>
    </dsp:sp>
    <dsp:sp modelId="{FD8465C5-ECAF-464F-B3EE-AA9A841B7C11}">
      <dsp:nvSpPr>
        <dsp:cNvPr id="0" name=""/>
        <dsp:cNvSpPr/>
      </dsp:nvSpPr>
      <dsp:spPr>
        <a:xfrm>
          <a:off x="2754070" y="2357437"/>
          <a:ext cx="5336223" cy="2143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Comercial</a:t>
          </a:r>
          <a:endParaRPr lang="pt-BR" sz="29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16840" y="2420207"/>
        <a:ext cx="5210683" cy="2017585"/>
      </dsp:txXfrm>
    </dsp:sp>
    <dsp:sp modelId="{0BC71F20-5D10-4698-8BD2-EA49AF651294}">
      <dsp:nvSpPr>
        <dsp:cNvPr id="0" name=""/>
        <dsp:cNvSpPr/>
      </dsp:nvSpPr>
      <dsp:spPr>
        <a:xfrm>
          <a:off x="2754070" y="4713922"/>
          <a:ext cx="1293316" cy="214312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Vendas</a:t>
          </a:r>
          <a:endParaRPr lang="pt-BR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791950" y="4751802"/>
        <a:ext cx="1217556" cy="2067365"/>
      </dsp:txXfrm>
    </dsp:sp>
    <dsp:sp modelId="{EDF213E4-555C-4BE2-BB3C-E60DF9EA1354}">
      <dsp:nvSpPr>
        <dsp:cNvPr id="0" name=""/>
        <dsp:cNvSpPr/>
      </dsp:nvSpPr>
      <dsp:spPr>
        <a:xfrm>
          <a:off x="4101706" y="4713922"/>
          <a:ext cx="1293316" cy="214312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Implantação</a:t>
          </a:r>
          <a:endParaRPr lang="pt-BR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139586" y="4751802"/>
        <a:ext cx="1217556" cy="2067365"/>
      </dsp:txXfrm>
    </dsp:sp>
    <dsp:sp modelId="{B064C285-CBC3-4DE3-8A2F-2DC6CD9A8FD1}">
      <dsp:nvSpPr>
        <dsp:cNvPr id="0" name=""/>
        <dsp:cNvSpPr/>
      </dsp:nvSpPr>
      <dsp:spPr>
        <a:xfrm>
          <a:off x="5449341" y="4713922"/>
          <a:ext cx="1293316" cy="214312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Suporte</a:t>
          </a:r>
          <a:endParaRPr lang="pt-BR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87221" y="4751802"/>
        <a:ext cx="1217556" cy="2067365"/>
      </dsp:txXfrm>
    </dsp:sp>
    <dsp:sp modelId="{4F24DF4E-6B60-4A0C-97A4-69F289860ED5}">
      <dsp:nvSpPr>
        <dsp:cNvPr id="0" name=""/>
        <dsp:cNvSpPr/>
      </dsp:nvSpPr>
      <dsp:spPr>
        <a:xfrm>
          <a:off x="6796977" y="4713922"/>
          <a:ext cx="1293316" cy="214312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Consultoria</a:t>
          </a:r>
          <a:endParaRPr lang="pt-BR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834857" y="4751802"/>
        <a:ext cx="1217556" cy="2067365"/>
      </dsp:txXfrm>
    </dsp:sp>
    <dsp:sp modelId="{78410FDE-F7B1-47E2-8CC6-A01D4089F0B6}">
      <dsp:nvSpPr>
        <dsp:cNvPr id="0" name=""/>
        <dsp:cNvSpPr/>
      </dsp:nvSpPr>
      <dsp:spPr>
        <a:xfrm>
          <a:off x="8198932" y="2357437"/>
          <a:ext cx="3988587" cy="2143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Engenharia de projetos</a:t>
          </a:r>
          <a:endParaRPr lang="pt-BR" sz="29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61702" y="2420207"/>
        <a:ext cx="3863047" cy="2017585"/>
      </dsp:txXfrm>
    </dsp:sp>
    <dsp:sp modelId="{1EEBCEFC-BDF2-4F2E-8AA6-2B73076C1B0A}">
      <dsp:nvSpPr>
        <dsp:cNvPr id="0" name=""/>
        <dsp:cNvSpPr/>
      </dsp:nvSpPr>
      <dsp:spPr>
        <a:xfrm>
          <a:off x="8198932" y="4713922"/>
          <a:ext cx="1293316" cy="214312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de sistemas</a:t>
          </a:r>
          <a:endParaRPr lang="pt-BR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36812" y="4751802"/>
        <a:ext cx="1217556" cy="2067365"/>
      </dsp:txXfrm>
    </dsp:sp>
    <dsp:sp modelId="{E63E415D-BFEE-4984-88F7-3CD1AA1F2E47}">
      <dsp:nvSpPr>
        <dsp:cNvPr id="0" name=""/>
        <dsp:cNvSpPr/>
      </dsp:nvSpPr>
      <dsp:spPr>
        <a:xfrm>
          <a:off x="9546568" y="4713922"/>
          <a:ext cx="1293316" cy="214312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Desenvolvimento</a:t>
          </a:r>
          <a:endParaRPr lang="pt-BR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584448" y="4751802"/>
        <a:ext cx="1217556" cy="2067365"/>
      </dsp:txXfrm>
    </dsp:sp>
    <dsp:sp modelId="{4BDCB288-BF8E-4BC6-8982-0547B20EA757}">
      <dsp:nvSpPr>
        <dsp:cNvPr id="0" name=""/>
        <dsp:cNvSpPr/>
      </dsp:nvSpPr>
      <dsp:spPr>
        <a:xfrm>
          <a:off x="10894203" y="4713922"/>
          <a:ext cx="1293316" cy="2143125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0" kern="1200" cap="none" spc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Homologação</a:t>
          </a:r>
          <a:endParaRPr lang="pt-BR" sz="12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932083" y="4751802"/>
        <a:ext cx="1217556" cy="20673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335A-46F0-4A70-B92E-9DDB60E060FB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1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335A-46F0-4A70-B92E-9DDB60E060FB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03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335A-46F0-4A70-B92E-9DDB60E060FB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01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335A-46F0-4A70-B92E-9DDB60E060FB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05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335A-46F0-4A70-B92E-9DDB60E060FB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01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335A-46F0-4A70-B92E-9DDB60E060FB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9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335A-46F0-4A70-B92E-9DDB60E060FB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60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335A-46F0-4A70-B92E-9DDB60E060FB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73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335A-46F0-4A70-B92E-9DDB60E060FB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71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335A-46F0-4A70-B92E-9DDB60E060FB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05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335A-46F0-4A70-B92E-9DDB60E060FB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39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3335A-46F0-4A70-B92E-9DDB60E060FB}" type="datetimeFigureOut">
              <a:rPr lang="pt-BR" smtClean="0"/>
              <a:t>23/10/2014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F8BD-EFE7-4A69-B66A-E40695B952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10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66778346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85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0851441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8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2335511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60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6630196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43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27528479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9575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95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Dinarte Moscon</dc:creator>
  <cp:lastModifiedBy>Dinarte Moscon</cp:lastModifiedBy>
  <cp:revision>9</cp:revision>
  <dcterms:created xsi:type="dcterms:W3CDTF">2014-10-13T01:58:44Z</dcterms:created>
  <dcterms:modified xsi:type="dcterms:W3CDTF">2014-10-23T22:58:53Z</dcterms:modified>
</cp:coreProperties>
</file>