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0"/>
  </p:notesMasterIdLst>
  <p:handoutMasterIdLst>
    <p:handoutMasterId r:id="rId11"/>
  </p:handoutMasterIdLst>
  <p:sldIdLst>
    <p:sldId id="291" r:id="rId5"/>
    <p:sldId id="273" r:id="rId6"/>
    <p:sldId id="276" r:id="rId7"/>
    <p:sldId id="278" r:id="rId8"/>
    <p:sldId id="28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100" b="1" dirty="0">
              <a:solidFill>
                <a:schemeClr val="accent1">
                  <a:lumMod val="75000"/>
                </a:schemeClr>
              </a:solidFill>
            </a:rPr>
            <a:t>EC2 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Nginx 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Mysql</a:t>
          </a:r>
          <a:endParaRPr lang="en-US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3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3" custScaleX="115064" custLinFactNeighborX="976" custLinFactNeighborY="573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3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36592" y="877960"/>
          <a:ext cx="3403360" cy="177467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</a:rPr>
            <a:t>EC2 </a:t>
          </a:r>
        </a:p>
      </dsp:txBody>
      <dsp:txXfrm>
        <a:off x="36592" y="877960"/>
        <a:ext cx="3403360" cy="1774678"/>
      </dsp:txXfrm>
    </dsp:sp>
    <dsp:sp modelId="{B86E23A3-742D-4587-88CF-2D56A8442149}">
      <dsp:nvSpPr>
        <dsp:cNvPr id="0" name=""/>
        <dsp:cNvSpPr/>
      </dsp:nvSpPr>
      <dsp:spPr>
        <a:xfrm>
          <a:off x="3735732" y="888129"/>
          <a:ext cx="3403360" cy="177467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Nginx </a:t>
          </a:r>
        </a:p>
      </dsp:txBody>
      <dsp:txXfrm>
        <a:off x="3735732" y="888129"/>
        <a:ext cx="3403360" cy="1774678"/>
      </dsp:txXfrm>
    </dsp:sp>
    <dsp:sp modelId="{D64973A5-4E87-44F1-B369-B0D5E0C2A462}">
      <dsp:nvSpPr>
        <dsp:cNvPr id="0" name=""/>
        <dsp:cNvSpPr/>
      </dsp:nvSpPr>
      <dsp:spPr>
        <a:xfrm>
          <a:off x="7413727" y="877960"/>
          <a:ext cx="3403360" cy="1774678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Mysql</a:t>
          </a:r>
          <a:endParaRPr lang="en-US" sz="2100" b="1" kern="1200" dirty="0">
            <a:solidFill>
              <a:schemeClr val="accent1">
                <a:lumMod val="75000"/>
              </a:schemeClr>
            </a:solidFill>
            <a:latin typeface="Garamond" panose="02020404030301010803"/>
            <a:ea typeface="+mn-ea"/>
            <a:cs typeface="+mn-cs"/>
          </a:endParaRPr>
        </a:p>
        <a:p>
          <a:pPr marL="0"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413727" y="877960"/>
        <a:ext cx="3403360" cy="1774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6/7/2022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6/7/2022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searchdatacenter/definition/Unix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www.techtarget.com/searchdatacenter/definition/Linux-operating-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earchsqlserver.techtarget.com/definition/SQL" TargetMode="External"/><Relationship Id="rId5" Type="http://schemas.openxmlformats.org/officeDocument/2006/relationships/hyperlink" Target="https://www.techtarget.com/searchdatamanagement/definition/RDBMS-relational-database-management-system" TargetMode="External"/><Relationship Id="rId4" Type="http://schemas.openxmlformats.org/officeDocument/2006/relationships/hyperlink" Target="https://www.techtarget.com/searchdatamanagement/definition/relational-database" TargetMode="External"/><Relationship Id="rId9" Type="http://schemas.openxmlformats.org/officeDocument/2006/relationships/hyperlink" Target="https://www.techtarget.com/searchwindowsserver/definition/Window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400" y="247670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2594"/>
            <a:ext cx="106680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EC2 Nginx and MYSQL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56078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EC2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Amazon Elastic Compute Cloud (Amazon EC2) is a web service that provides resizable compute capacity in the cloud. With Amazon EC2 you launch virtual server instances on the AWS cloud. Each virtual server is known as an “instance”.</a:t>
            </a:r>
            <a:endParaRPr lang="en-US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Amazon EC2 currently supports a variety of operating systems including: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 • Amazon Linux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•Ubuntu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•Windows Server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 MacOS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 • Red Hat Enterprise Linux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 SUSE Linux Enterprise Server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•Fedora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 Debian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 CentOS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 Gentoo Linux </a:t>
            </a:r>
          </a:p>
          <a:p>
            <a:pPr>
              <a:lnSpc>
                <a:spcPct val="100000"/>
              </a:lnSpc>
            </a:pPr>
            <a:r>
              <a:rPr lang="en-US" sz="18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• Oracle Linux</a:t>
            </a:r>
            <a:endParaRPr lang="en-US" dirty="0">
              <a:effectLst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NGINX</a:t>
            </a:r>
            <a:endParaRPr lang="ru-RU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>
            <a:normAutofit lnSpcReduction="10000"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/>
              <a:t>It </a:t>
            </a:r>
            <a:r>
              <a:rPr lang="en-US" dirty="0"/>
              <a:t>is open source software for web serving, reverse proxying, caching, load balancing, media streaming, and more. It started out as a web server designed for maximum performance and stability. In addition to its HTTP server capabilities, NGINX can also function as a proxy server for email (IMAP, POP3, and SMTP) and a reverse proxy and load balancer for HTTP, TCP, and UDP servers.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MYSQL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n-US" dirty="0"/>
              <a:t>MySQL is an Oracle-backed open source </a:t>
            </a:r>
            <a:r>
              <a:rPr lang="en-US" dirty="0">
                <a:hlinkClick r:id="rId4"/>
              </a:rPr>
              <a:t>relational database</a:t>
            </a:r>
            <a:r>
              <a:rPr lang="en-US" dirty="0"/>
              <a:t> management system (</a:t>
            </a:r>
            <a:r>
              <a:rPr lang="en-US" dirty="0">
                <a:hlinkClick r:id="rId5"/>
              </a:rPr>
              <a:t>RDBMS</a:t>
            </a:r>
            <a:r>
              <a:rPr lang="en-US" dirty="0"/>
              <a:t>) based on Structured Query Language (</a:t>
            </a:r>
            <a:r>
              <a:rPr lang="en-US" dirty="0">
                <a:hlinkClick r:id="rId6"/>
              </a:rPr>
              <a:t>SQL</a:t>
            </a:r>
            <a:r>
              <a:rPr lang="en-US" dirty="0"/>
              <a:t>). MySQL runs on virtually all platforms, including </a:t>
            </a:r>
            <a:r>
              <a:rPr lang="en-US" dirty="0">
                <a:hlinkClick r:id="rId7"/>
              </a:rPr>
              <a:t>Linux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UNIX</a:t>
            </a:r>
            <a:r>
              <a:rPr lang="en-US" dirty="0"/>
              <a:t> and </a:t>
            </a:r>
            <a:r>
              <a:rPr lang="en-US" dirty="0">
                <a:hlinkClick r:id="rId9"/>
              </a:rPr>
              <a:t>Windows</a:t>
            </a:r>
            <a:r>
              <a:rPr lang="en-US" dirty="0"/>
              <a:t>. Although it can be used in a wide range of applications, MySQL is most often associated with web applications and online publishing.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761-DD6A-43A0-8600-88D390E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500" spc="80" dirty="0">
                <a:solidFill>
                  <a:schemeClr val="tx1">
                    <a:lumMod val="75000"/>
                  </a:schemeClr>
                </a:solidFill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72</TotalTime>
  <Words>248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SavonVTI</vt:lpstr>
      <vt:lpstr>EC2 Nginx and MYSQL </vt:lpstr>
      <vt:lpstr>EC2</vt:lpstr>
      <vt:lpstr>NGINX</vt:lpstr>
      <vt:lpstr>MYSQL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 Nginx and MYSQL </dc:title>
  <dc:creator>Ibrehima Keita</dc:creator>
  <cp:lastModifiedBy>Ibrehima Keita</cp:lastModifiedBy>
  <cp:revision>1</cp:revision>
  <dcterms:created xsi:type="dcterms:W3CDTF">2022-06-07T07:12:16Z</dcterms:created>
  <dcterms:modified xsi:type="dcterms:W3CDTF">2022-06-07T08:59:56Z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