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51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p:nvPr>
            <p:ph idx="2" type="sldImg"/>
          </p:nvPr>
        </p:nvSpPr>
        <p:spPr>
          <a:xfrm>
            <a:off x="547687" y="612775"/>
            <a:ext cx="5762624" cy="3241674"/>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 name="Shape 4"/>
          <p:cNvSpPr txBox="1"/>
          <p:nvPr>
            <p:ph idx="1" type="body"/>
          </p:nvPr>
        </p:nvSpPr>
        <p:spPr>
          <a:xfrm>
            <a:off x="549000" y="4120162"/>
            <a:ext cx="5759999" cy="4563560"/>
          </a:xfrm>
          <a:prstGeom prst="rect">
            <a:avLst/>
          </a:prstGeom>
          <a:noFill/>
          <a:ln>
            <a:noFill/>
          </a:ln>
        </p:spPr>
        <p:txBody>
          <a:bodyPr anchorCtr="0" anchor="t" bIns="91425" lIns="91425" rIns="91425" tIns="91425"/>
          <a:lstStyle>
            <a:lvl1pPr indent="0" lvl="0" marL="0" marR="0" rtl="0" algn="l">
              <a:spcBef>
                <a:spcPts val="0"/>
              </a:spcBef>
              <a:buNone/>
              <a:defRPr b="0" i="0" sz="1400" u="none" cap="none" strike="noStrike">
                <a:solidFill>
                  <a:schemeClr val="dk1"/>
                </a:solidFill>
                <a:latin typeface="Arial"/>
                <a:ea typeface="Arial"/>
                <a:cs typeface="Arial"/>
                <a:sym typeface="Arial"/>
              </a:defRPr>
            </a:lvl1pPr>
            <a:lvl2pPr indent="-91100" lvl="1" marL="180000" marR="0" rtl="0" algn="l">
              <a:spcBef>
                <a:spcPts val="0"/>
              </a:spcBef>
              <a:buClr>
                <a:schemeClr val="accent1"/>
              </a:buClr>
              <a:buSzPct val="100000"/>
              <a:buFont typeface="Noto Sans Symbols"/>
              <a:buChar char="▪"/>
              <a:defRPr b="0" i="0" sz="1400" u="none" cap="none" strike="noStrike">
                <a:solidFill>
                  <a:schemeClr val="dk1"/>
                </a:solidFill>
                <a:latin typeface="Arial"/>
                <a:ea typeface="Arial"/>
                <a:cs typeface="Arial"/>
                <a:sym typeface="Arial"/>
              </a:defRPr>
            </a:lvl2pPr>
            <a:lvl3pPr indent="-121240" lvl="2" marL="360000" marR="0" rtl="0" algn="l">
              <a:spcBef>
                <a:spcPts val="0"/>
              </a:spcBef>
              <a:buClr>
                <a:schemeClr val="accent2"/>
              </a:buClr>
              <a:buSzPct val="80000"/>
              <a:buFont typeface="Noto Sans Symbols"/>
              <a:buChar char="−"/>
              <a:defRPr b="0" i="0" sz="1200" u="none" cap="none" strike="noStrike">
                <a:solidFill>
                  <a:schemeClr val="dk1"/>
                </a:solidFill>
                <a:latin typeface="Arial"/>
                <a:ea typeface="Arial"/>
                <a:cs typeface="Arial"/>
                <a:sym typeface="Arial"/>
              </a:defRPr>
            </a:lvl3pPr>
            <a:lvl4pPr indent="-90615" lvl="3" marL="674815" marR="0" rtl="0" algn="l">
              <a:spcBef>
                <a:spcPts val="0"/>
              </a:spcBef>
              <a:buClr>
                <a:schemeClr val="accent2"/>
              </a:buClr>
              <a:buSzPct val="100000"/>
              <a:buFont typeface="Arial"/>
              <a:buChar char="–"/>
              <a:defRPr b="0" i="0" sz="1200" u="none" cap="none" strike="noStrike">
                <a:solidFill>
                  <a:schemeClr val="dk1"/>
                </a:solidFill>
                <a:latin typeface="Arial"/>
                <a:ea typeface="Arial"/>
                <a:cs typeface="Arial"/>
                <a:sym typeface="Arial"/>
              </a:defRPr>
            </a:lvl4pPr>
            <a:lvl5pPr indent="-5851" lvl="4" marL="2177552" marR="0" rtl="0" algn="l">
              <a:spcBef>
                <a:spcPts val="0"/>
              </a:spcBef>
              <a:buNone/>
              <a:defRPr b="0" i="0" sz="1400" u="none" cap="none" strike="noStrike">
                <a:solidFill>
                  <a:schemeClr val="dk1"/>
                </a:solidFill>
                <a:latin typeface="Arial"/>
                <a:ea typeface="Arial"/>
                <a:cs typeface="Arial"/>
                <a:sym typeface="Arial"/>
              </a:defRPr>
            </a:lvl5pPr>
            <a:lvl6pPr indent="-4140" lvl="5" marL="2721940" marR="0" rtl="0" algn="l">
              <a:spcBef>
                <a:spcPts val="0"/>
              </a:spcBef>
              <a:buNone/>
              <a:defRPr b="0" i="0" sz="1400" u="none" cap="none" strike="noStrike">
                <a:solidFill>
                  <a:schemeClr val="dk1"/>
                </a:solidFill>
                <a:latin typeface="Arial"/>
                <a:ea typeface="Arial"/>
                <a:cs typeface="Arial"/>
                <a:sym typeface="Arial"/>
              </a:defRPr>
            </a:lvl6pPr>
            <a:lvl7pPr indent="-2428" lvl="6" marL="3266328" marR="0" rtl="0" algn="l">
              <a:spcBef>
                <a:spcPts val="0"/>
              </a:spcBef>
              <a:buNone/>
              <a:defRPr b="0" i="0" sz="1400" u="none" cap="none" strike="noStrike">
                <a:solidFill>
                  <a:schemeClr val="dk1"/>
                </a:solidFill>
                <a:latin typeface="Arial"/>
                <a:ea typeface="Arial"/>
                <a:cs typeface="Arial"/>
                <a:sym typeface="Arial"/>
              </a:defRPr>
            </a:lvl7pPr>
            <a:lvl8pPr indent="-715" lvl="7" marL="3810715" marR="0" rtl="0" algn="l">
              <a:spcBef>
                <a:spcPts val="0"/>
              </a:spcBef>
              <a:buNone/>
              <a:defRPr b="0" i="0" sz="1400" u="none" cap="none" strike="noStrike">
                <a:solidFill>
                  <a:schemeClr val="dk1"/>
                </a:solidFill>
                <a:latin typeface="Arial"/>
                <a:ea typeface="Arial"/>
                <a:cs typeface="Arial"/>
                <a:sym typeface="Arial"/>
              </a:defRPr>
            </a:lvl8pPr>
            <a:lvl9pPr indent="-11703" lvl="8" marL="4355104" marR="0" rtl="0" algn="l">
              <a:spcBef>
                <a:spcPts val="0"/>
              </a:spcBef>
              <a:buNone/>
              <a:defRPr b="0" i="0" sz="1400" u="none" cap="none" strike="noStrike">
                <a:solidFill>
                  <a:schemeClr val="dk1"/>
                </a:solidFill>
                <a:latin typeface="Arial"/>
                <a:ea typeface="Arial"/>
                <a:cs typeface="Arial"/>
                <a:sym typeface="Arial"/>
              </a:defRPr>
            </a:lvl9pPr>
          </a:lstStyle>
          <a:p/>
        </p:txBody>
      </p:sp>
      <p:sp>
        <p:nvSpPr>
          <p:cNvPr id="5" name="Shape 5"/>
          <p:cNvSpPr txBox="1"/>
          <p:nvPr>
            <p:ph idx="12" type="sldNum"/>
          </p:nvPr>
        </p:nvSpPr>
        <p:spPr>
          <a:xfrm>
            <a:off x="2957511" y="8935721"/>
            <a:ext cx="942975" cy="20535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547687" y="612775"/>
            <a:ext cx="5762624" cy="3241674"/>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4" name="Shape 144"/>
          <p:cNvSpPr txBox="1"/>
          <p:nvPr>
            <p:ph idx="1" type="body"/>
          </p:nvPr>
        </p:nvSpPr>
        <p:spPr>
          <a:xfrm>
            <a:off x="549000" y="4120162"/>
            <a:ext cx="5759999" cy="4563560"/>
          </a:xfrm>
          <a:prstGeom prst="rect">
            <a:avLst/>
          </a:prstGeom>
          <a:noFill/>
          <a:ln>
            <a:noFill/>
          </a:ln>
        </p:spPr>
        <p:txBody>
          <a:bodyPr anchorCtr="0" anchor="t" bIns="0" lIns="0" rIns="0" tIns="0">
            <a:noAutofit/>
          </a:bodyPr>
          <a:lstStyle/>
          <a:p>
            <a:pPr indent="0" lvl="0" marL="0" marR="0" rtl="0" algn="l">
              <a:spcBef>
                <a:spcPts val="0"/>
              </a:spcBef>
              <a:buSzPct val="25000"/>
              <a:buNone/>
            </a:pPr>
            <a:r>
              <a:t/>
            </a:r>
            <a:endParaRPr b="0" i="0" sz="1400" u="none" cap="none" strike="noStrike">
              <a:solidFill>
                <a:schemeClr val="dk1"/>
              </a:solidFill>
              <a:latin typeface="Arial"/>
              <a:ea typeface="Arial"/>
              <a:cs typeface="Arial"/>
              <a:sym typeface="Arial"/>
            </a:endParaRPr>
          </a:p>
        </p:txBody>
      </p:sp>
      <p:sp>
        <p:nvSpPr>
          <p:cNvPr id="145" name="Shape 145"/>
          <p:cNvSpPr txBox="1"/>
          <p:nvPr>
            <p:ph idx="12" type="sldNum"/>
          </p:nvPr>
        </p:nvSpPr>
        <p:spPr>
          <a:xfrm>
            <a:off x="2957511" y="8935721"/>
            <a:ext cx="942975" cy="20535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txBox="1"/>
          <p:nvPr>
            <p:ph idx="12" type="sldNum"/>
          </p:nvPr>
        </p:nvSpPr>
        <p:spPr>
          <a:xfrm>
            <a:off x="2957511" y="8935721"/>
            <a:ext cx="942975" cy="205357"/>
          </a:xfrm>
          <a:prstGeom prst="rect">
            <a:avLst/>
          </a:prstGeom>
          <a:noFill/>
          <a:ln>
            <a:noFill/>
          </a:ln>
        </p:spPr>
        <p:txBody>
          <a:bodyPr anchorCtr="0" anchor="b" bIns="45700" lIns="91425" rIns="91425" tIns="45700">
            <a:noAutofit/>
          </a:bodyPr>
          <a:lstStyle/>
          <a:p>
            <a:pPr indent="0" lvl="0" marL="0" marR="0" rtl="0" algn="ctr">
              <a:spcBef>
                <a:spcPts val="0"/>
              </a:spcBef>
              <a:buSzPct val="25000"/>
              <a:buNone/>
            </a:pPr>
            <a:fld id="{00000000-1234-1234-1234-123412341234}" type="slidenum">
              <a:rPr b="0" i="0" lang="en-US" sz="800" u="none" cap="none" strike="noStrike">
                <a:solidFill>
                  <a:schemeClr val="dk1"/>
                </a:solidFill>
                <a:latin typeface="Arial"/>
                <a:ea typeface="Arial"/>
                <a:cs typeface="Arial"/>
                <a:sym typeface="Arial"/>
              </a:rPr>
              <a:t>‹#›</a:t>
            </a:fld>
          </a:p>
        </p:txBody>
      </p:sp>
      <p:sp>
        <p:nvSpPr>
          <p:cNvPr id="156" name="Shape 156"/>
          <p:cNvSpPr/>
          <p:nvPr>
            <p:ph idx="2" type="sldImg"/>
          </p:nvPr>
        </p:nvSpPr>
        <p:spPr>
          <a:xfrm>
            <a:off x="547687" y="612775"/>
            <a:ext cx="5762624" cy="3241674"/>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7" name="Shape 157"/>
          <p:cNvSpPr txBox="1"/>
          <p:nvPr>
            <p:ph idx="1" type="body"/>
          </p:nvPr>
        </p:nvSpPr>
        <p:spPr>
          <a:xfrm>
            <a:off x="549000" y="4120162"/>
            <a:ext cx="5759999" cy="4563560"/>
          </a:xfrm>
          <a:prstGeom prst="rect">
            <a:avLst/>
          </a:prstGeom>
          <a:noFill/>
          <a:ln>
            <a:noFill/>
          </a:ln>
        </p:spPr>
        <p:txBody>
          <a:bodyPr anchorCtr="0" anchor="t" bIns="0" lIns="0" rIns="0" tIns="0">
            <a:noAutofit/>
          </a:bodyPr>
          <a:lstStyle/>
          <a:p>
            <a:pPr indent="0" lvl="0" marL="0" marR="0" rtl="0" algn="l">
              <a:spcBef>
                <a:spcPts val="0"/>
              </a:spcBef>
              <a:buSzPct val="25000"/>
              <a:buNone/>
            </a:pPr>
            <a:r>
              <a:t/>
            </a:r>
            <a:endParaRPr b="0" i="0" sz="14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549000" y="4120162"/>
            <a:ext cx="5759999" cy="4563560"/>
          </a:xfrm>
          <a:prstGeom prst="rect">
            <a:avLst/>
          </a:prstGeom>
        </p:spPr>
        <p:txBody>
          <a:bodyPr anchorCtr="0" anchor="t" bIns="91425" lIns="91425" rIns="91425" tIns="91425">
            <a:noAutofit/>
          </a:bodyPr>
          <a:lstStyle/>
          <a:p>
            <a:pPr lvl="0">
              <a:spcBef>
                <a:spcPts val="0"/>
              </a:spcBef>
              <a:buNone/>
            </a:pPr>
            <a:r>
              <a:t/>
            </a:r>
            <a:endParaRPr/>
          </a:p>
        </p:txBody>
      </p:sp>
      <p:sp>
        <p:nvSpPr>
          <p:cNvPr id="163" name="Shape 163"/>
          <p:cNvSpPr/>
          <p:nvPr>
            <p:ph idx="2" type="sldImg"/>
          </p:nvPr>
        </p:nvSpPr>
        <p:spPr>
          <a:xfrm>
            <a:off x="547687" y="612775"/>
            <a:ext cx="5762624" cy="324167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547687" y="612775"/>
            <a:ext cx="5762700" cy="32418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549000" y="4120162"/>
            <a:ext cx="5760000" cy="4563599"/>
          </a:xfrm>
          <a:prstGeom prst="rect">
            <a:avLst/>
          </a:prstGeom>
        </p:spPr>
        <p:txBody>
          <a:bodyPr anchorCtr="0" anchor="t" bIns="91425" lIns="91425" rIns="91425" tIns="91425">
            <a:noAutofit/>
          </a:bodyPr>
          <a:lstStyle/>
          <a:p>
            <a:pPr lvl="0">
              <a:spcBef>
                <a:spcPts val="0"/>
              </a:spcBef>
              <a:buNone/>
            </a:pPr>
            <a:r>
              <a:t/>
            </a:r>
            <a:endParaRPr/>
          </a:p>
        </p:txBody>
      </p:sp>
      <p:sp>
        <p:nvSpPr>
          <p:cNvPr id="172" name="Shape 172"/>
          <p:cNvSpPr txBox="1"/>
          <p:nvPr>
            <p:ph idx="12" type="sldNum"/>
          </p:nvPr>
        </p:nvSpPr>
        <p:spPr>
          <a:xfrm>
            <a:off x="2957511" y="8935721"/>
            <a:ext cx="942900" cy="2055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547687" y="612775"/>
            <a:ext cx="5762700" cy="32418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549000" y="4120162"/>
            <a:ext cx="5760000" cy="4563599"/>
          </a:xfrm>
          <a:prstGeom prst="rect">
            <a:avLst/>
          </a:prstGeom>
        </p:spPr>
        <p:txBody>
          <a:bodyPr anchorCtr="0" anchor="t" bIns="91425" lIns="91425" rIns="91425" tIns="91425">
            <a:noAutofit/>
          </a:bodyPr>
          <a:lstStyle/>
          <a:p>
            <a:pPr lvl="0">
              <a:spcBef>
                <a:spcPts val="0"/>
              </a:spcBef>
              <a:buNone/>
            </a:pPr>
            <a:r>
              <a:t/>
            </a:r>
            <a:endParaRPr/>
          </a:p>
        </p:txBody>
      </p:sp>
      <p:sp>
        <p:nvSpPr>
          <p:cNvPr id="179" name="Shape 179"/>
          <p:cNvSpPr txBox="1"/>
          <p:nvPr>
            <p:ph idx="12" type="sldNum"/>
          </p:nvPr>
        </p:nvSpPr>
        <p:spPr>
          <a:xfrm>
            <a:off x="2957511" y="8935721"/>
            <a:ext cx="942900" cy="2055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547687" y="612775"/>
            <a:ext cx="5762700" cy="32418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549000" y="4120162"/>
            <a:ext cx="5760000" cy="4563599"/>
          </a:xfrm>
          <a:prstGeom prst="rect">
            <a:avLst/>
          </a:prstGeom>
        </p:spPr>
        <p:txBody>
          <a:bodyPr anchorCtr="0" anchor="t" bIns="91425" lIns="91425" rIns="91425" tIns="91425">
            <a:noAutofit/>
          </a:bodyPr>
          <a:lstStyle/>
          <a:p>
            <a:pPr lvl="0">
              <a:spcBef>
                <a:spcPts val="0"/>
              </a:spcBef>
              <a:buNone/>
            </a:pPr>
            <a:r>
              <a:t/>
            </a:r>
            <a:endParaRPr/>
          </a:p>
        </p:txBody>
      </p:sp>
      <p:sp>
        <p:nvSpPr>
          <p:cNvPr id="186" name="Shape 186"/>
          <p:cNvSpPr txBox="1"/>
          <p:nvPr>
            <p:ph idx="12" type="sldNum"/>
          </p:nvPr>
        </p:nvSpPr>
        <p:spPr>
          <a:xfrm>
            <a:off x="2957511" y="8935721"/>
            <a:ext cx="942900" cy="2055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547687" y="612775"/>
            <a:ext cx="5762700" cy="32418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549000" y="4120162"/>
            <a:ext cx="5760000" cy="4563599"/>
          </a:xfrm>
          <a:prstGeom prst="rect">
            <a:avLst/>
          </a:prstGeom>
        </p:spPr>
        <p:txBody>
          <a:bodyPr anchorCtr="0" anchor="t" bIns="91425" lIns="91425" rIns="91425" tIns="91425">
            <a:noAutofit/>
          </a:bodyPr>
          <a:lstStyle/>
          <a:p>
            <a:pPr lvl="0">
              <a:spcBef>
                <a:spcPts val="0"/>
              </a:spcBef>
              <a:buNone/>
            </a:pPr>
            <a:r>
              <a:t/>
            </a:r>
            <a:endParaRPr/>
          </a:p>
        </p:txBody>
      </p:sp>
      <p:sp>
        <p:nvSpPr>
          <p:cNvPr id="193" name="Shape 193"/>
          <p:cNvSpPr txBox="1"/>
          <p:nvPr>
            <p:ph idx="12" type="sldNum"/>
          </p:nvPr>
        </p:nvSpPr>
        <p:spPr>
          <a:xfrm>
            <a:off x="2957511" y="8935721"/>
            <a:ext cx="942900" cy="2055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547687" y="612775"/>
            <a:ext cx="5762700" cy="32418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549000" y="4120162"/>
            <a:ext cx="5760000" cy="4563599"/>
          </a:xfrm>
          <a:prstGeom prst="rect">
            <a:avLst/>
          </a:prstGeom>
        </p:spPr>
        <p:txBody>
          <a:bodyPr anchorCtr="0" anchor="t" bIns="91425" lIns="91425" rIns="91425" tIns="91425">
            <a:noAutofit/>
          </a:bodyPr>
          <a:lstStyle/>
          <a:p>
            <a:pPr lvl="0">
              <a:spcBef>
                <a:spcPts val="0"/>
              </a:spcBef>
              <a:buNone/>
            </a:pPr>
            <a:r>
              <a:t/>
            </a:r>
            <a:endParaRPr/>
          </a:p>
        </p:txBody>
      </p:sp>
      <p:sp>
        <p:nvSpPr>
          <p:cNvPr id="202" name="Shape 202"/>
          <p:cNvSpPr txBox="1"/>
          <p:nvPr>
            <p:ph idx="12" type="sldNum"/>
          </p:nvPr>
        </p:nvSpPr>
        <p:spPr>
          <a:xfrm>
            <a:off x="2957511" y="8935721"/>
            <a:ext cx="942900" cy="205500"/>
          </a:xfrm>
          <a:prstGeom prst="rect">
            <a:avLst/>
          </a:prstGeom>
        </p:spPr>
        <p:txBody>
          <a:bodyPr anchorCtr="0" anchor="b" bIns="45700" lIns="91425" rIns="91425" tIns="45700">
            <a:noAutofit/>
          </a:bodyPr>
          <a:lstStyle/>
          <a:p>
            <a:pPr lvl="0">
              <a:spcBef>
                <a:spcPts val="0"/>
              </a:spcBef>
              <a:buClr>
                <a:srgbClr val="000000"/>
              </a:buClr>
              <a:buSzPct val="25000"/>
              <a:buFont typeface="Arial"/>
              <a:buNone/>
            </a:pPr>
            <a:fld id="{00000000-1234-1234-1234-123412341234}" type="slidenum">
              <a:rPr lang="en-US"/>
              <a:t>‹#›</a:t>
            </a:fld>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txBox="1"/>
          <p:nvPr>
            <p:ph idx="1" type="body"/>
          </p:nvPr>
        </p:nvSpPr>
        <p:spPr>
          <a:xfrm>
            <a:off x="549000" y="4120162"/>
            <a:ext cx="5759999" cy="4563560"/>
          </a:xfrm>
          <a:prstGeom prst="rect">
            <a:avLst/>
          </a:prstGeom>
        </p:spPr>
        <p:txBody>
          <a:bodyPr anchorCtr="0" anchor="t" bIns="91425" lIns="91425" rIns="91425" tIns="91425">
            <a:noAutofit/>
          </a:bodyPr>
          <a:lstStyle/>
          <a:p>
            <a:pPr lvl="0">
              <a:spcBef>
                <a:spcPts val="0"/>
              </a:spcBef>
              <a:buNone/>
            </a:pPr>
            <a:r>
              <a:t/>
            </a:r>
            <a:endParaRPr/>
          </a:p>
        </p:txBody>
      </p:sp>
      <p:sp>
        <p:nvSpPr>
          <p:cNvPr id="208" name="Shape 208"/>
          <p:cNvSpPr/>
          <p:nvPr>
            <p:ph idx="2" type="sldImg"/>
          </p:nvPr>
        </p:nvSpPr>
        <p:spPr>
          <a:xfrm>
            <a:off x="547687" y="612775"/>
            <a:ext cx="5762624" cy="3241674"/>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global.sap.com/corporate-en/legal/copyright/index.epx"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sap.com/corporate-de/legal/copyright/index.epx"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ver with image">
    <p:spTree>
      <p:nvGrpSpPr>
        <p:cNvPr id="18" name="Shape 18"/>
        <p:cNvGrpSpPr/>
        <p:nvPr/>
      </p:nvGrpSpPr>
      <p:grpSpPr>
        <a:xfrm>
          <a:off x="0" y="0"/>
          <a:ext cx="0" cy="0"/>
          <a:chOff x="0" y="0"/>
          <a:chExt cx="0" cy="0"/>
        </a:xfrm>
      </p:grpSpPr>
      <p:pic>
        <p:nvPicPr>
          <p:cNvPr id="19" name="Shape 19"/>
          <p:cNvPicPr preferRelativeResize="0"/>
          <p:nvPr/>
        </p:nvPicPr>
        <p:blipFill rotWithShape="1">
          <a:blip r:embed="rId2">
            <a:alphaModFix/>
          </a:blip>
          <a:srcRect b="0" l="0" r="0" t="0"/>
          <a:stretch/>
        </p:blipFill>
        <p:spPr>
          <a:xfrm>
            <a:off x="288000" y="6217667"/>
            <a:ext cx="1578461" cy="359999"/>
          </a:xfrm>
          <a:prstGeom prst="rect">
            <a:avLst/>
          </a:prstGeom>
          <a:noFill/>
          <a:ln>
            <a:noFill/>
          </a:ln>
        </p:spPr>
      </p:pic>
      <p:sp>
        <p:nvSpPr>
          <p:cNvPr id="20" name="Shape 20"/>
          <p:cNvSpPr/>
          <p:nvPr>
            <p:ph idx="2" type="pic"/>
          </p:nvPr>
        </p:nvSpPr>
        <p:spPr>
          <a:xfrm>
            <a:off x="0" y="0"/>
            <a:ext cx="12195174" cy="3430006"/>
          </a:xfrm>
          <a:prstGeom prst="rect">
            <a:avLst/>
          </a:prstGeom>
          <a:solidFill>
            <a:schemeClr val="dk2">
              <a:alpha val="69803"/>
            </a:schemeClr>
          </a:solidFill>
          <a:ln>
            <a:noFill/>
          </a:ln>
        </p:spPr>
        <p:txBody>
          <a:bodyPr anchorCtr="0" anchor="t" bIns="91425" lIns="91425" rIns="91425" tIns="91425"/>
          <a:lstStyle>
            <a:lvl1pPr indent="0" lvl="0" marL="0" marR="0" rtl="0" algn="ctr">
              <a:spcBef>
                <a:spcPts val="1800"/>
              </a:spcBef>
              <a:buClr>
                <a:schemeClr val="accent1"/>
              </a:buClr>
              <a:buFont typeface="Arial"/>
              <a:buNone/>
              <a:defRPr b="0" i="0" sz="1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grpSp>
        <p:nvGrpSpPr>
          <p:cNvPr id="21" name="Shape 21"/>
          <p:cNvGrpSpPr/>
          <p:nvPr/>
        </p:nvGrpSpPr>
        <p:grpSpPr>
          <a:xfrm>
            <a:off x="9171172" y="0"/>
            <a:ext cx="3024002" cy="3430006"/>
            <a:chOff x="9171172" y="0"/>
            <a:chExt cx="3024002" cy="3430006"/>
          </a:xfrm>
        </p:grpSpPr>
        <p:sp>
          <p:nvSpPr>
            <p:cNvPr id="22" name="Shape 22"/>
            <p:cNvSpPr/>
            <p:nvPr/>
          </p:nvSpPr>
          <p:spPr>
            <a:xfrm>
              <a:off x="11187175" y="0"/>
              <a:ext cx="1007999" cy="3430006"/>
            </a:xfrm>
            <a:prstGeom prst="rect">
              <a:avLst/>
            </a:prstGeom>
            <a:solidFill>
              <a:schemeClr val="accent1"/>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23" name="Shape 23"/>
            <p:cNvSpPr/>
            <p:nvPr/>
          </p:nvSpPr>
          <p:spPr>
            <a:xfrm>
              <a:off x="10179174" y="0"/>
              <a:ext cx="1007999" cy="3430006"/>
            </a:xfrm>
            <a:prstGeom prst="rect">
              <a:avLst/>
            </a:prstGeom>
            <a:solidFill>
              <a:schemeClr val="accent1">
                <a:alpha val="69803"/>
              </a:schemeClr>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24" name="Shape 24"/>
            <p:cNvSpPr/>
            <p:nvPr/>
          </p:nvSpPr>
          <p:spPr>
            <a:xfrm>
              <a:off x="9171172" y="0"/>
              <a:ext cx="1007999" cy="3430006"/>
            </a:xfrm>
            <a:prstGeom prst="rect">
              <a:avLst/>
            </a:prstGeom>
            <a:solidFill>
              <a:schemeClr val="accent1">
                <a:alpha val="40000"/>
              </a:schemeClr>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sp>
        <p:nvSpPr>
          <p:cNvPr id="25" name="Shape 25"/>
          <p:cNvSpPr txBox="1"/>
          <p:nvPr/>
        </p:nvSpPr>
        <p:spPr>
          <a:xfrm>
            <a:off x="288000" y="5769666"/>
            <a:ext cx="4204855" cy="138499"/>
          </a:xfrm>
          <a:prstGeom prst="rect">
            <a:avLst/>
          </a:prstGeom>
          <a:noFill/>
          <a:ln>
            <a:noFill/>
          </a:ln>
        </p:spPr>
        <p:txBody>
          <a:bodyPr anchorCtr="0" anchor="t" bIns="0" lIns="0" rIns="0" tIns="0">
            <a:noAutofit/>
          </a:bodyPr>
          <a:lstStyle/>
          <a:p>
            <a:pPr indent="0" lvl="0" marL="0" marR="0" rtl="0" algn="l">
              <a:spcBef>
                <a:spcPts val="0"/>
              </a:spcBef>
              <a:buClr>
                <a:schemeClr val="accent1"/>
              </a:buClr>
              <a:buSzPct val="25000"/>
              <a:buFont typeface="Arial"/>
              <a:buNone/>
            </a:pPr>
            <a:r>
              <a:rPr b="0" i="0" lang="en-US" sz="900" u="none" cap="none" strike="noStrike">
                <a:solidFill>
                  <a:schemeClr val="dk1"/>
                </a:solidFill>
                <a:latin typeface="Arial"/>
                <a:ea typeface="Arial"/>
                <a:cs typeface="Arial"/>
                <a:sym typeface="Arial"/>
              </a:rPr>
              <a:t>PUBLIC</a:t>
            </a:r>
          </a:p>
        </p:txBody>
      </p:sp>
      <p:sp>
        <p:nvSpPr>
          <p:cNvPr id="26" name="Shape 26"/>
          <p:cNvSpPr txBox="1"/>
          <p:nvPr>
            <p:ph idx="1" type="subTitle"/>
          </p:nvPr>
        </p:nvSpPr>
        <p:spPr>
          <a:xfrm>
            <a:off x="288000" y="5130489"/>
            <a:ext cx="10900799" cy="430886"/>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rial"/>
              <a:buNone/>
              <a:defRPr b="0" i="0" sz="1400" u="none" cap="none" strike="noStrike">
                <a:solidFill>
                  <a:schemeClr val="dk1"/>
                </a:solidFill>
                <a:latin typeface="Arial"/>
                <a:ea typeface="Arial"/>
                <a:cs typeface="Arial"/>
                <a:sym typeface="Arial"/>
              </a:defRPr>
            </a:lvl1pPr>
            <a:lvl2pPr indent="-10878" lvl="1" marL="544279" marR="0" rtl="0" algn="ctr">
              <a:spcBef>
                <a:spcPts val="600"/>
              </a:spcBef>
              <a:buClr>
                <a:schemeClr val="accent1"/>
              </a:buClr>
              <a:buFont typeface="Noto Sans Symbols"/>
              <a:buNone/>
              <a:defRPr b="0" i="0" sz="1800" u="none" cap="none" strike="noStrike">
                <a:solidFill>
                  <a:srgbClr val="888888"/>
                </a:solidFill>
                <a:latin typeface="Arial"/>
                <a:ea typeface="Arial"/>
                <a:cs typeface="Arial"/>
                <a:sym typeface="Arial"/>
              </a:defRPr>
            </a:lvl2pPr>
            <a:lvl3pPr indent="-9057" lvl="2" marL="1088558" marR="0" rtl="0" algn="ctr">
              <a:spcBef>
                <a:spcPts val="300"/>
              </a:spcBef>
              <a:buClr>
                <a:schemeClr val="dk1"/>
              </a:buClr>
              <a:buFont typeface="Arial"/>
              <a:buNone/>
              <a:defRPr b="0" i="0" sz="1800" u="none" cap="none" strike="noStrike">
                <a:solidFill>
                  <a:srgbClr val="888888"/>
                </a:solidFill>
                <a:latin typeface="Arial"/>
                <a:ea typeface="Arial"/>
                <a:cs typeface="Arial"/>
                <a:sym typeface="Arial"/>
              </a:defRPr>
            </a:lvl3pPr>
            <a:lvl4pPr indent="-7236" lvl="3" marL="1632837" marR="0" rtl="0" algn="ctr">
              <a:spcBef>
                <a:spcPts val="300"/>
              </a:spcBef>
              <a:buClr>
                <a:schemeClr val="dk1"/>
              </a:buClr>
              <a:buFont typeface="Arial"/>
              <a:buNone/>
              <a:defRPr b="0" i="0" sz="1600" u="none" cap="none" strike="noStrike">
                <a:solidFill>
                  <a:srgbClr val="888888"/>
                </a:solidFill>
                <a:latin typeface="Arial"/>
                <a:ea typeface="Arial"/>
                <a:cs typeface="Arial"/>
                <a:sym typeface="Arial"/>
              </a:defRPr>
            </a:lvl4pPr>
            <a:lvl5pPr indent="-5415" lvl="4" marL="2177116" marR="0" rtl="0" algn="ctr">
              <a:spcBef>
                <a:spcPts val="100"/>
              </a:spcBef>
              <a:buClr>
                <a:schemeClr val="dk1"/>
              </a:buClr>
              <a:buFont typeface="Noto Sans Symbols"/>
              <a:buNone/>
              <a:defRPr b="0" i="0" sz="1400" u="none" cap="none" strike="noStrike">
                <a:solidFill>
                  <a:srgbClr val="888888"/>
                </a:solidFill>
                <a:latin typeface="Arial"/>
                <a:ea typeface="Arial"/>
                <a:cs typeface="Arial"/>
                <a:sym typeface="Arial"/>
              </a:defRPr>
            </a:lvl5pPr>
            <a:lvl6pPr indent="-3595" lvl="5" marL="2721396"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6pPr>
            <a:lvl7pPr indent="-1775" lvl="6" marL="3265675"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7pPr>
            <a:lvl8pPr indent="-12653" lvl="7" marL="3809954"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8pPr>
            <a:lvl9pPr indent="-10833" lvl="8" marL="4354233"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9pPr>
          </a:lstStyle>
          <a:p/>
        </p:txBody>
      </p:sp>
      <p:sp>
        <p:nvSpPr>
          <p:cNvPr id="27" name="Shape 27"/>
          <p:cNvSpPr txBox="1"/>
          <p:nvPr>
            <p:ph idx="3" type="body"/>
          </p:nvPr>
        </p:nvSpPr>
        <p:spPr>
          <a:xfrm>
            <a:off x="288000" y="4024430"/>
            <a:ext cx="10899174" cy="99719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accent1"/>
              </a:buClr>
              <a:buFont typeface="Arial"/>
              <a:buNone/>
              <a:defRPr b="1" i="0" sz="3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Text">
    <p:spTree>
      <p:nvGrpSpPr>
        <p:cNvPr id="63" name="Shape 63"/>
        <p:cNvGrpSpPr/>
        <p:nvPr/>
      </p:nvGrpSpPr>
      <p:grpSpPr>
        <a:xfrm>
          <a:off x="0" y="0"/>
          <a:ext cx="0" cy="0"/>
          <a:chOff x="0" y="0"/>
          <a:chExt cx="0" cy="0"/>
        </a:xfrm>
      </p:grpSpPr>
      <p:sp>
        <p:nvSpPr>
          <p:cNvPr id="64" name="Shape 64"/>
          <p:cNvSpPr txBox="1"/>
          <p:nvPr>
            <p:ph idx="1" type="body"/>
          </p:nvPr>
        </p:nvSpPr>
        <p:spPr>
          <a:xfrm>
            <a:off x="503999" y="1620000"/>
            <a:ext cx="11186476" cy="4229999"/>
          </a:xfrm>
          <a:prstGeom prst="rect">
            <a:avLst/>
          </a:prstGeom>
          <a:noFill/>
          <a:ln>
            <a:noFill/>
          </a:ln>
        </p:spPr>
        <p:txBody>
          <a:bodyPr anchorCtr="0" anchor="t" bIns="91425" lIns="91425" rIns="91425" tIns="91425"/>
          <a:lstStyle>
            <a:lvl1pPr indent="0" lvl="0" marL="0" marR="0" rtl="0" algn="l">
              <a:spcBef>
                <a:spcPts val="1800"/>
              </a:spcBef>
              <a:buClr>
                <a:schemeClr val="accent1"/>
              </a:buClr>
              <a:buFont typeface="Arial"/>
              <a:buNone/>
              <a:defRPr b="0" i="0" sz="20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65" name="Shape 65"/>
          <p:cNvSpPr txBox="1"/>
          <p:nvPr>
            <p:ph type="title"/>
          </p:nvPr>
        </p:nvSpPr>
        <p:spPr>
          <a:xfrm>
            <a:off x="504000" y="504000"/>
            <a:ext cx="11186475" cy="369332"/>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text: 2 columns">
    <p:spTree>
      <p:nvGrpSpPr>
        <p:cNvPr id="66" name="Shape 66"/>
        <p:cNvGrpSpPr/>
        <p:nvPr/>
      </p:nvGrpSpPr>
      <p:grpSpPr>
        <a:xfrm>
          <a:off x="0" y="0"/>
          <a:ext cx="0" cy="0"/>
          <a:chOff x="0" y="0"/>
          <a:chExt cx="0" cy="0"/>
        </a:xfrm>
      </p:grpSpPr>
      <p:sp>
        <p:nvSpPr>
          <p:cNvPr id="67" name="Shape 67"/>
          <p:cNvSpPr txBox="1"/>
          <p:nvPr>
            <p:ph idx="1" type="body"/>
          </p:nvPr>
        </p:nvSpPr>
        <p:spPr>
          <a:xfrm>
            <a:off x="504000" y="1620000"/>
            <a:ext cx="5328000" cy="4229999"/>
          </a:xfrm>
          <a:prstGeom prst="rect">
            <a:avLst/>
          </a:prstGeom>
          <a:noFill/>
          <a:ln>
            <a:noFill/>
          </a:ln>
        </p:spPr>
        <p:txBody>
          <a:bodyPr anchorCtr="0" anchor="t" bIns="91425" lIns="91425" rIns="91425" tIns="91425"/>
          <a:lstStyle>
            <a:lvl1pPr indent="0" lvl="0" marL="0" marR="0" rtl="0" algn="l">
              <a:spcBef>
                <a:spcPts val="1800"/>
              </a:spcBef>
              <a:buClr>
                <a:schemeClr val="accent1"/>
              </a:buClr>
              <a:buFont typeface="Arial"/>
              <a:buNone/>
              <a:defRPr b="0" i="0" sz="20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68" name="Shape 68"/>
          <p:cNvSpPr txBox="1"/>
          <p:nvPr>
            <p:ph idx="2" type="body"/>
          </p:nvPr>
        </p:nvSpPr>
        <p:spPr>
          <a:xfrm>
            <a:off x="6362476" y="1620000"/>
            <a:ext cx="5328000" cy="4229999"/>
          </a:xfrm>
          <a:prstGeom prst="rect">
            <a:avLst/>
          </a:prstGeom>
          <a:noFill/>
          <a:ln>
            <a:noFill/>
          </a:ln>
        </p:spPr>
        <p:txBody>
          <a:bodyPr anchorCtr="0" anchor="t" bIns="91425" lIns="91425" rIns="91425" tIns="91425"/>
          <a:lstStyle>
            <a:lvl1pPr indent="0" lvl="0" marL="0" marR="0" rtl="0" algn="l">
              <a:spcBef>
                <a:spcPts val="1800"/>
              </a:spcBef>
              <a:buClr>
                <a:schemeClr val="accent1"/>
              </a:buClr>
              <a:buFont typeface="Arial"/>
              <a:buNone/>
              <a:defRPr b="0" i="0" sz="20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69" name="Shape 69"/>
          <p:cNvSpPr txBox="1"/>
          <p:nvPr>
            <p:ph type="title"/>
          </p:nvPr>
        </p:nvSpPr>
        <p:spPr>
          <a:xfrm>
            <a:off x="504000" y="504000"/>
            <a:ext cx="11186475" cy="369332"/>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text: 3 columns">
    <p:spTree>
      <p:nvGrpSpPr>
        <p:cNvPr id="70" name="Shape 70"/>
        <p:cNvGrpSpPr/>
        <p:nvPr/>
      </p:nvGrpSpPr>
      <p:grpSpPr>
        <a:xfrm>
          <a:off x="0" y="0"/>
          <a:ext cx="0" cy="0"/>
          <a:chOff x="0" y="0"/>
          <a:chExt cx="0" cy="0"/>
        </a:xfrm>
      </p:grpSpPr>
      <p:sp>
        <p:nvSpPr>
          <p:cNvPr id="71" name="Shape 71"/>
          <p:cNvSpPr txBox="1"/>
          <p:nvPr>
            <p:ph idx="1" type="body"/>
          </p:nvPr>
        </p:nvSpPr>
        <p:spPr>
          <a:xfrm>
            <a:off x="8126477" y="1620000"/>
            <a:ext cx="3563999" cy="4229999"/>
          </a:xfrm>
          <a:prstGeom prst="rect">
            <a:avLst/>
          </a:prstGeom>
          <a:noFill/>
          <a:ln>
            <a:noFill/>
          </a:ln>
        </p:spPr>
        <p:txBody>
          <a:bodyPr anchorCtr="0" anchor="t" bIns="91425" lIns="91425" rIns="91425" tIns="91425"/>
          <a:lstStyle>
            <a:lvl1pPr indent="0" lvl="0" marL="0" marR="0" rtl="0" algn="l">
              <a:spcBef>
                <a:spcPts val="1800"/>
              </a:spcBef>
              <a:buClr>
                <a:schemeClr val="accent1"/>
              </a:buClr>
              <a:buFont typeface="Arial"/>
              <a:buNone/>
              <a:defRPr b="0" i="0" sz="20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72" name="Shape 72"/>
          <p:cNvSpPr txBox="1"/>
          <p:nvPr>
            <p:ph idx="2" type="body"/>
          </p:nvPr>
        </p:nvSpPr>
        <p:spPr>
          <a:xfrm>
            <a:off x="4315237" y="1620000"/>
            <a:ext cx="3563999" cy="4229999"/>
          </a:xfrm>
          <a:prstGeom prst="rect">
            <a:avLst/>
          </a:prstGeom>
          <a:noFill/>
          <a:ln>
            <a:noFill/>
          </a:ln>
        </p:spPr>
        <p:txBody>
          <a:bodyPr anchorCtr="0" anchor="t" bIns="91425" lIns="91425" rIns="91425" tIns="91425"/>
          <a:lstStyle>
            <a:lvl1pPr indent="0" lvl="0" marL="0" marR="0" rtl="0" algn="l">
              <a:spcBef>
                <a:spcPts val="1800"/>
              </a:spcBef>
              <a:buClr>
                <a:schemeClr val="accent1"/>
              </a:buClr>
              <a:buFont typeface="Arial"/>
              <a:buNone/>
              <a:defRPr b="0" i="0" sz="20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73" name="Shape 73"/>
          <p:cNvSpPr txBox="1"/>
          <p:nvPr>
            <p:ph idx="3" type="body"/>
          </p:nvPr>
        </p:nvSpPr>
        <p:spPr>
          <a:xfrm>
            <a:off x="504000" y="1620000"/>
            <a:ext cx="3563999" cy="4229999"/>
          </a:xfrm>
          <a:prstGeom prst="rect">
            <a:avLst/>
          </a:prstGeom>
          <a:noFill/>
          <a:ln>
            <a:noFill/>
          </a:ln>
        </p:spPr>
        <p:txBody>
          <a:bodyPr anchorCtr="0" anchor="t" bIns="91425" lIns="91425" rIns="91425" tIns="91425"/>
          <a:lstStyle>
            <a:lvl1pPr indent="0" lvl="0" marL="0" marR="0" rtl="0" algn="l">
              <a:spcBef>
                <a:spcPts val="1800"/>
              </a:spcBef>
              <a:buClr>
                <a:schemeClr val="accent1"/>
              </a:buClr>
              <a:buFont typeface="Arial"/>
              <a:buNone/>
              <a:defRPr b="0" i="0" sz="20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74" name="Shape 74"/>
          <p:cNvSpPr txBox="1"/>
          <p:nvPr>
            <p:ph type="title"/>
          </p:nvPr>
        </p:nvSpPr>
        <p:spPr>
          <a:xfrm>
            <a:off x="504000" y="504000"/>
            <a:ext cx="11186475" cy="369332"/>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 columns - text and images">
    <p:spTree>
      <p:nvGrpSpPr>
        <p:cNvPr id="75" name="Shape 75"/>
        <p:cNvGrpSpPr/>
        <p:nvPr/>
      </p:nvGrpSpPr>
      <p:grpSpPr>
        <a:xfrm>
          <a:off x="0" y="0"/>
          <a:ext cx="0" cy="0"/>
          <a:chOff x="0" y="0"/>
          <a:chExt cx="0" cy="0"/>
        </a:xfrm>
      </p:grpSpPr>
      <p:sp>
        <p:nvSpPr>
          <p:cNvPr id="76" name="Shape 76"/>
          <p:cNvSpPr txBox="1"/>
          <p:nvPr>
            <p:ph type="title"/>
          </p:nvPr>
        </p:nvSpPr>
        <p:spPr>
          <a:xfrm>
            <a:off x="504000" y="504000"/>
            <a:ext cx="11186475" cy="369332"/>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7" name="Shape 77"/>
          <p:cNvSpPr txBox="1"/>
          <p:nvPr>
            <p:ph idx="1" type="body"/>
          </p:nvPr>
        </p:nvSpPr>
        <p:spPr>
          <a:xfrm>
            <a:off x="504000" y="4770000"/>
            <a:ext cx="5328000" cy="1080000"/>
          </a:xfrm>
          <a:prstGeom prst="rect">
            <a:avLst/>
          </a:prstGeom>
          <a:noFill/>
          <a:ln>
            <a:noFill/>
          </a:ln>
        </p:spPr>
        <p:txBody>
          <a:bodyPr anchorCtr="0" anchor="t" bIns="91425" lIns="91425" rIns="91425" tIns="91425"/>
          <a:lstStyle>
            <a:lvl1pPr indent="0" lvl="0" marL="0" marR="0" rtl="0" algn="l">
              <a:spcBef>
                <a:spcPts val="600"/>
              </a:spcBef>
              <a:buClr>
                <a:schemeClr val="accent1"/>
              </a:buClr>
              <a:buFont typeface="Arial"/>
              <a:buNone/>
              <a:defRPr b="0" i="0" sz="1800" u="none" cap="none" strike="noStrike">
                <a:solidFill>
                  <a:schemeClr val="dk1"/>
                </a:solidFill>
                <a:latin typeface="Arial"/>
                <a:ea typeface="Arial"/>
                <a:cs typeface="Arial"/>
                <a:sym typeface="Arial"/>
              </a:defRPr>
            </a:lvl1pPr>
            <a:lvl2pPr indent="-78364" lvl="1" marL="179964" marR="0" rtl="0" algn="l">
              <a:spcBef>
                <a:spcPts val="600"/>
              </a:spcBef>
              <a:buClr>
                <a:schemeClr val="accent1"/>
              </a:buClr>
              <a:buSzPct val="100000"/>
              <a:buFont typeface="Noto Sans Symbols"/>
              <a:buChar char="▪"/>
              <a:defRPr b="0" i="0" sz="1600" u="none" cap="none" strike="noStrike">
                <a:solidFill>
                  <a:schemeClr val="dk1"/>
                </a:solidFill>
                <a:latin typeface="Arial"/>
                <a:ea typeface="Arial"/>
                <a:cs typeface="Arial"/>
                <a:sym typeface="Arial"/>
              </a:defRPr>
            </a:lvl2pPr>
            <a:lvl3pPr indent="-92075" lvl="2" marL="358775" marR="0" rtl="0" algn="l">
              <a:spcBef>
                <a:spcPts val="300"/>
              </a:spcBef>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78" name="Shape 78"/>
          <p:cNvSpPr/>
          <p:nvPr>
            <p:ph idx="2" type="pic"/>
          </p:nvPr>
        </p:nvSpPr>
        <p:spPr>
          <a:xfrm>
            <a:off x="504000" y="1620000"/>
            <a:ext cx="5328000" cy="2630999"/>
          </a:xfrm>
          <a:prstGeom prst="rect">
            <a:avLst/>
          </a:prstGeom>
          <a:solidFill>
            <a:schemeClr val="dk2">
              <a:alpha val="69803"/>
            </a:schemeClr>
          </a:solidFill>
          <a:ln>
            <a:noFill/>
          </a:ln>
        </p:spPr>
        <p:txBody>
          <a:bodyPr anchorCtr="0" anchor="t" bIns="91425" lIns="91425" rIns="91425" tIns="91425"/>
          <a:lstStyle>
            <a:lvl1pPr indent="0" lvl="0" marL="0" marR="0" rtl="0" algn="ctr">
              <a:spcBef>
                <a:spcPts val="1929"/>
              </a:spcBef>
              <a:buClr>
                <a:schemeClr val="accent1"/>
              </a:buClr>
              <a:buFont typeface="Arial"/>
              <a:buNone/>
              <a:defRPr b="0" i="0" sz="1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79" name="Shape 79"/>
          <p:cNvSpPr txBox="1"/>
          <p:nvPr>
            <p:ph idx="3" type="body"/>
          </p:nvPr>
        </p:nvSpPr>
        <p:spPr>
          <a:xfrm>
            <a:off x="6362476" y="4770000"/>
            <a:ext cx="5328000" cy="1080000"/>
          </a:xfrm>
          <a:prstGeom prst="rect">
            <a:avLst/>
          </a:prstGeom>
          <a:noFill/>
          <a:ln>
            <a:noFill/>
          </a:ln>
        </p:spPr>
        <p:txBody>
          <a:bodyPr anchorCtr="0" anchor="t" bIns="91425" lIns="91425" rIns="91425" tIns="91425"/>
          <a:lstStyle>
            <a:lvl1pPr indent="0" lvl="0" marL="0" marR="0" rtl="0" algn="l">
              <a:spcBef>
                <a:spcPts val="600"/>
              </a:spcBef>
              <a:buClr>
                <a:schemeClr val="accent1"/>
              </a:buClr>
              <a:buFont typeface="Arial"/>
              <a:buNone/>
              <a:defRPr b="0" i="0" sz="1800" u="none" cap="none" strike="noStrike">
                <a:solidFill>
                  <a:schemeClr val="dk1"/>
                </a:solidFill>
                <a:latin typeface="Arial"/>
                <a:ea typeface="Arial"/>
                <a:cs typeface="Arial"/>
                <a:sym typeface="Arial"/>
              </a:defRPr>
            </a:lvl1pPr>
            <a:lvl2pPr indent="-78364" lvl="1" marL="179964" marR="0" rtl="0" algn="l">
              <a:spcBef>
                <a:spcPts val="600"/>
              </a:spcBef>
              <a:buClr>
                <a:schemeClr val="accent1"/>
              </a:buClr>
              <a:buSzPct val="100000"/>
              <a:buFont typeface="Noto Sans Symbols"/>
              <a:buChar char="▪"/>
              <a:defRPr b="0" i="0" sz="1600" u="none" cap="none" strike="noStrike">
                <a:solidFill>
                  <a:schemeClr val="dk1"/>
                </a:solidFill>
                <a:latin typeface="Arial"/>
                <a:ea typeface="Arial"/>
                <a:cs typeface="Arial"/>
                <a:sym typeface="Arial"/>
              </a:defRPr>
            </a:lvl2pPr>
            <a:lvl3pPr indent="-92075" lvl="2" marL="358775" marR="0" rtl="0" algn="l">
              <a:spcBef>
                <a:spcPts val="300"/>
              </a:spcBef>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80" name="Shape 80"/>
          <p:cNvSpPr/>
          <p:nvPr>
            <p:ph idx="4" type="pic"/>
          </p:nvPr>
        </p:nvSpPr>
        <p:spPr>
          <a:xfrm>
            <a:off x="6362476" y="1620000"/>
            <a:ext cx="5328000" cy="2630999"/>
          </a:xfrm>
          <a:prstGeom prst="rect">
            <a:avLst/>
          </a:prstGeom>
          <a:solidFill>
            <a:schemeClr val="dk2">
              <a:alpha val="69803"/>
            </a:schemeClr>
          </a:solidFill>
          <a:ln>
            <a:noFill/>
          </a:ln>
        </p:spPr>
        <p:txBody>
          <a:bodyPr anchorCtr="0" anchor="t" bIns="91425" lIns="91425" rIns="91425" tIns="91425"/>
          <a:lstStyle>
            <a:lvl1pPr indent="0" lvl="0" marL="0" marR="0" rtl="0" algn="ctr">
              <a:spcBef>
                <a:spcPts val="1929"/>
              </a:spcBef>
              <a:buClr>
                <a:schemeClr val="accent1"/>
              </a:buClr>
              <a:buFont typeface="Arial"/>
              <a:buNone/>
              <a:defRPr b="0" i="0" sz="1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lumns - text and images">
    <p:spTree>
      <p:nvGrpSpPr>
        <p:cNvPr id="81" name="Shape 81"/>
        <p:cNvGrpSpPr/>
        <p:nvPr/>
      </p:nvGrpSpPr>
      <p:grpSpPr>
        <a:xfrm>
          <a:off x="0" y="0"/>
          <a:ext cx="0" cy="0"/>
          <a:chOff x="0" y="0"/>
          <a:chExt cx="0" cy="0"/>
        </a:xfrm>
      </p:grpSpPr>
      <p:sp>
        <p:nvSpPr>
          <p:cNvPr id="82" name="Shape 82"/>
          <p:cNvSpPr txBox="1"/>
          <p:nvPr>
            <p:ph type="title"/>
          </p:nvPr>
        </p:nvSpPr>
        <p:spPr>
          <a:xfrm>
            <a:off x="504000" y="504000"/>
            <a:ext cx="11186475" cy="369332"/>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3" name="Shape 83"/>
          <p:cNvSpPr txBox="1"/>
          <p:nvPr>
            <p:ph idx="1" type="body"/>
          </p:nvPr>
        </p:nvSpPr>
        <p:spPr>
          <a:xfrm>
            <a:off x="504000" y="4354921"/>
            <a:ext cx="3391199" cy="1495079"/>
          </a:xfrm>
          <a:prstGeom prst="rect">
            <a:avLst/>
          </a:prstGeom>
          <a:noFill/>
          <a:ln>
            <a:noFill/>
          </a:ln>
        </p:spPr>
        <p:txBody>
          <a:bodyPr anchorCtr="0" anchor="t" bIns="91425" lIns="91425" rIns="91425" tIns="91425"/>
          <a:lstStyle>
            <a:lvl1pPr indent="0" lvl="0" marL="0" marR="0" rtl="0" algn="l">
              <a:spcBef>
                <a:spcPts val="600"/>
              </a:spcBef>
              <a:buClr>
                <a:schemeClr val="accent1"/>
              </a:buClr>
              <a:buFont typeface="Arial"/>
              <a:buNone/>
              <a:defRPr b="0" i="0" sz="1800" u="none" cap="none" strike="noStrike">
                <a:solidFill>
                  <a:schemeClr val="dk1"/>
                </a:solidFill>
                <a:latin typeface="Arial"/>
                <a:ea typeface="Arial"/>
                <a:cs typeface="Arial"/>
                <a:sym typeface="Arial"/>
              </a:defRPr>
            </a:lvl1pPr>
            <a:lvl2pPr indent="-78364" lvl="1" marL="179964" marR="0" rtl="0" algn="l">
              <a:spcBef>
                <a:spcPts val="600"/>
              </a:spcBef>
              <a:buClr>
                <a:schemeClr val="accent1"/>
              </a:buClr>
              <a:buSzPct val="100000"/>
              <a:buFont typeface="Noto Sans Symbols"/>
              <a:buChar char="▪"/>
              <a:defRPr b="0" i="0" sz="1600" u="none" cap="none" strike="noStrike">
                <a:solidFill>
                  <a:schemeClr val="dk1"/>
                </a:solidFill>
                <a:latin typeface="Arial"/>
                <a:ea typeface="Arial"/>
                <a:cs typeface="Arial"/>
                <a:sym typeface="Arial"/>
              </a:defRPr>
            </a:lvl2pPr>
            <a:lvl3pPr indent="-92075" lvl="2" marL="358775" marR="0" rtl="0" algn="l">
              <a:spcBef>
                <a:spcPts val="300"/>
              </a:spcBef>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84" name="Shape 84"/>
          <p:cNvSpPr/>
          <p:nvPr>
            <p:ph idx="2" type="pic"/>
          </p:nvPr>
        </p:nvSpPr>
        <p:spPr>
          <a:xfrm>
            <a:off x="504000" y="1620000"/>
            <a:ext cx="3391199" cy="2232000"/>
          </a:xfrm>
          <a:prstGeom prst="rect">
            <a:avLst/>
          </a:prstGeom>
          <a:solidFill>
            <a:schemeClr val="dk2">
              <a:alpha val="69803"/>
            </a:schemeClr>
          </a:solidFill>
          <a:ln>
            <a:noFill/>
          </a:ln>
        </p:spPr>
        <p:txBody>
          <a:bodyPr anchorCtr="0" anchor="t" bIns="91425" lIns="91425" rIns="91425" tIns="91425"/>
          <a:lstStyle>
            <a:lvl1pPr indent="0" lvl="0" marL="0" marR="0" rtl="0" algn="ctr">
              <a:spcBef>
                <a:spcPts val="1929"/>
              </a:spcBef>
              <a:buClr>
                <a:schemeClr val="accent1"/>
              </a:buClr>
              <a:buFont typeface="Arial"/>
              <a:buNone/>
              <a:defRPr b="0" i="0" sz="1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85" name="Shape 85"/>
          <p:cNvSpPr txBox="1"/>
          <p:nvPr>
            <p:ph idx="3" type="body"/>
          </p:nvPr>
        </p:nvSpPr>
        <p:spPr>
          <a:xfrm>
            <a:off x="8299277" y="4354921"/>
            <a:ext cx="3391199" cy="1495079"/>
          </a:xfrm>
          <a:prstGeom prst="rect">
            <a:avLst/>
          </a:prstGeom>
          <a:noFill/>
          <a:ln>
            <a:noFill/>
          </a:ln>
        </p:spPr>
        <p:txBody>
          <a:bodyPr anchorCtr="0" anchor="t" bIns="91425" lIns="91425" rIns="91425" tIns="91425"/>
          <a:lstStyle>
            <a:lvl1pPr indent="0" lvl="0" marL="0" marR="0" rtl="0" algn="l">
              <a:spcBef>
                <a:spcPts val="600"/>
              </a:spcBef>
              <a:buClr>
                <a:schemeClr val="accent1"/>
              </a:buClr>
              <a:buFont typeface="Arial"/>
              <a:buNone/>
              <a:defRPr b="0" i="0" sz="1800" u="none" cap="none" strike="noStrike">
                <a:solidFill>
                  <a:schemeClr val="dk1"/>
                </a:solidFill>
                <a:latin typeface="Arial"/>
                <a:ea typeface="Arial"/>
                <a:cs typeface="Arial"/>
                <a:sym typeface="Arial"/>
              </a:defRPr>
            </a:lvl1pPr>
            <a:lvl2pPr indent="-78364" lvl="1" marL="179964" marR="0" rtl="0" algn="l">
              <a:spcBef>
                <a:spcPts val="600"/>
              </a:spcBef>
              <a:buClr>
                <a:schemeClr val="accent1"/>
              </a:buClr>
              <a:buSzPct val="100000"/>
              <a:buFont typeface="Noto Sans Symbols"/>
              <a:buChar char="▪"/>
              <a:defRPr b="0" i="0" sz="1600" u="none" cap="none" strike="noStrike">
                <a:solidFill>
                  <a:schemeClr val="dk1"/>
                </a:solidFill>
                <a:latin typeface="Arial"/>
                <a:ea typeface="Arial"/>
                <a:cs typeface="Arial"/>
                <a:sym typeface="Arial"/>
              </a:defRPr>
            </a:lvl2pPr>
            <a:lvl3pPr indent="-92075" lvl="2" marL="358775" marR="0" rtl="0" algn="l">
              <a:spcBef>
                <a:spcPts val="300"/>
              </a:spcBef>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86" name="Shape 86"/>
          <p:cNvSpPr/>
          <p:nvPr>
            <p:ph idx="4" type="pic"/>
          </p:nvPr>
        </p:nvSpPr>
        <p:spPr>
          <a:xfrm>
            <a:off x="8299277" y="1620000"/>
            <a:ext cx="3391199" cy="2232000"/>
          </a:xfrm>
          <a:prstGeom prst="rect">
            <a:avLst/>
          </a:prstGeom>
          <a:solidFill>
            <a:schemeClr val="dk2">
              <a:alpha val="69803"/>
            </a:schemeClr>
          </a:solidFill>
          <a:ln>
            <a:noFill/>
          </a:ln>
        </p:spPr>
        <p:txBody>
          <a:bodyPr anchorCtr="0" anchor="t" bIns="91425" lIns="91425" rIns="91425" tIns="91425"/>
          <a:lstStyle>
            <a:lvl1pPr indent="0" lvl="0" marL="0" marR="0" rtl="0" algn="ctr">
              <a:spcBef>
                <a:spcPts val="1929"/>
              </a:spcBef>
              <a:buClr>
                <a:schemeClr val="accent1"/>
              </a:buClr>
              <a:buFont typeface="Arial"/>
              <a:buNone/>
              <a:defRPr b="0" i="0" sz="1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87" name="Shape 87"/>
          <p:cNvSpPr txBox="1"/>
          <p:nvPr>
            <p:ph idx="5" type="body"/>
          </p:nvPr>
        </p:nvSpPr>
        <p:spPr>
          <a:xfrm>
            <a:off x="4401639" y="4354921"/>
            <a:ext cx="3391199" cy="1495079"/>
          </a:xfrm>
          <a:prstGeom prst="rect">
            <a:avLst/>
          </a:prstGeom>
          <a:noFill/>
          <a:ln>
            <a:noFill/>
          </a:ln>
        </p:spPr>
        <p:txBody>
          <a:bodyPr anchorCtr="0" anchor="t" bIns="91425" lIns="91425" rIns="91425" tIns="91425"/>
          <a:lstStyle>
            <a:lvl1pPr indent="0" lvl="0" marL="0" marR="0" rtl="0" algn="l">
              <a:spcBef>
                <a:spcPts val="600"/>
              </a:spcBef>
              <a:buClr>
                <a:schemeClr val="accent1"/>
              </a:buClr>
              <a:buFont typeface="Arial"/>
              <a:buNone/>
              <a:defRPr b="0" i="0" sz="1800" u="none" cap="none" strike="noStrike">
                <a:solidFill>
                  <a:schemeClr val="dk1"/>
                </a:solidFill>
                <a:latin typeface="Arial"/>
                <a:ea typeface="Arial"/>
                <a:cs typeface="Arial"/>
                <a:sym typeface="Arial"/>
              </a:defRPr>
            </a:lvl1pPr>
            <a:lvl2pPr indent="-78364" lvl="1" marL="179964" marR="0" rtl="0" algn="l">
              <a:spcBef>
                <a:spcPts val="600"/>
              </a:spcBef>
              <a:buClr>
                <a:schemeClr val="accent1"/>
              </a:buClr>
              <a:buSzPct val="100000"/>
              <a:buFont typeface="Noto Sans Symbols"/>
              <a:buChar char="▪"/>
              <a:defRPr b="0" i="0" sz="1600" u="none" cap="none" strike="noStrike">
                <a:solidFill>
                  <a:schemeClr val="dk1"/>
                </a:solidFill>
                <a:latin typeface="Arial"/>
                <a:ea typeface="Arial"/>
                <a:cs typeface="Arial"/>
                <a:sym typeface="Arial"/>
              </a:defRPr>
            </a:lvl2pPr>
            <a:lvl3pPr indent="-92075" lvl="2" marL="358775" marR="0" rtl="0" algn="l">
              <a:spcBef>
                <a:spcPts val="300"/>
              </a:spcBef>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88" name="Shape 88"/>
          <p:cNvSpPr/>
          <p:nvPr>
            <p:ph idx="6" type="pic"/>
          </p:nvPr>
        </p:nvSpPr>
        <p:spPr>
          <a:xfrm>
            <a:off x="4401639" y="1620000"/>
            <a:ext cx="3391199" cy="2232000"/>
          </a:xfrm>
          <a:prstGeom prst="rect">
            <a:avLst/>
          </a:prstGeom>
          <a:solidFill>
            <a:schemeClr val="dk2">
              <a:alpha val="69803"/>
            </a:schemeClr>
          </a:solidFill>
          <a:ln>
            <a:noFill/>
          </a:ln>
        </p:spPr>
        <p:txBody>
          <a:bodyPr anchorCtr="0" anchor="t" bIns="91425" lIns="91425" rIns="91425" tIns="91425"/>
          <a:lstStyle>
            <a:lvl1pPr indent="0" lvl="0" marL="0" marR="0" rtl="0" algn="ctr">
              <a:spcBef>
                <a:spcPts val="1929"/>
              </a:spcBef>
              <a:buClr>
                <a:schemeClr val="accent1"/>
              </a:buClr>
              <a:buFont typeface="Arial"/>
              <a:buNone/>
              <a:defRPr b="0" i="0" sz="1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 columns - text and images">
    <p:spTree>
      <p:nvGrpSpPr>
        <p:cNvPr id="89" name="Shape 89"/>
        <p:cNvGrpSpPr/>
        <p:nvPr/>
      </p:nvGrpSpPr>
      <p:grpSpPr>
        <a:xfrm>
          <a:off x="0" y="0"/>
          <a:ext cx="0" cy="0"/>
          <a:chOff x="0" y="0"/>
          <a:chExt cx="0" cy="0"/>
        </a:xfrm>
      </p:grpSpPr>
      <p:sp>
        <p:nvSpPr>
          <p:cNvPr id="90" name="Shape 90"/>
          <p:cNvSpPr txBox="1"/>
          <p:nvPr>
            <p:ph type="title"/>
          </p:nvPr>
        </p:nvSpPr>
        <p:spPr>
          <a:xfrm>
            <a:off x="504000" y="504000"/>
            <a:ext cx="11186475" cy="369332"/>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91" name="Shape 91"/>
          <p:cNvSpPr txBox="1"/>
          <p:nvPr>
            <p:ph idx="1" type="body"/>
          </p:nvPr>
        </p:nvSpPr>
        <p:spPr>
          <a:xfrm>
            <a:off x="504000" y="3878219"/>
            <a:ext cx="2415599" cy="1971780"/>
          </a:xfrm>
          <a:prstGeom prst="rect">
            <a:avLst/>
          </a:prstGeom>
          <a:noFill/>
          <a:ln>
            <a:noFill/>
          </a:ln>
        </p:spPr>
        <p:txBody>
          <a:bodyPr anchorCtr="0" anchor="t" bIns="91425" lIns="91425" rIns="91425" tIns="91425"/>
          <a:lstStyle>
            <a:lvl1pPr indent="0" lvl="0" marL="0" marR="0" rtl="0" algn="l">
              <a:spcBef>
                <a:spcPts val="600"/>
              </a:spcBef>
              <a:buClr>
                <a:schemeClr val="accent1"/>
              </a:buClr>
              <a:buFont typeface="Arial"/>
              <a:buNone/>
              <a:defRPr b="0" i="0" sz="1800" u="none" cap="none" strike="noStrike">
                <a:solidFill>
                  <a:schemeClr val="dk1"/>
                </a:solidFill>
                <a:latin typeface="Arial"/>
                <a:ea typeface="Arial"/>
                <a:cs typeface="Arial"/>
                <a:sym typeface="Arial"/>
              </a:defRPr>
            </a:lvl1pPr>
            <a:lvl2pPr indent="-78364" lvl="1" marL="179964" marR="0" rtl="0" algn="l">
              <a:spcBef>
                <a:spcPts val="600"/>
              </a:spcBef>
              <a:buClr>
                <a:schemeClr val="accent1"/>
              </a:buClr>
              <a:buSzPct val="100000"/>
              <a:buFont typeface="Noto Sans Symbols"/>
              <a:buChar char="▪"/>
              <a:defRPr b="0" i="0" sz="1600" u="none" cap="none" strike="noStrike">
                <a:solidFill>
                  <a:schemeClr val="dk1"/>
                </a:solidFill>
                <a:latin typeface="Arial"/>
                <a:ea typeface="Arial"/>
                <a:cs typeface="Arial"/>
                <a:sym typeface="Arial"/>
              </a:defRPr>
            </a:lvl2pPr>
            <a:lvl3pPr indent="-92075" lvl="2" marL="358775" marR="0" rtl="0" algn="l">
              <a:spcBef>
                <a:spcPts val="300"/>
              </a:spcBef>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92" name="Shape 92"/>
          <p:cNvSpPr/>
          <p:nvPr>
            <p:ph idx="2" type="pic"/>
          </p:nvPr>
        </p:nvSpPr>
        <p:spPr>
          <a:xfrm>
            <a:off x="504000" y="1620000"/>
            <a:ext cx="2415599" cy="1727999"/>
          </a:xfrm>
          <a:prstGeom prst="rect">
            <a:avLst/>
          </a:prstGeom>
          <a:solidFill>
            <a:schemeClr val="dk2">
              <a:alpha val="69803"/>
            </a:schemeClr>
          </a:solidFill>
          <a:ln>
            <a:noFill/>
          </a:ln>
        </p:spPr>
        <p:txBody>
          <a:bodyPr anchorCtr="0" anchor="t" bIns="91425" lIns="91425" rIns="91425" tIns="91425"/>
          <a:lstStyle>
            <a:lvl1pPr indent="0" lvl="0" marL="0" marR="0" rtl="0" algn="ctr">
              <a:spcBef>
                <a:spcPts val="1929"/>
              </a:spcBef>
              <a:buClr>
                <a:schemeClr val="accent1"/>
              </a:buClr>
              <a:buFont typeface="Arial"/>
              <a:buNone/>
              <a:defRPr b="0" i="0" sz="1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93" name="Shape 93"/>
          <p:cNvSpPr txBox="1"/>
          <p:nvPr>
            <p:ph idx="3" type="body"/>
          </p:nvPr>
        </p:nvSpPr>
        <p:spPr>
          <a:xfrm>
            <a:off x="9274877" y="3878221"/>
            <a:ext cx="2415599" cy="1971780"/>
          </a:xfrm>
          <a:prstGeom prst="rect">
            <a:avLst/>
          </a:prstGeom>
          <a:noFill/>
          <a:ln>
            <a:noFill/>
          </a:ln>
        </p:spPr>
        <p:txBody>
          <a:bodyPr anchorCtr="0" anchor="t" bIns="91425" lIns="91425" rIns="91425" tIns="91425"/>
          <a:lstStyle>
            <a:lvl1pPr indent="0" lvl="0" marL="0" marR="0" rtl="0" algn="l">
              <a:spcBef>
                <a:spcPts val="600"/>
              </a:spcBef>
              <a:buClr>
                <a:schemeClr val="accent1"/>
              </a:buClr>
              <a:buFont typeface="Arial"/>
              <a:buNone/>
              <a:defRPr b="0" i="0" sz="1800" u="none" cap="none" strike="noStrike">
                <a:solidFill>
                  <a:schemeClr val="dk1"/>
                </a:solidFill>
                <a:latin typeface="Arial"/>
                <a:ea typeface="Arial"/>
                <a:cs typeface="Arial"/>
                <a:sym typeface="Arial"/>
              </a:defRPr>
            </a:lvl1pPr>
            <a:lvl2pPr indent="-78364" lvl="1" marL="179964" marR="0" rtl="0" algn="l">
              <a:spcBef>
                <a:spcPts val="600"/>
              </a:spcBef>
              <a:buClr>
                <a:schemeClr val="accent1"/>
              </a:buClr>
              <a:buSzPct val="100000"/>
              <a:buFont typeface="Noto Sans Symbols"/>
              <a:buChar char="▪"/>
              <a:defRPr b="0" i="0" sz="1600" u="none" cap="none" strike="noStrike">
                <a:solidFill>
                  <a:schemeClr val="dk1"/>
                </a:solidFill>
                <a:latin typeface="Arial"/>
                <a:ea typeface="Arial"/>
                <a:cs typeface="Arial"/>
                <a:sym typeface="Arial"/>
              </a:defRPr>
            </a:lvl2pPr>
            <a:lvl3pPr indent="-92075" lvl="2" marL="358775" marR="0" rtl="0" algn="l">
              <a:spcBef>
                <a:spcPts val="300"/>
              </a:spcBef>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94" name="Shape 94"/>
          <p:cNvSpPr/>
          <p:nvPr>
            <p:ph idx="4" type="pic"/>
          </p:nvPr>
        </p:nvSpPr>
        <p:spPr>
          <a:xfrm>
            <a:off x="9274877" y="1620000"/>
            <a:ext cx="2415599" cy="1727999"/>
          </a:xfrm>
          <a:prstGeom prst="rect">
            <a:avLst/>
          </a:prstGeom>
          <a:solidFill>
            <a:schemeClr val="dk2">
              <a:alpha val="69803"/>
            </a:schemeClr>
          </a:solidFill>
          <a:ln>
            <a:noFill/>
          </a:ln>
        </p:spPr>
        <p:txBody>
          <a:bodyPr anchorCtr="0" anchor="t" bIns="91425" lIns="91425" rIns="91425" tIns="91425"/>
          <a:lstStyle>
            <a:lvl1pPr indent="0" lvl="0" marL="0" marR="0" rtl="0" algn="ctr">
              <a:spcBef>
                <a:spcPts val="1929"/>
              </a:spcBef>
              <a:buClr>
                <a:schemeClr val="accent1"/>
              </a:buClr>
              <a:buFont typeface="Arial"/>
              <a:buNone/>
              <a:defRPr b="0" i="0" sz="1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95" name="Shape 95"/>
          <p:cNvSpPr txBox="1"/>
          <p:nvPr>
            <p:ph idx="5" type="body"/>
          </p:nvPr>
        </p:nvSpPr>
        <p:spPr>
          <a:xfrm>
            <a:off x="3427626" y="3878221"/>
            <a:ext cx="2415599" cy="1971780"/>
          </a:xfrm>
          <a:prstGeom prst="rect">
            <a:avLst/>
          </a:prstGeom>
          <a:noFill/>
          <a:ln>
            <a:noFill/>
          </a:ln>
        </p:spPr>
        <p:txBody>
          <a:bodyPr anchorCtr="0" anchor="t" bIns="91425" lIns="91425" rIns="91425" tIns="91425"/>
          <a:lstStyle>
            <a:lvl1pPr indent="0" lvl="0" marL="0" marR="0" rtl="0" algn="l">
              <a:spcBef>
                <a:spcPts val="600"/>
              </a:spcBef>
              <a:buClr>
                <a:schemeClr val="accent1"/>
              </a:buClr>
              <a:buFont typeface="Arial"/>
              <a:buNone/>
              <a:defRPr b="0" i="0" sz="1800" u="none" cap="none" strike="noStrike">
                <a:solidFill>
                  <a:schemeClr val="dk1"/>
                </a:solidFill>
                <a:latin typeface="Arial"/>
                <a:ea typeface="Arial"/>
                <a:cs typeface="Arial"/>
                <a:sym typeface="Arial"/>
              </a:defRPr>
            </a:lvl1pPr>
            <a:lvl2pPr indent="-78364" lvl="1" marL="179964" marR="0" rtl="0" algn="l">
              <a:spcBef>
                <a:spcPts val="600"/>
              </a:spcBef>
              <a:buClr>
                <a:schemeClr val="accent1"/>
              </a:buClr>
              <a:buSzPct val="100000"/>
              <a:buFont typeface="Noto Sans Symbols"/>
              <a:buChar char="▪"/>
              <a:defRPr b="0" i="0" sz="1600" u="none" cap="none" strike="noStrike">
                <a:solidFill>
                  <a:schemeClr val="dk1"/>
                </a:solidFill>
                <a:latin typeface="Arial"/>
                <a:ea typeface="Arial"/>
                <a:cs typeface="Arial"/>
                <a:sym typeface="Arial"/>
              </a:defRPr>
            </a:lvl2pPr>
            <a:lvl3pPr indent="-92075" lvl="2" marL="358775" marR="0" rtl="0" algn="l">
              <a:spcBef>
                <a:spcPts val="300"/>
              </a:spcBef>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96" name="Shape 96"/>
          <p:cNvSpPr/>
          <p:nvPr>
            <p:ph idx="6" type="pic"/>
          </p:nvPr>
        </p:nvSpPr>
        <p:spPr>
          <a:xfrm>
            <a:off x="3427626" y="1620000"/>
            <a:ext cx="2415599" cy="1727999"/>
          </a:xfrm>
          <a:prstGeom prst="rect">
            <a:avLst/>
          </a:prstGeom>
          <a:solidFill>
            <a:schemeClr val="dk2">
              <a:alpha val="69803"/>
            </a:schemeClr>
          </a:solidFill>
          <a:ln>
            <a:noFill/>
          </a:ln>
        </p:spPr>
        <p:txBody>
          <a:bodyPr anchorCtr="0" anchor="t" bIns="91425" lIns="91425" rIns="91425" tIns="91425"/>
          <a:lstStyle>
            <a:lvl1pPr indent="0" lvl="0" marL="0" marR="0" rtl="0" algn="ctr">
              <a:spcBef>
                <a:spcPts val="1929"/>
              </a:spcBef>
              <a:buClr>
                <a:schemeClr val="accent1"/>
              </a:buClr>
              <a:buFont typeface="Arial"/>
              <a:buNone/>
              <a:defRPr b="0" i="0" sz="1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97" name="Shape 97"/>
          <p:cNvSpPr txBox="1"/>
          <p:nvPr>
            <p:ph idx="7" type="body"/>
          </p:nvPr>
        </p:nvSpPr>
        <p:spPr>
          <a:xfrm>
            <a:off x="6351251" y="3878221"/>
            <a:ext cx="2415599" cy="1971780"/>
          </a:xfrm>
          <a:prstGeom prst="rect">
            <a:avLst/>
          </a:prstGeom>
          <a:noFill/>
          <a:ln>
            <a:noFill/>
          </a:ln>
        </p:spPr>
        <p:txBody>
          <a:bodyPr anchorCtr="0" anchor="t" bIns="91425" lIns="91425" rIns="91425" tIns="91425"/>
          <a:lstStyle>
            <a:lvl1pPr indent="0" lvl="0" marL="0" marR="0" rtl="0" algn="l">
              <a:spcBef>
                <a:spcPts val="600"/>
              </a:spcBef>
              <a:buClr>
                <a:schemeClr val="accent1"/>
              </a:buClr>
              <a:buFont typeface="Arial"/>
              <a:buNone/>
              <a:defRPr b="0" i="0" sz="1800" u="none" cap="none" strike="noStrike">
                <a:solidFill>
                  <a:schemeClr val="dk1"/>
                </a:solidFill>
                <a:latin typeface="Arial"/>
                <a:ea typeface="Arial"/>
                <a:cs typeface="Arial"/>
                <a:sym typeface="Arial"/>
              </a:defRPr>
            </a:lvl1pPr>
            <a:lvl2pPr indent="-78364" lvl="1" marL="179964" marR="0" rtl="0" algn="l">
              <a:spcBef>
                <a:spcPts val="600"/>
              </a:spcBef>
              <a:buClr>
                <a:schemeClr val="accent1"/>
              </a:buClr>
              <a:buSzPct val="100000"/>
              <a:buFont typeface="Noto Sans Symbols"/>
              <a:buChar char="▪"/>
              <a:defRPr b="0" i="0" sz="1600" u="none" cap="none" strike="noStrike">
                <a:solidFill>
                  <a:schemeClr val="dk1"/>
                </a:solidFill>
                <a:latin typeface="Arial"/>
                <a:ea typeface="Arial"/>
                <a:cs typeface="Arial"/>
                <a:sym typeface="Arial"/>
              </a:defRPr>
            </a:lvl2pPr>
            <a:lvl3pPr indent="-92075" lvl="2" marL="358775" marR="0" rtl="0" algn="l">
              <a:spcBef>
                <a:spcPts val="300"/>
              </a:spcBef>
              <a:buClr>
                <a:schemeClr val="dk1"/>
              </a:buClr>
              <a:buSzPct val="100000"/>
              <a:buFont typeface="Arial"/>
              <a:buChar char="–"/>
              <a:defRPr b="0" i="0" sz="14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98" name="Shape 98"/>
          <p:cNvSpPr/>
          <p:nvPr>
            <p:ph idx="8" type="pic"/>
          </p:nvPr>
        </p:nvSpPr>
        <p:spPr>
          <a:xfrm>
            <a:off x="6351251" y="1620000"/>
            <a:ext cx="2415599" cy="1727999"/>
          </a:xfrm>
          <a:prstGeom prst="rect">
            <a:avLst/>
          </a:prstGeom>
          <a:solidFill>
            <a:schemeClr val="dk2">
              <a:alpha val="69803"/>
            </a:schemeClr>
          </a:solidFill>
          <a:ln>
            <a:noFill/>
          </a:ln>
        </p:spPr>
        <p:txBody>
          <a:bodyPr anchorCtr="0" anchor="t" bIns="91425" lIns="91425" rIns="91425" tIns="91425"/>
          <a:lstStyle>
            <a:lvl1pPr indent="0" lvl="0" marL="0" marR="0" rtl="0" algn="ctr">
              <a:spcBef>
                <a:spcPts val="1929"/>
              </a:spcBef>
              <a:buClr>
                <a:schemeClr val="accent1"/>
              </a:buClr>
              <a:buFont typeface="Arial"/>
              <a:buNone/>
              <a:defRPr b="0" i="0" sz="1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p:bg>
      <p:bgPr>
        <a:solidFill>
          <a:schemeClr val="lt1"/>
        </a:solidFill>
      </p:bgPr>
    </p:bg>
    <p:spTree>
      <p:nvGrpSpPr>
        <p:cNvPr id="99" name="Shape 99"/>
        <p:cNvGrpSpPr/>
        <p:nvPr/>
      </p:nvGrpSpPr>
      <p:grpSpPr>
        <a:xfrm>
          <a:off x="0" y="0"/>
          <a:ext cx="0" cy="0"/>
          <a:chOff x="0" y="0"/>
          <a:chExt cx="0" cy="0"/>
        </a:xfrm>
      </p:grpSpPr>
      <p:sp>
        <p:nvSpPr>
          <p:cNvPr id="100" name="Shape 100"/>
          <p:cNvSpPr txBox="1"/>
          <p:nvPr>
            <p:ph idx="1" type="body"/>
          </p:nvPr>
        </p:nvSpPr>
        <p:spPr>
          <a:xfrm>
            <a:off x="504000" y="1800000"/>
            <a:ext cx="11185199" cy="3285031"/>
          </a:xfrm>
          <a:prstGeom prst="rect">
            <a:avLst/>
          </a:prstGeom>
          <a:noFill/>
          <a:ln>
            <a:noFill/>
          </a:ln>
        </p:spPr>
        <p:txBody>
          <a:bodyPr anchorCtr="0" anchor="t" bIns="91425" lIns="91425" rIns="91425" tIns="91425"/>
          <a:lstStyle>
            <a:lvl1pPr indent="-395921" lvl="0" marL="395921" marR="0" rtl="0" algn="l">
              <a:lnSpc>
                <a:spcPct val="90000"/>
              </a:lnSpc>
              <a:spcBef>
                <a:spcPts val="600"/>
              </a:spcBef>
              <a:buClr>
                <a:schemeClr val="accent1"/>
              </a:buClr>
              <a:buFont typeface="Arial"/>
              <a:buNone/>
              <a:defRPr b="1" i="0" sz="5999" u="none" cap="none" strike="noStrike">
                <a:solidFill>
                  <a:schemeClr val="dk1"/>
                </a:solidFill>
                <a:latin typeface="Arial"/>
                <a:ea typeface="Arial"/>
                <a:cs typeface="Arial"/>
                <a:sym typeface="Arial"/>
              </a:defRPr>
            </a:lvl1pPr>
            <a:lvl2pPr indent="-2220" lvl="1" marL="395921" marR="0" rtl="0" algn="l">
              <a:spcBef>
                <a:spcPts val="600"/>
              </a:spcBef>
              <a:buClr>
                <a:schemeClr val="accent1"/>
              </a:buClr>
              <a:buFont typeface="Noto Sans Symbols"/>
              <a:buNone/>
              <a:defRPr b="0" i="0" sz="12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101" name="Shape 101"/>
          <p:cNvSpPr txBox="1"/>
          <p:nvPr>
            <p:ph type="title"/>
          </p:nvPr>
        </p:nvSpPr>
        <p:spPr>
          <a:xfrm>
            <a:off x="504000" y="504000"/>
            <a:ext cx="11186475" cy="369332"/>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text with image 1">
    <p:spTree>
      <p:nvGrpSpPr>
        <p:cNvPr id="102" name="Shape 102"/>
        <p:cNvGrpSpPr/>
        <p:nvPr/>
      </p:nvGrpSpPr>
      <p:grpSpPr>
        <a:xfrm>
          <a:off x="0" y="0"/>
          <a:ext cx="0" cy="0"/>
          <a:chOff x="0" y="0"/>
          <a:chExt cx="0" cy="0"/>
        </a:xfrm>
      </p:grpSpPr>
      <p:sp>
        <p:nvSpPr>
          <p:cNvPr id="103" name="Shape 103"/>
          <p:cNvSpPr/>
          <p:nvPr>
            <p:ph idx="2" type="pic"/>
          </p:nvPr>
        </p:nvSpPr>
        <p:spPr>
          <a:xfrm>
            <a:off x="8127175" y="252000"/>
            <a:ext cx="4067999" cy="6605999"/>
          </a:xfrm>
          <a:prstGeom prst="rect">
            <a:avLst/>
          </a:prstGeom>
          <a:solidFill>
            <a:schemeClr val="dk2">
              <a:alpha val="69803"/>
            </a:schemeClr>
          </a:solidFill>
          <a:ln>
            <a:noFill/>
          </a:ln>
        </p:spPr>
        <p:txBody>
          <a:bodyPr anchorCtr="0" anchor="t" bIns="91425" lIns="91425" rIns="91425" tIns="91425"/>
          <a:lstStyle>
            <a:lvl1pPr indent="0" lvl="0" marL="0" marR="0" rtl="0" algn="ctr">
              <a:spcBef>
                <a:spcPts val="1929"/>
              </a:spcBef>
              <a:buClr>
                <a:schemeClr val="accent1"/>
              </a:buClr>
              <a:buFont typeface="Arial"/>
              <a:buNone/>
              <a:defRPr b="0" i="0" sz="1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104" name="Shape 104"/>
          <p:cNvSpPr txBox="1"/>
          <p:nvPr>
            <p:ph idx="1" type="body"/>
          </p:nvPr>
        </p:nvSpPr>
        <p:spPr>
          <a:xfrm>
            <a:off x="503999" y="1620000"/>
            <a:ext cx="7092000" cy="4229999"/>
          </a:xfrm>
          <a:prstGeom prst="rect">
            <a:avLst/>
          </a:prstGeom>
          <a:noFill/>
          <a:ln>
            <a:noFill/>
          </a:ln>
        </p:spPr>
        <p:txBody>
          <a:bodyPr anchorCtr="0" anchor="t" bIns="91425" lIns="91425" rIns="91425" tIns="91425"/>
          <a:lstStyle>
            <a:lvl1pPr indent="0" lvl="0" marL="0" marR="0" rtl="0" algn="l">
              <a:spcBef>
                <a:spcPts val="1800"/>
              </a:spcBef>
              <a:buClr>
                <a:schemeClr val="accent1"/>
              </a:buClr>
              <a:buFont typeface="Arial"/>
              <a:buNone/>
              <a:defRPr b="0" i="0" sz="20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105" name="Shape 105"/>
          <p:cNvSpPr txBox="1"/>
          <p:nvPr>
            <p:ph type="title"/>
          </p:nvPr>
        </p:nvSpPr>
        <p:spPr>
          <a:xfrm>
            <a:off x="504000" y="504000"/>
            <a:ext cx="7092000" cy="369332"/>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text with image 2">
    <p:spTree>
      <p:nvGrpSpPr>
        <p:cNvPr id="106" name="Shape 106"/>
        <p:cNvGrpSpPr/>
        <p:nvPr/>
      </p:nvGrpSpPr>
      <p:grpSpPr>
        <a:xfrm>
          <a:off x="0" y="0"/>
          <a:ext cx="0" cy="0"/>
          <a:chOff x="0" y="0"/>
          <a:chExt cx="0" cy="0"/>
        </a:xfrm>
      </p:grpSpPr>
      <p:sp>
        <p:nvSpPr>
          <p:cNvPr id="107" name="Shape 107"/>
          <p:cNvSpPr/>
          <p:nvPr>
            <p:ph idx="2" type="pic"/>
          </p:nvPr>
        </p:nvSpPr>
        <p:spPr>
          <a:xfrm>
            <a:off x="6111175" y="252000"/>
            <a:ext cx="6084000" cy="6605999"/>
          </a:xfrm>
          <a:prstGeom prst="rect">
            <a:avLst/>
          </a:prstGeom>
          <a:solidFill>
            <a:schemeClr val="dk2">
              <a:alpha val="69803"/>
            </a:schemeClr>
          </a:solidFill>
          <a:ln>
            <a:noFill/>
          </a:ln>
        </p:spPr>
        <p:txBody>
          <a:bodyPr anchorCtr="0" anchor="t" bIns="91425" lIns="91425" rIns="91425" tIns="91425"/>
          <a:lstStyle>
            <a:lvl1pPr indent="0" lvl="0" marL="0" marR="0" rtl="0" algn="ctr">
              <a:spcBef>
                <a:spcPts val="1929"/>
              </a:spcBef>
              <a:buClr>
                <a:schemeClr val="accent1"/>
              </a:buClr>
              <a:buFont typeface="Arial"/>
              <a:buNone/>
              <a:defRPr b="0" i="0" sz="1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108" name="Shape 108"/>
          <p:cNvSpPr txBox="1"/>
          <p:nvPr>
            <p:ph idx="1" type="body"/>
          </p:nvPr>
        </p:nvSpPr>
        <p:spPr>
          <a:xfrm>
            <a:off x="503999" y="1620000"/>
            <a:ext cx="5111999" cy="4229999"/>
          </a:xfrm>
          <a:prstGeom prst="rect">
            <a:avLst/>
          </a:prstGeom>
          <a:noFill/>
          <a:ln>
            <a:noFill/>
          </a:ln>
        </p:spPr>
        <p:txBody>
          <a:bodyPr anchorCtr="0" anchor="t" bIns="91425" lIns="91425" rIns="91425" tIns="91425"/>
          <a:lstStyle>
            <a:lvl1pPr indent="0" lvl="0" marL="0" marR="0" rtl="0" algn="l">
              <a:spcBef>
                <a:spcPts val="1800"/>
              </a:spcBef>
              <a:buClr>
                <a:schemeClr val="accent1"/>
              </a:buClr>
              <a:buFont typeface="Arial"/>
              <a:buNone/>
              <a:defRPr b="0" i="0" sz="20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109" name="Shape 109"/>
          <p:cNvSpPr txBox="1"/>
          <p:nvPr>
            <p:ph type="title"/>
          </p:nvPr>
        </p:nvSpPr>
        <p:spPr>
          <a:xfrm>
            <a:off x="504000" y="504000"/>
            <a:ext cx="5111999" cy="369332"/>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Image with motion band">
    <p:spTree>
      <p:nvGrpSpPr>
        <p:cNvPr id="110" name="Shape 110"/>
        <p:cNvGrpSpPr/>
        <p:nvPr/>
      </p:nvGrpSpPr>
      <p:grpSpPr>
        <a:xfrm>
          <a:off x="0" y="0"/>
          <a:ext cx="0" cy="0"/>
          <a:chOff x="0" y="0"/>
          <a:chExt cx="0" cy="0"/>
        </a:xfrm>
      </p:grpSpPr>
      <p:sp>
        <p:nvSpPr>
          <p:cNvPr id="111" name="Shape 111"/>
          <p:cNvSpPr/>
          <p:nvPr>
            <p:ph idx="2" type="pic"/>
          </p:nvPr>
        </p:nvSpPr>
        <p:spPr>
          <a:xfrm>
            <a:off x="0" y="252000"/>
            <a:ext cx="12195174" cy="6605999"/>
          </a:xfrm>
          <a:prstGeom prst="rect">
            <a:avLst/>
          </a:prstGeom>
          <a:solidFill>
            <a:schemeClr val="dk2">
              <a:alpha val="69803"/>
            </a:schemeClr>
          </a:solidFill>
          <a:ln>
            <a:noFill/>
          </a:ln>
        </p:spPr>
        <p:txBody>
          <a:bodyPr anchorCtr="0" anchor="t" bIns="91425" lIns="91425" rIns="91425" tIns="91425"/>
          <a:lstStyle>
            <a:lvl1pPr indent="0" lvl="0" marL="0" marR="0" rtl="0" algn="ctr">
              <a:spcBef>
                <a:spcPts val="1929"/>
              </a:spcBef>
              <a:buClr>
                <a:schemeClr val="accent1"/>
              </a:buClr>
              <a:buFont typeface="Arial"/>
              <a:buNone/>
              <a:defRPr b="0" i="0" sz="1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Agenda">
    <p:spTree>
      <p:nvGrpSpPr>
        <p:cNvPr id="28" name="Shape 28"/>
        <p:cNvGrpSpPr/>
        <p:nvPr/>
      </p:nvGrpSpPr>
      <p:grpSpPr>
        <a:xfrm>
          <a:off x="0" y="0"/>
          <a:ext cx="0" cy="0"/>
          <a:chOff x="0" y="0"/>
          <a:chExt cx="0" cy="0"/>
        </a:xfrm>
      </p:grpSpPr>
      <p:sp>
        <p:nvSpPr>
          <p:cNvPr id="29" name="Shape 29"/>
          <p:cNvSpPr txBox="1"/>
          <p:nvPr>
            <p:ph idx="1" type="body"/>
          </p:nvPr>
        </p:nvSpPr>
        <p:spPr>
          <a:xfrm>
            <a:off x="504000" y="1620000"/>
            <a:ext cx="11185199" cy="4229999"/>
          </a:xfrm>
          <a:prstGeom prst="rect">
            <a:avLst/>
          </a:prstGeom>
          <a:noFill/>
          <a:ln>
            <a:noFill/>
          </a:ln>
        </p:spPr>
        <p:txBody>
          <a:bodyPr anchorCtr="0" anchor="t" bIns="91425" lIns="91425" rIns="91425" tIns="91425"/>
          <a:lstStyle>
            <a:lvl1pPr indent="0" lvl="0" marL="0" marR="0" rtl="0" algn="l">
              <a:lnSpc>
                <a:spcPct val="100000"/>
              </a:lnSpc>
              <a:spcBef>
                <a:spcPts val="3000"/>
              </a:spcBef>
              <a:spcAft>
                <a:spcPts val="0"/>
              </a:spcAft>
              <a:buClr>
                <a:schemeClr val="accent1"/>
              </a:buClr>
              <a:buFont typeface="Arial"/>
              <a:buNone/>
              <a:defRPr b="0" i="0" sz="2000" u="none" cap="none" strike="noStrike">
                <a:solidFill>
                  <a:schemeClr val="dk1"/>
                </a:solidFill>
                <a:latin typeface="Arial"/>
                <a:ea typeface="Arial"/>
                <a:cs typeface="Arial"/>
                <a:sym typeface="Arial"/>
              </a:defRPr>
            </a:lvl1pPr>
            <a:lvl2pPr indent="-65664" lvl="1" marL="179964" marR="0" rtl="0" algn="l">
              <a:lnSpc>
                <a:spcPct val="100000"/>
              </a:lnSpc>
              <a:spcBef>
                <a:spcPts val="600"/>
              </a:spcBef>
              <a:spcAft>
                <a:spcPts val="0"/>
              </a:spcAft>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7828" lvl="2" marL="359928" marR="0" rtl="0" algn="l">
              <a:lnSpc>
                <a:spcPct val="100000"/>
              </a:lnSpc>
              <a:spcBef>
                <a:spcPts val="40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82692" lvl="3" marL="539892" marR="0" rtl="0" algn="l">
              <a:lnSpc>
                <a:spcPct val="100000"/>
              </a:lnSpc>
              <a:spcBef>
                <a:spcPts val="250"/>
              </a:spcBef>
              <a:spcAft>
                <a:spcPts val="0"/>
              </a:spcAft>
              <a:buClr>
                <a:schemeClr val="dk1"/>
              </a:buClr>
              <a:buSzPct val="100000"/>
              <a:buFont typeface="Courier New"/>
              <a:buChar char="o"/>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accent2"/>
              </a:buClr>
              <a:buSzPct val="100000"/>
              <a:buFont typeface="Arial"/>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30" name="Shape 30"/>
          <p:cNvSpPr txBox="1"/>
          <p:nvPr>
            <p:ph type="title"/>
          </p:nvPr>
        </p:nvSpPr>
        <p:spPr>
          <a:xfrm>
            <a:off x="504000" y="504000"/>
            <a:ext cx="11186475" cy="369332"/>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ull bleed image ">
    <p:spTree>
      <p:nvGrpSpPr>
        <p:cNvPr id="112" name="Shape 112"/>
        <p:cNvGrpSpPr/>
        <p:nvPr/>
      </p:nvGrpSpPr>
      <p:grpSpPr>
        <a:xfrm>
          <a:off x="0" y="0"/>
          <a:ext cx="0" cy="0"/>
          <a:chOff x="0" y="0"/>
          <a:chExt cx="0" cy="0"/>
        </a:xfrm>
      </p:grpSpPr>
      <p:sp>
        <p:nvSpPr>
          <p:cNvPr id="113" name="Shape 113"/>
          <p:cNvSpPr/>
          <p:nvPr>
            <p:ph idx="2" type="pic"/>
          </p:nvPr>
        </p:nvSpPr>
        <p:spPr>
          <a:xfrm>
            <a:off x="0" y="0"/>
            <a:ext cx="12195174" cy="6858000"/>
          </a:xfrm>
          <a:prstGeom prst="rect">
            <a:avLst/>
          </a:prstGeom>
          <a:solidFill>
            <a:schemeClr val="dk2">
              <a:alpha val="69803"/>
            </a:schemeClr>
          </a:solidFill>
          <a:ln>
            <a:noFill/>
          </a:ln>
        </p:spPr>
        <p:txBody>
          <a:bodyPr anchorCtr="0" anchor="t" bIns="91425" lIns="91425" rIns="91425" tIns="91425"/>
          <a:lstStyle>
            <a:lvl1pPr indent="0" lvl="0" marL="0" marR="0" rtl="0" algn="ctr">
              <a:spcBef>
                <a:spcPts val="1929"/>
              </a:spcBef>
              <a:buClr>
                <a:schemeClr val="accent1"/>
              </a:buClr>
              <a:buFont typeface="Arial"/>
              <a:buNone/>
              <a:defRPr b="0" i="0" sz="1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ext and screenshot">
    <p:spTree>
      <p:nvGrpSpPr>
        <p:cNvPr id="114" name="Shape 114"/>
        <p:cNvGrpSpPr/>
        <p:nvPr/>
      </p:nvGrpSpPr>
      <p:grpSpPr>
        <a:xfrm>
          <a:off x="0" y="0"/>
          <a:ext cx="0" cy="0"/>
          <a:chOff x="0" y="0"/>
          <a:chExt cx="0" cy="0"/>
        </a:xfrm>
      </p:grpSpPr>
      <p:sp>
        <p:nvSpPr>
          <p:cNvPr id="115" name="Shape 115"/>
          <p:cNvSpPr/>
          <p:nvPr>
            <p:ph idx="2" type="pic"/>
          </p:nvPr>
        </p:nvSpPr>
        <p:spPr>
          <a:xfrm>
            <a:off x="6362476" y="1601628"/>
            <a:ext cx="5328000" cy="4229999"/>
          </a:xfrm>
          <a:prstGeom prst="rect">
            <a:avLst/>
          </a:prstGeom>
          <a:solidFill>
            <a:schemeClr val="dk2">
              <a:alpha val="69803"/>
            </a:schemeClr>
          </a:solidFill>
          <a:ln>
            <a:noFill/>
          </a:ln>
        </p:spPr>
        <p:txBody>
          <a:bodyPr anchorCtr="0" anchor="t" bIns="91425" lIns="91425" rIns="91425" tIns="91425"/>
          <a:lstStyle>
            <a:lvl1pPr indent="0" lvl="0" marL="0" marR="0" rtl="0" algn="ctr">
              <a:spcBef>
                <a:spcPts val="1929"/>
              </a:spcBef>
              <a:buClr>
                <a:schemeClr val="accent1"/>
              </a:buClr>
              <a:buFont typeface="Arial"/>
              <a:buNone/>
              <a:defRPr b="0" i="0" sz="1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116" name="Shape 116"/>
          <p:cNvSpPr txBox="1"/>
          <p:nvPr>
            <p:ph idx="1" type="body"/>
          </p:nvPr>
        </p:nvSpPr>
        <p:spPr>
          <a:xfrm>
            <a:off x="504000" y="1620000"/>
            <a:ext cx="5328000" cy="4229999"/>
          </a:xfrm>
          <a:prstGeom prst="rect">
            <a:avLst/>
          </a:prstGeom>
          <a:noFill/>
          <a:ln>
            <a:noFill/>
          </a:ln>
        </p:spPr>
        <p:txBody>
          <a:bodyPr anchorCtr="0" anchor="t" bIns="91425" lIns="91425" rIns="91425" tIns="91425"/>
          <a:lstStyle>
            <a:lvl1pPr indent="0" lvl="0" marL="0" marR="0" rtl="0" algn="l">
              <a:spcBef>
                <a:spcPts val="1800"/>
              </a:spcBef>
              <a:buClr>
                <a:schemeClr val="accent1"/>
              </a:buClr>
              <a:buFont typeface="Arial"/>
              <a:buNone/>
              <a:defRPr b="0" i="0" sz="20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117" name="Shape 117"/>
          <p:cNvSpPr txBox="1"/>
          <p:nvPr>
            <p:ph type="title"/>
          </p:nvPr>
        </p:nvSpPr>
        <p:spPr>
          <a:xfrm>
            <a:off x="504000" y="504000"/>
            <a:ext cx="11186475" cy="369332"/>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spTree>
      <p:nvGrpSpPr>
        <p:cNvPr id="118" name="Shape 118"/>
        <p:cNvGrpSpPr/>
        <p:nvPr/>
      </p:nvGrpSpPr>
      <p:grpSpPr>
        <a:xfrm>
          <a:off x="0" y="0"/>
          <a:ext cx="0" cy="0"/>
          <a:chOff x="0" y="0"/>
          <a:chExt cx="0" cy="0"/>
        </a:xfrm>
      </p:grpSpPr>
      <p:sp>
        <p:nvSpPr>
          <p:cNvPr id="119" name="Shape 119"/>
          <p:cNvSpPr txBox="1"/>
          <p:nvPr>
            <p:ph idx="1" type="body"/>
          </p:nvPr>
        </p:nvSpPr>
        <p:spPr>
          <a:xfrm>
            <a:off x="504000" y="1620000"/>
            <a:ext cx="11185199" cy="4229999"/>
          </a:xfrm>
          <a:prstGeom prst="rect">
            <a:avLst/>
          </a:prstGeom>
          <a:solidFill>
            <a:schemeClr val="dk2">
              <a:alpha val="69803"/>
            </a:schemeClr>
          </a:solidFill>
          <a:ln>
            <a:noFill/>
          </a:ln>
        </p:spPr>
        <p:txBody>
          <a:bodyPr anchorCtr="0" anchor="t" bIns="91425" lIns="91425" rIns="91425" tIns="91425"/>
          <a:lstStyle>
            <a:lvl1pPr indent="0" lvl="0" marL="0" marR="0" rtl="0" algn="ctr">
              <a:spcBef>
                <a:spcPts val="1800"/>
              </a:spcBef>
              <a:buClr>
                <a:schemeClr val="accent1"/>
              </a:buClr>
              <a:buFont typeface="Arial"/>
              <a:buNone/>
              <a:defRPr b="0" i="0" sz="14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120" name="Shape 120"/>
          <p:cNvSpPr txBox="1"/>
          <p:nvPr>
            <p:ph type="title"/>
          </p:nvPr>
        </p:nvSpPr>
        <p:spPr>
          <a:xfrm>
            <a:off x="504000" y="504000"/>
            <a:ext cx="11186475" cy="369332"/>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with motion band">
    <p:spTree>
      <p:nvGrpSpPr>
        <p:cNvPr id="121" name="Shape 121"/>
        <p:cNvGrpSpPr/>
        <p:nvPr/>
      </p:nvGrpSpPr>
      <p:grpSpPr>
        <a:xfrm>
          <a:off x="0" y="0"/>
          <a:ext cx="0" cy="0"/>
          <a:chOff x="0" y="0"/>
          <a:chExt cx="0" cy="0"/>
        </a:xfrm>
      </p:grpSpPr>
      <p:sp>
        <p:nvSpPr>
          <p:cNvPr id="122" name="Shape 122"/>
          <p:cNvSpPr/>
          <p:nvPr/>
        </p:nvSpPr>
        <p:spPr>
          <a:xfrm>
            <a:off x="236219" y="1142734"/>
            <a:ext cx="11795760" cy="220928"/>
          </a:xfrm>
          <a:prstGeom prst="rect">
            <a:avLst/>
          </a:prstGeom>
          <a:solidFill>
            <a:schemeClr val="lt1"/>
          </a:solidFill>
          <a:ln>
            <a:noFill/>
          </a:ln>
        </p:spPr>
        <p:txBody>
          <a:bodyPr anchorCtr="0" anchor="ctr" bIns="71975" lIns="89975" rIns="89975" tIns="71975">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ank">
    <p:spTree>
      <p:nvGrpSpPr>
        <p:cNvPr id="123" name="Shape 123"/>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pyright">
    <p:spTree>
      <p:nvGrpSpPr>
        <p:cNvPr id="124" name="Shape 124"/>
        <p:cNvGrpSpPr/>
        <p:nvPr/>
      </p:nvGrpSpPr>
      <p:grpSpPr>
        <a:xfrm>
          <a:off x="0" y="0"/>
          <a:ext cx="0" cy="0"/>
          <a:chOff x="0" y="0"/>
          <a:chExt cx="0" cy="0"/>
        </a:xfrm>
      </p:grpSpPr>
      <p:sp>
        <p:nvSpPr>
          <p:cNvPr id="125" name="Shape 125"/>
          <p:cNvSpPr txBox="1"/>
          <p:nvPr/>
        </p:nvSpPr>
        <p:spPr>
          <a:xfrm>
            <a:off x="503999" y="1620000"/>
            <a:ext cx="11185199" cy="3153979"/>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No part of this publication may be reproduced or transmitted in any form or for any purpose without the express permission of SAP SE or an SAP affiliate company.</a:t>
            </a:r>
          </a:p>
          <a:p>
            <a:pPr indent="0" lvl="0" marL="0" marR="0" rtl="0" algn="l">
              <a:spcBef>
                <a:spcPts val="1200"/>
              </a:spcBef>
              <a:spcAft>
                <a:spcPts val="0"/>
              </a:spcAft>
              <a:buSzPct val="25000"/>
              <a:buNone/>
            </a:pPr>
            <a:r>
              <a:rPr b="0" i="0" lang="en-US" sz="1100" u="none" cap="none" strike="noStrike">
                <a:solidFill>
                  <a:schemeClr val="dk1"/>
                </a:solidFill>
                <a:latin typeface="Arial"/>
                <a:ea typeface="Arial"/>
                <a:cs typeface="Arial"/>
                <a:sym typeface="Arial"/>
              </a:rPr>
              <a:t>The information contained herein may be changed without prior notice. Some software products marketed by SAP SE and its distributors contain proprietary software components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of other software vendors. National product specifications may vary.</a:t>
            </a:r>
          </a:p>
          <a:p>
            <a:pPr indent="0" lvl="0" marL="0" marR="0" rtl="0" algn="l">
              <a:spcBef>
                <a:spcPts val="1200"/>
              </a:spcBef>
              <a:spcAft>
                <a:spcPts val="0"/>
              </a:spcAft>
              <a:buSzPct val="25000"/>
              <a:buNone/>
            </a:pPr>
            <a:r>
              <a:rPr b="0" i="0" lang="en-US" sz="1100" u="none" cap="none" strike="noStrike">
                <a:solidFill>
                  <a:schemeClr val="dk1"/>
                </a:solidFill>
                <a:latin typeface="Arial"/>
                <a:ea typeface="Arial"/>
                <a:cs typeface="Arial"/>
                <a:sym typeface="Arial"/>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set forth in the express warranty statements accompanying such products and services, if any. Nothing herein should be construed as constituting an additional warranty. </a:t>
            </a:r>
          </a:p>
          <a:p>
            <a:pPr indent="0" lvl="0" marL="0" marR="0" rtl="0" algn="l">
              <a:spcBef>
                <a:spcPts val="1200"/>
              </a:spcBef>
              <a:spcAft>
                <a:spcPts val="0"/>
              </a:spcAft>
              <a:buSzPct val="25000"/>
              <a:buNone/>
            </a:pPr>
            <a:r>
              <a:rPr b="0" i="0" lang="en-US" sz="1100" u="none" cap="none" strike="noStrike">
                <a:solidFill>
                  <a:schemeClr val="dk1"/>
                </a:solidFill>
                <a:latin typeface="Arial"/>
                <a:ea typeface="Arial"/>
                <a:cs typeface="Arial"/>
                <a:sym typeface="Arial"/>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risks and uncertainties that could cause actual results to differ materially from expectations. Readers are cautioned not to place undue reliance on these forward-looking statements, and they should not be relied upon in making purchasing decisions.</a:t>
            </a:r>
          </a:p>
          <a:p>
            <a:pPr indent="0" lvl="0" marL="0" marR="0" rtl="0" algn="l">
              <a:spcBef>
                <a:spcPts val="1200"/>
              </a:spcBef>
              <a:buSzPct val="25000"/>
              <a:buNone/>
            </a:pPr>
            <a:r>
              <a:rPr b="0" i="0" lang="en-US" sz="1100" u="none" cap="none" strike="noStrike">
                <a:solidFill>
                  <a:schemeClr val="dk1"/>
                </a:solidFill>
                <a:latin typeface="Arial"/>
                <a:ea typeface="Arial"/>
                <a:cs typeface="Arial"/>
                <a:sym typeface="Arial"/>
              </a:rPr>
              <a:t>SAP and other SAP products and services mentioned herein as well as their respective logos are trademarks or registered trademarks of SAP SE (or an SAP affiliate company)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in Germany and other countries. All other product and service names mentioned are the trademarks of their respective companies.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See </a:t>
            </a:r>
            <a:r>
              <a:rPr b="0" i="0" lang="en-US" sz="1100" u="sng" cap="none" strike="noStrike">
                <a:solidFill>
                  <a:schemeClr val="hlink"/>
                </a:solidFill>
                <a:latin typeface="Arial"/>
                <a:ea typeface="Arial"/>
                <a:cs typeface="Arial"/>
                <a:sym typeface="Arial"/>
                <a:hlinkClick r:id="rId2"/>
              </a:rPr>
              <a:t>http://global.sap.com/corporate-en/legal/copyright/index.epx</a:t>
            </a:r>
            <a:r>
              <a:rPr b="0" i="0" lang="en-US" sz="1100" u="none" cap="none" strike="noStrike">
                <a:solidFill>
                  <a:schemeClr val="dk2"/>
                </a:solidFill>
                <a:latin typeface="Arial"/>
                <a:ea typeface="Arial"/>
                <a:cs typeface="Arial"/>
                <a:sym typeface="Arial"/>
              </a:rPr>
              <a:t> </a:t>
            </a:r>
            <a:r>
              <a:rPr b="0" i="0" lang="en-US" sz="1100" u="none" cap="none" strike="noStrike">
                <a:solidFill>
                  <a:schemeClr val="dk1"/>
                </a:solidFill>
                <a:latin typeface="Arial"/>
                <a:ea typeface="Arial"/>
                <a:cs typeface="Arial"/>
                <a:sym typeface="Arial"/>
              </a:rPr>
              <a:t>for additional trademark information and notices.</a:t>
            </a:r>
          </a:p>
        </p:txBody>
      </p:sp>
      <p:sp>
        <p:nvSpPr>
          <p:cNvPr id="126" name="Shape 126"/>
          <p:cNvSpPr txBox="1"/>
          <p:nvPr/>
        </p:nvSpPr>
        <p:spPr>
          <a:xfrm>
            <a:off x="504000" y="719833"/>
            <a:ext cx="9540673" cy="369245"/>
          </a:xfrm>
          <a:prstGeom prst="rect">
            <a:avLst/>
          </a:prstGeom>
          <a:noFill/>
          <a:ln>
            <a:noFill/>
          </a:ln>
        </p:spPr>
        <p:txBody>
          <a:bodyPr anchorCtr="0" anchor="t" bIns="0" lIns="0" rIns="0" tIns="0">
            <a:noAutofit/>
          </a:bodyPr>
          <a:lstStyle/>
          <a:p>
            <a:pPr indent="0" lvl="0" marL="0" marR="0" rtl="0" algn="l">
              <a:spcBef>
                <a:spcPts val="0"/>
              </a:spcBef>
              <a:buClr>
                <a:schemeClr val="dk1"/>
              </a:buClr>
              <a:buSzPct val="25000"/>
              <a:buFont typeface="Arial"/>
              <a:buNone/>
            </a:pPr>
            <a:r>
              <a:rPr b="0" i="0" lang="en-US" sz="2400" u="none" cap="none" strike="noStrike">
                <a:solidFill>
                  <a:schemeClr val="dk1"/>
                </a:solidFill>
                <a:latin typeface="Arial"/>
                <a:ea typeface="Arial"/>
                <a:cs typeface="Arial"/>
                <a:sym typeface="Arial"/>
              </a:rPr>
              <a:t>© 2017 SAP SE or an SAP affiliate company. All rights reserved.</a:t>
            </a:r>
          </a:p>
        </p:txBody>
      </p:sp>
      <p:grpSp>
        <p:nvGrpSpPr>
          <p:cNvPr id="127" name="Shape 127"/>
          <p:cNvGrpSpPr/>
          <p:nvPr/>
        </p:nvGrpSpPr>
        <p:grpSpPr>
          <a:xfrm>
            <a:off x="0" y="0"/>
            <a:ext cx="12196799" cy="251942"/>
            <a:chOff x="0" y="0"/>
            <a:chExt cx="12196799" cy="251942"/>
          </a:xfrm>
        </p:grpSpPr>
        <p:sp>
          <p:nvSpPr>
            <p:cNvPr id="128" name="Shape 128"/>
            <p:cNvSpPr/>
            <p:nvPr/>
          </p:nvSpPr>
          <p:spPr>
            <a:xfrm>
              <a:off x="0" y="0"/>
              <a:ext cx="12196799" cy="251941"/>
            </a:xfrm>
            <a:prstGeom prst="rect">
              <a:avLst/>
            </a:prstGeom>
            <a:solidFill>
              <a:srgbClr val="000000"/>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nvGrpSpPr>
            <p:cNvPr id="129" name="Shape 129"/>
            <p:cNvGrpSpPr/>
            <p:nvPr/>
          </p:nvGrpSpPr>
          <p:grpSpPr>
            <a:xfrm>
              <a:off x="10683752" y="0"/>
              <a:ext cx="1513047" cy="251942"/>
              <a:chOff x="10682127" y="0"/>
              <a:chExt cx="1513047" cy="251999"/>
            </a:xfrm>
          </p:grpSpPr>
          <p:sp>
            <p:nvSpPr>
              <p:cNvPr id="130" name="Shape 130"/>
              <p:cNvSpPr/>
              <p:nvPr/>
            </p:nvSpPr>
            <p:spPr>
              <a:xfrm>
                <a:off x="11691175" y="0"/>
                <a:ext cx="503999" cy="251999"/>
              </a:xfrm>
              <a:prstGeom prst="rect">
                <a:avLst/>
              </a:prstGeom>
              <a:solidFill>
                <a:schemeClr val="accent1"/>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31" name="Shape 131"/>
              <p:cNvSpPr/>
              <p:nvPr/>
            </p:nvSpPr>
            <p:spPr>
              <a:xfrm>
                <a:off x="11186475" y="0"/>
                <a:ext cx="503999" cy="251999"/>
              </a:xfrm>
              <a:prstGeom prst="rect">
                <a:avLst/>
              </a:prstGeom>
              <a:solidFill>
                <a:schemeClr val="accent1">
                  <a:alpha val="69803"/>
                </a:schemeClr>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32" name="Shape 132"/>
              <p:cNvSpPr/>
              <p:nvPr/>
            </p:nvSpPr>
            <p:spPr>
              <a:xfrm>
                <a:off x="10682127" y="0"/>
                <a:ext cx="503999" cy="251999"/>
              </a:xfrm>
              <a:prstGeom prst="rect">
                <a:avLst/>
              </a:prstGeom>
              <a:solidFill>
                <a:schemeClr val="accent1">
                  <a:alpha val="40000"/>
                </a:schemeClr>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pyright german">
    <p:spTree>
      <p:nvGrpSpPr>
        <p:cNvPr id="133" name="Shape 133"/>
        <p:cNvGrpSpPr/>
        <p:nvPr/>
      </p:nvGrpSpPr>
      <p:grpSpPr>
        <a:xfrm>
          <a:off x="0" y="0"/>
          <a:ext cx="0" cy="0"/>
          <a:chOff x="0" y="0"/>
          <a:chExt cx="0" cy="0"/>
        </a:xfrm>
      </p:grpSpPr>
      <p:sp>
        <p:nvSpPr>
          <p:cNvPr id="134" name="Shape 134"/>
          <p:cNvSpPr txBox="1"/>
          <p:nvPr/>
        </p:nvSpPr>
        <p:spPr>
          <a:xfrm>
            <a:off x="504000" y="1620000"/>
            <a:ext cx="11185199" cy="3830930"/>
          </a:xfrm>
          <a:prstGeom prst="rect">
            <a:avLst/>
          </a:prstGeom>
          <a:noFill/>
          <a:ln>
            <a:noFill/>
          </a:ln>
        </p:spPr>
        <p:txBody>
          <a:bodyPr anchorCtr="0" anchor="t" bIns="0" lIns="0" rIns="0" tIns="0">
            <a:noAutofit/>
          </a:bodyPr>
          <a:lstStyle/>
          <a:p>
            <a:pPr indent="0" lvl="0" marL="0" marR="0" rtl="0" algn="l">
              <a:spcBef>
                <a:spcPts val="0"/>
              </a:spcBef>
              <a:spcAft>
                <a:spcPts val="0"/>
              </a:spcAft>
              <a:buSzPct val="25000"/>
              <a:buNone/>
            </a:pPr>
            <a:r>
              <a:rPr b="0" i="0" lang="en-US" sz="1100" u="none" cap="none" strike="noStrike">
                <a:solidFill>
                  <a:schemeClr val="dk1"/>
                </a:solidFill>
                <a:latin typeface="Arial"/>
                <a:ea typeface="Arial"/>
                <a:cs typeface="Arial"/>
                <a:sym typeface="Arial"/>
              </a:rPr>
              <a:t>Weitergabe und Vervielfältigung dieser Publikation oder von Teilen daraus sind, zu welchem Zweck und in welcher Form auch immer, ohne die ausdrückliche schriftliche Genehmigung durch SAP SE oder ein SAP-Konzernunternehmen nicht gestattet.</a:t>
            </a:r>
          </a:p>
          <a:p>
            <a:pPr indent="0" lvl="0" marL="0" marR="0" rtl="0" algn="l">
              <a:spcBef>
                <a:spcPts val="1200"/>
              </a:spcBef>
              <a:spcAft>
                <a:spcPts val="0"/>
              </a:spcAft>
              <a:buSzPct val="25000"/>
              <a:buNone/>
            </a:pPr>
            <a:r>
              <a:rPr b="0" i="0" lang="en-US" sz="1100" u="none" cap="none" strike="noStrike">
                <a:solidFill>
                  <a:schemeClr val="dk1"/>
                </a:solidFill>
                <a:latin typeface="Arial"/>
                <a:ea typeface="Arial"/>
                <a:cs typeface="Arial"/>
                <a:sym typeface="Arial"/>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indent="0" lvl="0" marL="0" marR="0" rtl="0" algn="l">
              <a:spcBef>
                <a:spcPts val="1200"/>
              </a:spcBef>
              <a:spcAft>
                <a:spcPts val="0"/>
              </a:spcAft>
              <a:buSzPct val="25000"/>
              <a:buNone/>
            </a:pPr>
            <a:r>
              <a:rPr b="0" i="0" lang="en-US" sz="1100" u="none" cap="none" strike="noStrike">
                <a:solidFill>
                  <a:schemeClr val="dk1"/>
                </a:solidFill>
                <a:latin typeface="Arial"/>
                <a:ea typeface="Arial"/>
                <a:cs typeface="Arial"/>
                <a:sym typeface="Arial"/>
              </a:rPr>
              <a:t>Die vorliegenden Unterlagen werden von der SAP SE oder einem SAP-Konzernunternehmen bereitgestellt und dienen ausschließlich zu Informationszwecken.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Die SAP SE oder ihre Konzernunternehmen übernehmen keinerlei Haftung oder Gewährleistung für Fehler oder Unvollständigkeiten in dieser Publikation.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indent="0" lvl="0" marL="0" marR="0" rtl="0" algn="l">
              <a:spcBef>
                <a:spcPts val="1200"/>
              </a:spcBef>
              <a:spcAft>
                <a:spcPts val="0"/>
              </a:spcAft>
              <a:buSzPct val="25000"/>
              <a:buNone/>
            </a:pPr>
            <a:r>
              <a:rPr b="0" i="0" lang="en-US" sz="1100" u="none" cap="none" strike="noStrike">
                <a:solidFill>
                  <a:schemeClr val="dk1"/>
                </a:solidFill>
                <a:latin typeface="Arial"/>
                <a:ea typeface="Arial"/>
                <a:cs typeface="Arial"/>
                <a:sym typeface="Arial"/>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indent="0" lvl="0" marL="0" marR="0" rtl="0" algn="l">
              <a:spcBef>
                <a:spcPts val="1200"/>
              </a:spcBef>
              <a:buSzPct val="25000"/>
              <a:buNone/>
            </a:pPr>
            <a:r>
              <a:rPr b="0" i="0" lang="en-US" sz="1100" u="none" cap="none" strike="noStrike">
                <a:solidFill>
                  <a:schemeClr val="dk1"/>
                </a:solidFill>
                <a:latin typeface="Arial"/>
                <a:ea typeface="Arial"/>
                <a:cs typeface="Arial"/>
                <a:sym typeface="Arial"/>
              </a:rPr>
              <a:t>SAP und andere in diesem Dokument erwähnte Produkte und Dienstleistungen von SAP sowie die dazugehörigen Logos sind Marken oder eingetragene Marken der SAP SE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(oder von einem SAP-Konzernunternehmen) in Deutschland und verschiedenen anderen Ländern weltweit. Alle anderen Namen von Produkten und Dienstleistungen sind Marken der jeweiligen Firmen. </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Zusätzliche Informationen zur Marke und Vermerke finden Sie auf der Seite </a:t>
            </a:r>
            <a:r>
              <a:rPr b="0" i="0" lang="en-US" sz="1100" u="sng" cap="none" strike="noStrike">
                <a:solidFill>
                  <a:schemeClr val="hlink"/>
                </a:solidFill>
                <a:latin typeface="Arial"/>
                <a:ea typeface="Arial"/>
                <a:cs typeface="Arial"/>
                <a:sym typeface="Arial"/>
                <a:hlinkClick r:id="rId2"/>
              </a:rPr>
              <a:t>http://www.sap.com/corporate-de/legal/copyright/index.epx</a:t>
            </a:r>
          </a:p>
        </p:txBody>
      </p:sp>
      <p:sp>
        <p:nvSpPr>
          <p:cNvPr id="135" name="Shape 135"/>
          <p:cNvSpPr txBox="1"/>
          <p:nvPr/>
        </p:nvSpPr>
        <p:spPr>
          <a:xfrm>
            <a:off x="504000" y="719833"/>
            <a:ext cx="11185199" cy="369245"/>
          </a:xfrm>
          <a:prstGeom prst="rect">
            <a:avLst/>
          </a:prstGeom>
          <a:noFill/>
          <a:ln>
            <a:noFill/>
          </a:ln>
        </p:spPr>
        <p:txBody>
          <a:bodyPr anchorCtr="0" anchor="t" bIns="0" lIns="0" rIns="0" tIns="0">
            <a:noAutofit/>
          </a:bodyPr>
          <a:lstStyle/>
          <a:p>
            <a:pPr indent="0" lvl="0" marL="0" marR="0" rtl="0" algn="l">
              <a:spcBef>
                <a:spcPts val="0"/>
              </a:spcBef>
              <a:buClr>
                <a:schemeClr val="dk1"/>
              </a:buClr>
              <a:buSzPct val="25000"/>
              <a:buFont typeface="Arial"/>
              <a:buNone/>
            </a:pPr>
            <a:r>
              <a:rPr b="0" i="0" lang="en-US" sz="2400" u="none" cap="none" strike="noStrike">
                <a:solidFill>
                  <a:schemeClr val="dk1"/>
                </a:solidFill>
                <a:latin typeface="Arial"/>
                <a:ea typeface="Arial"/>
                <a:cs typeface="Arial"/>
                <a:sym typeface="Arial"/>
              </a:rPr>
              <a:t>© 2017 SAP SE oder ein SAP-Konzernunternehmen. Alle Rechte vorbehalten.</a:t>
            </a:r>
          </a:p>
        </p:txBody>
      </p:sp>
      <p:grpSp>
        <p:nvGrpSpPr>
          <p:cNvPr id="136" name="Shape 136"/>
          <p:cNvGrpSpPr/>
          <p:nvPr/>
        </p:nvGrpSpPr>
        <p:grpSpPr>
          <a:xfrm>
            <a:off x="0" y="0"/>
            <a:ext cx="12196799" cy="251942"/>
            <a:chOff x="0" y="0"/>
            <a:chExt cx="12196799" cy="251942"/>
          </a:xfrm>
        </p:grpSpPr>
        <p:sp>
          <p:nvSpPr>
            <p:cNvPr id="137" name="Shape 137"/>
            <p:cNvSpPr/>
            <p:nvPr/>
          </p:nvSpPr>
          <p:spPr>
            <a:xfrm>
              <a:off x="0" y="0"/>
              <a:ext cx="12196799" cy="251941"/>
            </a:xfrm>
            <a:prstGeom prst="rect">
              <a:avLst/>
            </a:prstGeom>
            <a:solidFill>
              <a:srgbClr val="000000"/>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nvGrpSpPr>
            <p:cNvPr id="138" name="Shape 138"/>
            <p:cNvGrpSpPr/>
            <p:nvPr/>
          </p:nvGrpSpPr>
          <p:grpSpPr>
            <a:xfrm>
              <a:off x="10683752" y="0"/>
              <a:ext cx="1513047" cy="251942"/>
              <a:chOff x="10682127" y="0"/>
              <a:chExt cx="1513047" cy="251999"/>
            </a:xfrm>
          </p:grpSpPr>
          <p:sp>
            <p:nvSpPr>
              <p:cNvPr id="139" name="Shape 139"/>
              <p:cNvSpPr/>
              <p:nvPr/>
            </p:nvSpPr>
            <p:spPr>
              <a:xfrm>
                <a:off x="11691175" y="0"/>
                <a:ext cx="503999" cy="251999"/>
              </a:xfrm>
              <a:prstGeom prst="rect">
                <a:avLst/>
              </a:prstGeom>
              <a:solidFill>
                <a:schemeClr val="accent1"/>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40" name="Shape 140"/>
              <p:cNvSpPr/>
              <p:nvPr/>
            </p:nvSpPr>
            <p:spPr>
              <a:xfrm>
                <a:off x="11186475" y="0"/>
                <a:ext cx="503999" cy="251999"/>
              </a:xfrm>
              <a:prstGeom prst="rect">
                <a:avLst/>
              </a:prstGeom>
              <a:solidFill>
                <a:schemeClr val="accent1">
                  <a:alpha val="69803"/>
                </a:schemeClr>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41" name="Shape 141"/>
              <p:cNvSpPr/>
              <p:nvPr/>
            </p:nvSpPr>
            <p:spPr>
              <a:xfrm>
                <a:off x="10682127" y="0"/>
                <a:ext cx="503999" cy="251999"/>
              </a:xfrm>
              <a:prstGeom prst="rect">
                <a:avLst/>
              </a:prstGeom>
              <a:solidFill>
                <a:schemeClr val="accent1">
                  <a:alpha val="40000"/>
                </a:schemeClr>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504000" y="504000"/>
            <a:ext cx="11186475" cy="369332"/>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hank you and contact information">
    <p:spTree>
      <p:nvGrpSpPr>
        <p:cNvPr id="33" name="Shape 33"/>
        <p:cNvGrpSpPr/>
        <p:nvPr/>
      </p:nvGrpSpPr>
      <p:grpSpPr>
        <a:xfrm>
          <a:off x="0" y="0"/>
          <a:ext cx="0" cy="0"/>
          <a:chOff x="0" y="0"/>
          <a:chExt cx="0" cy="0"/>
        </a:xfrm>
      </p:grpSpPr>
      <p:sp>
        <p:nvSpPr>
          <p:cNvPr id="34" name="Shape 34"/>
          <p:cNvSpPr txBox="1"/>
          <p:nvPr>
            <p:ph idx="1" type="body"/>
          </p:nvPr>
        </p:nvSpPr>
        <p:spPr>
          <a:xfrm>
            <a:off x="504000" y="2905486"/>
            <a:ext cx="5328000" cy="2501010"/>
          </a:xfrm>
          <a:prstGeom prst="rect">
            <a:avLst/>
          </a:prstGeom>
          <a:noFill/>
          <a:ln>
            <a:noFill/>
          </a:ln>
        </p:spPr>
        <p:txBody>
          <a:bodyPr anchorCtr="0" anchor="t" bIns="91425" lIns="91425" rIns="91425" tIns="91425"/>
          <a:lstStyle>
            <a:lvl1pPr indent="0" lvl="0" marL="0" marR="0" rtl="0" algn="l">
              <a:spcBef>
                <a:spcPts val="0"/>
              </a:spcBef>
              <a:spcAft>
                <a:spcPts val="1200"/>
              </a:spcAft>
              <a:buClr>
                <a:schemeClr val="accent1"/>
              </a:buClr>
              <a:buFont typeface="Arial"/>
              <a:buNone/>
              <a:defRPr b="0" i="0" sz="1600" u="none" cap="none" strike="noStrike">
                <a:solidFill>
                  <a:schemeClr val="dk1"/>
                </a:solidFill>
                <a:latin typeface="Arial"/>
                <a:ea typeface="Arial"/>
                <a:cs typeface="Arial"/>
                <a:sym typeface="Arial"/>
              </a:defRPr>
            </a:lvl1pPr>
            <a:lvl2pPr indent="0" lvl="1" marL="0" marR="0" rtl="0" algn="l">
              <a:spcBef>
                <a:spcPts val="0"/>
              </a:spcBef>
              <a:buClr>
                <a:schemeClr val="accent1"/>
              </a:buClr>
              <a:buFont typeface="Noto Sans Symbols"/>
              <a:buNone/>
              <a:defRPr b="0" i="0" sz="16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35" name="Shape 35"/>
          <p:cNvSpPr txBox="1"/>
          <p:nvPr>
            <p:ph type="ctrTitle"/>
          </p:nvPr>
        </p:nvSpPr>
        <p:spPr>
          <a:xfrm>
            <a:off x="504000" y="1467008"/>
            <a:ext cx="5328000" cy="923116"/>
          </a:xfrm>
          <a:prstGeom prst="rect">
            <a:avLst/>
          </a:prstGeom>
          <a:noFill/>
          <a:ln>
            <a:noFill/>
          </a:ln>
        </p:spPr>
        <p:txBody>
          <a:bodyPr anchorCtr="0" anchor="t" bIns="91425" lIns="91425" rIns="91425" tIns="91425"/>
          <a:lstStyle>
            <a:lvl1pPr indent="0" lvl="0" marL="0" marR="0" rtl="0" algn="l">
              <a:spcBef>
                <a:spcPts val="0"/>
              </a:spcBef>
              <a:buClr>
                <a:schemeClr val="accent1"/>
              </a:buClr>
              <a:buFont typeface="Arial"/>
              <a:buNone/>
              <a:defRPr b="1" i="0" sz="5500" u="none" cap="none" strike="noStrike">
                <a:solidFill>
                  <a:schemeClr val="accent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pic>
        <p:nvPicPr>
          <p:cNvPr id="36" name="Shape 36"/>
          <p:cNvPicPr preferRelativeResize="0"/>
          <p:nvPr/>
        </p:nvPicPr>
        <p:blipFill rotWithShape="1">
          <a:blip r:embed="rId2">
            <a:alphaModFix/>
          </a:blip>
          <a:srcRect b="0" l="0" r="0" t="0"/>
          <a:stretch/>
        </p:blipFill>
        <p:spPr>
          <a:xfrm>
            <a:off x="504000" y="5994000"/>
            <a:ext cx="1578461" cy="3599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ver with illustration scene art">
    <p:spTree>
      <p:nvGrpSpPr>
        <p:cNvPr id="37" name="Shape 37"/>
        <p:cNvGrpSpPr/>
        <p:nvPr/>
      </p:nvGrpSpPr>
      <p:grpSpPr>
        <a:xfrm>
          <a:off x="0" y="0"/>
          <a:ext cx="0" cy="0"/>
          <a:chOff x="0" y="0"/>
          <a:chExt cx="0" cy="0"/>
        </a:xfrm>
      </p:grpSpPr>
      <p:pic>
        <p:nvPicPr>
          <p:cNvPr id="38" name="Shape 38"/>
          <p:cNvPicPr preferRelativeResize="0"/>
          <p:nvPr/>
        </p:nvPicPr>
        <p:blipFill rotWithShape="1">
          <a:blip r:embed="rId2">
            <a:alphaModFix/>
          </a:blip>
          <a:srcRect b="0" l="0" r="0" t="0"/>
          <a:stretch/>
        </p:blipFill>
        <p:spPr>
          <a:xfrm>
            <a:off x="288000" y="6217667"/>
            <a:ext cx="1578461" cy="359999"/>
          </a:xfrm>
          <a:prstGeom prst="rect">
            <a:avLst/>
          </a:prstGeom>
          <a:noFill/>
          <a:ln>
            <a:noFill/>
          </a:ln>
        </p:spPr>
      </p:pic>
      <p:sp>
        <p:nvSpPr>
          <p:cNvPr id="39" name="Shape 39"/>
          <p:cNvSpPr/>
          <p:nvPr>
            <p:ph idx="2" type="pic"/>
          </p:nvPr>
        </p:nvSpPr>
        <p:spPr>
          <a:xfrm>
            <a:off x="0" y="0"/>
            <a:ext cx="12195174" cy="3430006"/>
          </a:xfrm>
          <a:prstGeom prst="rect">
            <a:avLst/>
          </a:prstGeom>
          <a:noFill/>
          <a:ln>
            <a:noFill/>
          </a:ln>
        </p:spPr>
        <p:txBody>
          <a:bodyPr anchorCtr="0" anchor="t" bIns="91425" lIns="91425" rIns="91425" tIns="91425"/>
          <a:lstStyle>
            <a:lvl1pPr indent="0" lvl="0" marL="0" marR="0" rtl="0" algn="ctr">
              <a:spcBef>
                <a:spcPts val="1800"/>
              </a:spcBef>
              <a:buClr>
                <a:schemeClr val="accent1"/>
              </a:buClr>
              <a:buFont typeface="Arial"/>
              <a:buNone/>
              <a:defRPr b="0" i="0" sz="1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40" name="Shape 40"/>
          <p:cNvSpPr txBox="1"/>
          <p:nvPr/>
        </p:nvSpPr>
        <p:spPr>
          <a:xfrm>
            <a:off x="288000" y="5769666"/>
            <a:ext cx="4204855" cy="138499"/>
          </a:xfrm>
          <a:prstGeom prst="rect">
            <a:avLst/>
          </a:prstGeom>
          <a:noFill/>
          <a:ln>
            <a:noFill/>
          </a:ln>
        </p:spPr>
        <p:txBody>
          <a:bodyPr anchorCtr="0" anchor="t" bIns="0" lIns="0" rIns="0" tIns="0">
            <a:noAutofit/>
          </a:bodyPr>
          <a:lstStyle/>
          <a:p>
            <a:pPr indent="0" lvl="0" marL="0" marR="0" rtl="0" algn="l">
              <a:spcBef>
                <a:spcPts val="0"/>
              </a:spcBef>
              <a:buClr>
                <a:schemeClr val="accent1"/>
              </a:buClr>
              <a:buSzPct val="25000"/>
              <a:buFont typeface="Arial"/>
              <a:buNone/>
            </a:pPr>
            <a:r>
              <a:rPr b="0" i="0" lang="en-US" sz="900" u="none" cap="none" strike="noStrike">
                <a:solidFill>
                  <a:schemeClr val="dk1"/>
                </a:solidFill>
                <a:latin typeface="Arial"/>
                <a:ea typeface="Arial"/>
                <a:cs typeface="Arial"/>
                <a:sym typeface="Arial"/>
              </a:rPr>
              <a:t>PUBLIC</a:t>
            </a:r>
          </a:p>
        </p:txBody>
      </p:sp>
      <p:sp>
        <p:nvSpPr>
          <p:cNvPr id="41" name="Shape 41"/>
          <p:cNvSpPr txBox="1"/>
          <p:nvPr>
            <p:ph idx="1" type="subTitle"/>
          </p:nvPr>
        </p:nvSpPr>
        <p:spPr>
          <a:xfrm>
            <a:off x="288000" y="5130489"/>
            <a:ext cx="10900799" cy="430886"/>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rial"/>
              <a:buNone/>
              <a:defRPr b="0" i="0" sz="1400" u="none" cap="none" strike="noStrike">
                <a:solidFill>
                  <a:schemeClr val="dk1"/>
                </a:solidFill>
                <a:latin typeface="Arial"/>
                <a:ea typeface="Arial"/>
                <a:cs typeface="Arial"/>
                <a:sym typeface="Arial"/>
              </a:defRPr>
            </a:lvl1pPr>
            <a:lvl2pPr indent="-10878" lvl="1" marL="544279" marR="0" rtl="0" algn="ctr">
              <a:spcBef>
                <a:spcPts val="600"/>
              </a:spcBef>
              <a:buClr>
                <a:schemeClr val="accent1"/>
              </a:buClr>
              <a:buFont typeface="Noto Sans Symbols"/>
              <a:buNone/>
              <a:defRPr b="0" i="0" sz="1800" u="none" cap="none" strike="noStrike">
                <a:solidFill>
                  <a:srgbClr val="888888"/>
                </a:solidFill>
                <a:latin typeface="Arial"/>
                <a:ea typeface="Arial"/>
                <a:cs typeface="Arial"/>
                <a:sym typeface="Arial"/>
              </a:defRPr>
            </a:lvl2pPr>
            <a:lvl3pPr indent="-9057" lvl="2" marL="1088558" marR="0" rtl="0" algn="ctr">
              <a:spcBef>
                <a:spcPts val="300"/>
              </a:spcBef>
              <a:buClr>
                <a:schemeClr val="dk1"/>
              </a:buClr>
              <a:buFont typeface="Arial"/>
              <a:buNone/>
              <a:defRPr b="0" i="0" sz="1800" u="none" cap="none" strike="noStrike">
                <a:solidFill>
                  <a:srgbClr val="888888"/>
                </a:solidFill>
                <a:latin typeface="Arial"/>
                <a:ea typeface="Arial"/>
                <a:cs typeface="Arial"/>
                <a:sym typeface="Arial"/>
              </a:defRPr>
            </a:lvl3pPr>
            <a:lvl4pPr indent="-7236" lvl="3" marL="1632837" marR="0" rtl="0" algn="ctr">
              <a:spcBef>
                <a:spcPts val="300"/>
              </a:spcBef>
              <a:buClr>
                <a:schemeClr val="dk1"/>
              </a:buClr>
              <a:buFont typeface="Arial"/>
              <a:buNone/>
              <a:defRPr b="0" i="0" sz="1600" u="none" cap="none" strike="noStrike">
                <a:solidFill>
                  <a:srgbClr val="888888"/>
                </a:solidFill>
                <a:latin typeface="Arial"/>
                <a:ea typeface="Arial"/>
                <a:cs typeface="Arial"/>
                <a:sym typeface="Arial"/>
              </a:defRPr>
            </a:lvl4pPr>
            <a:lvl5pPr indent="-5415" lvl="4" marL="2177116" marR="0" rtl="0" algn="ctr">
              <a:spcBef>
                <a:spcPts val="100"/>
              </a:spcBef>
              <a:buClr>
                <a:schemeClr val="dk1"/>
              </a:buClr>
              <a:buFont typeface="Noto Sans Symbols"/>
              <a:buNone/>
              <a:defRPr b="0" i="0" sz="1400" u="none" cap="none" strike="noStrike">
                <a:solidFill>
                  <a:srgbClr val="888888"/>
                </a:solidFill>
                <a:latin typeface="Arial"/>
                <a:ea typeface="Arial"/>
                <a:cs typeface="Arial"/>
                <a:sym typeface="Arial"/>
              </a:defRPr>
            </a:lvl5pPr>
            <a:lvl6pPr indent="-3595" lvl="5" marL="2721396"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6pPr>
            <a:lvl7pPr indent="-1775" lvl="6" marL="3265675"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7pPr>
            <a:lvl8pPr indent="-12653" lvl="7" marL="3809954"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8pPr>
            <a:lvl9pPr indent="-10833" lvl="8" marL="4354233"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9pPr>
          </a:lstStyle>
          <a:p/>
        </p:txBody>
      </p:sp>
      <p:sp>
        <p:nvSpPr>
          <p:cNvPr id="42" name="Shape 42"/>
          <p:cNvSpPr txBox="1"/>
          <p:nvPr>
            <p:ph idx="3" type="body"/>
          </p:nvPr>
        </p:nvSpPr>
        <p:spPr>
          <a:xfrm>
            <a:off x="288000" y="4024430"/>
            <a:ext cx="10899174" cy="99719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accent1"/>
              </a:buClr>
              <a:buFont typeface="Arial"/>
              <a:buNone/>
              <a:defRPr b="1" i="0" sz="3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ver white">
    <p:spTree>
      <p:nvGrpSpPr>
        <p:cNvPr id="43" name="Shape 43"/>
        <p:cNvGrpSpPr/>
        <p:nvPr/>
      </p:nvGrpSpPr>
      <p:grpSpPr>
        <a:xfrm>
          <a:off x="0" y="0"/>
          <a:ext cx="0" cy="0"/>
          <a:chOff x="0" y="0"/>
          <a:chExt cx="0" cy="0"/>
        </a:xfrm>
      </p:grpSpPr>
      <p:sp>
        <p:nvSpPr>
          <p:cNvPr id="44" name="Shape 44"/>
          <p:cNvSpPr txBox="1"/>
          <p:nvPr/>
        </p:nvSpPr>
        <p:spPr>
          <a:xfrm>
            <a:off x="288000" y="5093864"/>
            <a:ext cx="4204855" cy="153852"/>
          </a:xfrm>
          <a:prstGeom prst="rect">
            <a:avLst/>
          </a:prstGeom>
          <a:noFill/>
          <a:ln>
            <a:noFill/>
          </a:ln>
        </p:spPr>
        <p:txBody>
          <a:bodyPr anchorCtr="0" anchor="t" bIns="0" lIns="0" rIns="0" tIns="0">
            <a:noAutofit/>
          </a:bodyPr>
          <a:lstStyle/>
          <a:p>
            <a:pPr indent="0" lvl="0" marL="0" marR="0" rtl="0" algn="l">
              <a:spcBef>
                <a:spcPts val="0"/>
              </a:spcBef>
              <a:buClr>
                <a:schemeClr val="accent1"/>
              </a:buClr>
              <a:buSzPct val="25000"/>
              <a:buFont typeface="Arial"/>
              <a:buNone/>
            </a:pPr>
            <a:r>
              <a:rPr b="0" i="0" lang="en-US" sz="900" u="none" cap="none" strike="noStrike">
                <a:solidFill>
                  <a:schemeClr val="dk1"/>
                </a:solidFill>
                <a:latin typeface="Arial"/>
                <a:ea typeface="Arial"/>
                <a:cs typeface="Arial"/>
                <a:sym typeface="Arial"/>
              </a:rPr>
              <a:t>PUBLIC</a:t>
            </a:r>
          </a:p>
        </p:txBody>
      </p:sp>
      <p:sp>
        <p:nvSpPr>
          <p:cNvPr id="45" name="Shape 45"/>
          <p:cNvSpPr txBox="1"/>
          <p:nvPr>
            <p:ph idx="1" type="subTitle"/>
          </p:nvPr>
        </p:nvSpPr>
        <p:spPr>
          <a:xfrm>
            <a:off x="288000" y="4268503"/>
            <a:ext cx="8595170" cy="430886"/>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rial"/>
              <a:buNone/>
              <a:defRPr b="0" i="0" sz="1400" u="none" cap="none" strike="noStrike">
                <a:solidFill>
                  <a:schemeClr val="dk1"/>
                </a:solidFill>
                <a:latin typeface="Arial"/>
                <a:ea typeface="Arial"/>
                <a:cs typeface="Arial"/>
                <a:sym typeface="Arial"/>
              </a:defRPr>
            </a:lvl1pPr>
            <a:lvl2pPr indent="-10878" lvl="1" marL="544279" marR="0" rtl="0" algn="ctr">
              <a:spcBef>
                <a:spcPts val="600"/>
              </a:spcBef>
              <a:buClr>
                <a:schemeClr val="accent1"/>
              </a:buClr>
              <a:buFont typeface="Noto Sans Symbols"/>
              <a:buNone/>
              <a:defRPr b="0" i="0" sz="1800" u="none" cap="none" strike="noStrike">
                <a:solidFill>
                  <a:srgbClr val="888888"/>
                </a:solidFill>
                <a:latin typeface="Arial"/>
                <a:ea typeface="Arial"/>
                <a:cs typeface="Arial"/>
                <a:sym typeface="Arial"/>
              </a:defRPr>
            </a:lvl2pPr>
            <a:lvl3pPr indent="-9057" lvl="2" marL="1088558" marR="0" rtl="0" algn="ctr">
              <a:spcBef>
                <a:spcPts val="300"/>
              </a:spcBef>
              <a:buClr>
                <a:schemeClr val="dk1"/>
              </a:buClr>
              <a:buFont typeface="Arial"/>
              <a:buNone/>
              <a:defRPr b="0" i="0" sz="1800" u="none" cap="none" strike="noStrike">
                <a:solidFill>
                  <a:srgbClr val="888888"/>
                </a:solidFill>
                <a:latin typeface="Arial"/>
                <a:ea typeface="Arial"/>
                <a:cs typeface="Arial"/>
                <a:sym typeface="Arial"/>
              </a:defRPr>
            </a:lvl3pPr>
            <a:lvl4pPr indent="-7236" lvl="3" marL="1632837" marR="0" rtl="0" algn="ctr">
              <a:spcBef>
                <a:spcPts val="300"/>
              </a:spcBef>
              <a:buClr>
                <a:schemeClr val="dk1"/>
              </a:buClr>
              <a:buFont typeface="Arial"/>
              <a:buNone/>
              <a:defRPr b="0" i="0" sz="1600" u="none" cap="none" strike="noStrike">
                <a:solidFill>
                  <a:srgbClr val="888888"/>
                </a:solidFill>
                <a:latin typeface="Arial"/>
                <a:ea typeface="Arial"/>
                <a:cs typeface="Arial"/>
                <a:sym typeface="Arial"/>
              </a:defRPr>
            </a:lvl4pPr>
            <a:lvl5pPr indent="-5415" lvl="4" marL="2177116" marR="0" rtl="0" algn="ctr">
              <a:spcBef>
                <a:spcPts val="100"/>
              </a:spcBef>
              <a:buClr>
                <a:schemeClr val="dk1"/>
              </a:buClr>
              <a:buFont typeface="Noto Sans Symbols"/>
              <a:buNone/>
              <a:defRPr b="0" i="0" sz="1400" u="none" cap="none" strike="noStrike">
                <a:solidFill>
                  <a:srgbClr val="888888"/>
                </a:solidFill>
                <a:latin typeface="Arial"/>
                <a:ea typeface="Arial"/>
                <a:cs typeface="Arial"/>
                <a:sym typeface="Arial"/>
              </a:defRPr>
            </a:lvl5pPr>
            <a:lvl6pPr indent="-3595" lvl="5" marL="2721396"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6pPr>
            <a:lvl7pPr indent="-1775" lvl="6" marL="3265675"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7pPr>
            <a:lvl8pPr indent="-12653" lvl="7" marL="3809954"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8pPr>
            <a:lvl9pPr indent="-10833" lvl="8" marL="4354233"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9pPr>
          </a:lstStyle>
          <a:p/>
        </p:txBody>
      </p:sp>
      <p:sp>
        <p:nvSpPr>
          <p:cNvPr id="46" name="Shape 46"/>
          <p:cNvSpPr txBox="1"/>
          <p:nvPr>
            <p:ph idx="2" type="body"/>
          </p:nvPr>
        </p:nvSpPr>
        <p:spPr>
          <a:xfrm>
            <a:off x="288000" y="2706316"/>
            <a:ext cx="8595170" cy="99719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accent1"/>
              </a:buClr>
              <a:buFont typeface="Arial"/>
              <a:buNone/>
              <a:defRPr b="1" i="0" sz="3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grpSp>
        <p:nvGrpSpPr>
          <p:cNvPr id="47" name="Shape 47"/>
          <p:cNvGrpSpPr/>
          <p:nvPr/>
        </p:nvGrpSpPr>
        <p:grpSpPr>
          <a:xfrm>
            <a:off x="9171172" y="0"/>
            <a:ext cx="3024002" cy="6857999"/>
            <a:chOff x="9171172" y="0"/>
            <a:chExt cx="3024002" cy="6855990"/>
          </a:xfrm>
        </p:grpSpPr>
        <p:sp>
          <p:nvSpPr>
            <p:cNvPr id="48" name="Shape 48"/>
            <p:cNvSpPr/>
            <p:nvPr/>
          </p:nvSpPr>
          <p:spPr>
            <a:xfrm>
              <a:off x="11187175" y="0"/>
              <a:ext cx="1007999" cy="6855990"/>
            </a:xfrm>
            <a:prstGeom prst="rect">
              <a:avLst/>
            </a:prstGeom>
            <a:solidFill>
              <a:schemeClr val="accent1"/>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49" name="Shape 49"/>
            <p:cNvSpPr/>
            <p:nvPr/>
          </p:nvSpPr>
          <p:spPr>
            <a:xfrm>
              <a:off x="10179174" y="0"/>
              <a:ext cx="1007999" cy="6855990"/>
            </a:xfrm>
            <a:prstGeom prst="rect">
              <a:avLst/>
            </a:prstGeom>
            <a:solidFill>
              <a:schemeClr val="accent1">
                <a:alpha val="69803"/>
              </a:schemeClr>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50" name="Shape 50"/>
            <p:cNvSpPr/>
            <p:nvPr/>
          </p:nvSpPr>
          <p:spPr>
            <a:xfrm>
              <a:off x="9171172" y="0"/>
              <a:ext cx="1007999" cy="6855990"/>
            </a:xfrm>
            <a:prstGeom prst="rect">
              <a:avLst/>
            </a:prstGeom>
            <a:solidFill>
              <a:schemeClr val="accent1">
                <a:alpha val="40000"/>
              </a:schemeClr>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pic>
        <p:nvPicPr>
          <p:cNvPr id="51" name="Shape 51"/>
          <p:cNvPicPr preferRelativeResize="0"/>
          <p:nvPr/>
        </p:nvPicPr>
        <p:blipFill rotWithShape="1">
          <a:blip r:embed="rId2">
            <a:alphaModFix/>
          </a:blip>
          <a:srcRect b="0" l="0" r="0" t="0"/>
          <a:stretch/>
        </p:blipFill>
        <p:spPr>
          <a:xfrm>
            <a:off x="288000" y="6217667"/>
            <a:ext cx="1578461" cy="3599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ver with pictogram">
    <p:spTree>
      <p:nvGrpSpPr>
        <p:cNvPr id="52" name="Shape 52"/>
        <p:cNvGrpSpPr/>
        <p:nvPr/>
      </p:nvGrpSpPr>
      <p:grpSpPr>
        <a:xfrm>
          <a:off x="0" y="0"/>
          <a:ext cx="0" cy="0"/>
          <a:chOff x="0" y="0"/>
          <a:chExt cx="0" cy="0"/>
        </a:xfrm>
      </p:grpSpPr>
      <p:sp>
        <p:nvSpPr>
          <p:cNvPr id="53" name="Shape 53"/>
          <p:cNvSpPr txBox="1"/>
          <p:nvPr/>
        </p:nvSpPr>
        <p:spPr>
          <a:xfrm>
            <a:off x="288000" y="5093864"/>
            <a:ext cx="4204855" cy="153852"/>
          </a:xfrm>
          <a:prstGeom prst="rect">
            <a:avLst/>
          </a:prstGeom>
          <a:noFill/>
          <a:ln>
            <a:noFill/>
          </a:ln>
        </p:spPr>
        <p:txBody>
          <a:bodyPr anchorCtr="0" anchor="t" bIns="0" lIns="0" rIns="0" tIns="0">
            <a:noAutofit/>
          </a:bodyPr>
          <a:lstStyle/>
          <a:p>
            <a:pPr indent="0" lvl="0" marL="0" marR="0" rtl="0" algn="l">
              <a:spcBef>
                <a:spcPts val="0"/>
              </a:spcBef>
              <a:buClr>
                <a:schemeClr val="accent1"/>
              </a:buClr>
              <a:buSzPct val="25000"/>
              <a:buFont typeface="Arial"/>
              <a:buNone/>
            </a:pPr>
            <a:r>
              <a:rPr b="0" i="0" lang="en-US" sz="900" u="none" cap="none" strike="noStrike">
                <a:solidFill>
                  <a:schemeClr val="dk1"/>
                </a:solidFill>
                <a:latin typeface="Arial"/>
                <a:ea typeface="Arial"/>
                <a:cs typeface="Arial"/>
                <a:sym typeface="Arial"/>
              </a:rPr>
              <a:t>PUBLIC</a:t>
            </a:r>
          </a:p>
        </p:txBody>
      </p:sp>
      <p:sp>
        <p:nvSpPr>
          <p:cNvPr id="54" name="Shape 54"/>
          <p:cNvSpPr txBox="1"/>
          <p:nvPr>
            <p:ph idx="1" type="subTitle"/>
          </p:nvPr>
        </p:nvSpPr>
        <p:spPr>
          <a:xfrm>
            <a:off x="288001" y="4268503"/>
            <a:ext cx="6373430" cy="430886"/>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chemeClr val="accent1"/>
              </a:buClr>
              <a:buFont typeface="Arial"/>
              <a:buNone/>
              <a:defRPr b="0" i="0" sz="1400" u="none" cap="none" strike="noStrike">
                <a:solidFill>
                  <a:schemeClr val="dk1"/>
                </a:solidFill>
                <a:latin typeface="Arial"/>
                <a:ea typeface="Arial"/>
                <a:cs typeface="Arial"/>
                <a:sym typeface="Arial"/>
              </a:defRPr>
            </a:lvl1pPr>
            <a:lvl2pPr indent="-10878" lvl="1" marL="544279" marR="0" rtl="0" algn="ctr">
              <a:spcBef>
                <a:spcPts val="600"/>
              </a:spcBef>
              <a:buClr>
                <a:schemeClr val="accent1"/>
              </a:buClr>
              <a:buFont typeface="Noto Sans Symbols"/>
              <a:buNone/>
              <a:defRPr b="0" i="0" sz="1800" u="none" cap="none" strike="noStrike">
                <a:solidFill>
                  <a:srgbClr val="888888"/>
                </a:solidFill>
                <a:latin typeface="Arial"/>
                <a:ea typeface="Arial"/>
                <a:cs typeface="Arial"/>
                <a:sym typeface="Arial"/>
              </a:defRPr>
            </a:lvl2pPr>
            <a:lvl3pPr indent="-9057" lvl="2" marL="1088558" marR="0" rtl="0" algn="ctr">
              <a:spcBef>
                <a:spcPts val="300"/>
              </a:spcBef>
              <a:buClr>
                <a:schemeClr val="dk1"/>
              </a:buClr>
              <a:buFont typeface="Arial"/>
              <a:buNone/>
              <a:defRPr b="0" i="0" sz="1800" u="none" cap="none" strike="noStrike">
                <a:solidFill>
                  <a:srgbClr val="888888"/>
                </a:solidFill>
                <a:latin typeface="Arial"/>
                <a:ea typeface="Arial"/>
                <a:cs typeface="Arial"/>
                <a:sym typeface="Arial"/>
              </a:defRPr>
            </a:lvl3pPr>
            <a:lvl4pPr indent="-7236" lvl="3" marL="1632837" marR="0" rtl="0" algn="ctr">
              <a:spcBef>
                <a:spcPts val="300"/>
              </a:spcBef>
              <a:buClr>
                <a:schemeClr val="dk1"/>
              </a:buClr>
              <a:buFont typeface="Arial"/>
              <a:buNone/>
              <a:defRPr b="0" i="0" sz="1600" u="none" cap="none" strike="noStrike">
                <a:solidFill>
                  <a:srgbClr val="888888"/>
                </a:solidFill>
                <a:latin typeface="Arial"/>
                <a:ea typeface="Arial"/>
                <a:cs typeface="Arial"/>
                <a:sym typeface="Arial"/>
              </a:defRPr>
            </a:lvl4pPr>
            <a:lvl5pPr indent="-5415" lvl="4" marL="2177116" marR="0" rtl="0" algn="ctr">
              <a:spcBef>
                <a:spcPts val="100"/>
              </a:spcBef>
              <a:buClr>
                <a:schemeClr val="dk1"/>
              </a:buClr>
              <a:buFont typeface="Noto Sans Symbols"/>
              <a:buNone/>
              <a:defRPr b="0" i="0" sz="1400" u="none" cap="none" strike="noStrike">
                <a:solidFill>
                  <a:srgbClr val="888888"/>
                </a:solidFill>
                <a:latin typeface="Arial"/>
                <a:ea typeface="Arial"/>
                <a:cs typeface="Arial"/>
                <a:sym typeface="Arial"/>
              </a:defRPr>
            </a:lvl5pPr>
            <a:lvl6pPr indent="-3595" lvl="5" marL="2721396"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6pPr>
            <a:lvl7pPr indent="-1775" lvl="6" marL="3265675"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7pPr>
            <a:lvl8pPr indent="-12653" lvl="7" marL="3809954"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8pPr>
            <a:lvl9pPr indent="-10833" lvl="8" marL="4354233" marR="0" rtl="0" algn="ctr">
              <a:spcBef>
                <a:spcPts val="480"/>
              </a:spcBef>
              <a:buClr>
                <a:srgbClr val="888888"/>
              </a:buClr>
              <a:buFont typeface="Arial"/>
              <a:buNone/>
              <a:defRPr b="0" i="0" sz="2400" u="none" cap="none" strike="noStrike">
                <a:solidFill>
                  <a:srgbClr val="888888"/>
                </a:solidFill>
                <a:latin typeface="Arial"/>
                <a:ea typeface="Arial"/>
                <a:cs typeface="Arial"/>
                <a:sym typeface="Arial"/>
              </a:defRPr>
            </a:lvl9pPr>
          </a:lstStyle>
          <a:p/>
        </p:txBody>
      </p:sp>
      <p:sp>
        <p:nvSpPr>
          <p:cNvPr id="55" name="Shape 55"/>
          <p:cNvSpPr txBox="1"/>
          <p:nvPr>
            <p:ph idx="2" type="body"/>
          </p:nvPr>
        </p:nvSpPr>
        <p:spPr>
          <a:xfrm>
            <a:off x="288001" y="2706316"/>
            <a:ext cx="6373430" cy="997195"/>
          </a:xfrm>
          <a:prstGeom prst="rect">
            <a:avLst/>
          </a:prstGeom>
          <a:noFill/>
          <a:ln>
            <a:noFill/>
          </a:ln>
        </p:spPr>
        <p:txBody>
          <a:bodyPr anchorCtr="0" anchor="t" bIns="91425" lIns="91425" rIns="91425" tIns="91425"/>
          <a:lstStyle>
            <a:lvl1pPr indent="0" lvl="0" marL="0" marR="0" rtl="0" algn="l">
              <a:lnSpc>
                <a:spcPct val="90000"/>
              </a:lnSpc>
              <a:spcBef>
                <a:spcPts val="0"/>
              </a:spcBef>
              <a:buClr>
                <a:schemeClr val="accent1"/>
              </a:buClr>
              <a:buFont typeface="Arial"/>
              <a:buNone/>
              <a:defRPr b="1" i="0" sz="3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56" name="Shape 56"/>
          <p:cNvSpPr/>
          <p:nvPr>
            <p:ph idx="3" type="pic"/>
          </p:nvPr>
        </p:nvSpPr>
        <p:spPr>
          <a:xfrm>
            <a:off x="6954854" y="963000"/>
            <a:ext cx="4932000" cy="4932000"/>
          </a:xfrm>
          <a:prstGeom prst="rect">
            <a:avLst/>
          </a:prstGeom>
          <a:noFill/>
          <a:ln>
            <a:noFill/>
          </a:ln>
        </p:spPr>
        <p:txBody>
          <a:bodyPr anchorCtr="0" anchor="t" bIns="91425" lIns="91425" rIns="91425" tIns="91425"/>
          <a:lstStyle>
            <a:lvl1pPr indent="0" lvl="0" marL="0" marR="0" rtl="0" algn="l">
              <a:spcBef>
                <a:spcPts val="1800"/>
              </a:spcBef>
              <a:buClr>
                <a:schemeClr val="accent1"/>
              </a:buClr>
              <a:buFont typeface="Arial"/>
              <a:buNone/>
              <a:defRPr b="0" i="0" sz="20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pic>
        <p:nvPicPr>
          <p:cNvPr id="57" name="Shape 57"/>
          <p:cNvPicPr preferRelativeResize="0"/>
          <p:nvPr/>
        </p:nvPicPr>
        <p:blipFill rotWithShape="1">
          <a:blip r:embed="rId2">
            <a:alphaModFix/>
          </a:blip>
          <a:srcRect b="0" l="0" r="0" t="0"/>
          <a:stretch/>
        </p:blipFill>
        <p:spPr>
          <a:xfrm>
            <a:off x="288000" y="6217667"/>
            <a:ext cx="1578461" cy="3599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Divider Page">
    <p:spTree>
      <p:nvGrpSpPr>
        <p:cNvPr id="58" name="Shape 58"/>
        <p:cNvGrpSpPr/>
        <p:nvPr/>
      </p:nvGrpSpPr>
      <p:grpSpPr>
        <a:xfrm>
          <a:off x="0" y="0"/>
          <a:ext cx="0" cy="0"/>
          <a:chOff x="0" y="0"/>
          <a:chExt cx="0" cy="0"/>
        </a:xfrm>
      </p:grpSpPr>
      <p:sp>
        <p:nvSpPr>
          <p:cNvPr id="59" name="Shape 59"/>
          <p:cNvSpPr txBox="1"/>
          <p:nvPr>
            <p:ph type="ctrTitle"/>
          </p:nvPr>
        </p:nvSpPr>
        <p:spPr>
          <a:xfrm>
            <a:off x="504000" y="3090446"/>
            <a:ext cx="11185199" cy="677108"/>
          </a:xfrm>
          <a:prstGeom prst="rect">
            <a:avLst/>
          </a:prstGeom>
          <a:noFill/>
          <a:ln>
            <a:noFill/>
          </a:ln>
        </p:spPr>
        <p:txBody>
          <a:bodyPr anchorCtr="0" anchor="ctr" bIns="91425" lIns="91425" rIns="91425" tIns="91425"/>
          <a:lstStyle>
            <a:lvl1pPr indent="0" lvl="0" marL="0" marR="0" rtl="0" algn="l">
              <a:spcBef>
                <a:spcPts val="0"/>
              </a:spcBef>
              <a:buClr>
                <a:schemeClr val="dk1"/>
              </a:buClr>
              <a:buFont typeface="Arial"/>
              <a:buNone/>
              <a:defRPr b="1"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Divider Page with image">
    <p:spTree>
      <p:nvGrpSpPr>
        <p:cNvPr id="60" name="Shape 60"/>
        <p:cNvGrpSpPr/>
        <p:nvPr/>
      </p:nvGrpSpPr>
      <p:grpSpPr>
        <a:xfrm>
          <a:off x="0" y="0"/>
          <a:ext cx="0" cy="0"/>
          <a:chOff x="0" y="0"/>
          <a:chExt cx="0" cy="0"/>
        </a:xfrm>
      </p:grpSpPr>
      <p:sp>
        <p:nvSpPr>
          <p:cNvPr id="61" name="Shape 61"/>
          <p:cNvSpPr/>
          <p:nvPr>
            <p:ph idx="2" type="pic"/>
          </p:nvPr>
        </p:nvSpPr>
        <p:spPr>
          <a:xfrm>
            <a:off x="0" y="3427200"/>
            <a:ext cx="12195174" cy="3430799"/>
          </a:xfrm>
          <a:prstGeom prst="rect">
            <a:avLst/>
          </a:prstGeom>
          <a:noFill/>
          <a:ln>
            <a:noFill/>
          </a:ln>
        </p:spPr>
        <p:txBody>
          <a:bodyPr anchorCtr="0" anchor="t" bIns="91425" lIns="91425" rIns="91425" tIns="91425"/>
          <a:lstStyle>
            <a:lvl1pPr indent="0" lvl="0" marL="0" marR="0" rtl="0" algn="ctr">
              <a:lnSpc>
                <a:spcPct val="100000"/>
              </a:lnSpc>
              <a:spcBef>
                <a:spcPts val="1200"/>
              </a:spcBef>
              <a:spcAft>
                <a:spcPts val="0"/>
              </a:spcAft>
              <a:buClr>
                <a:schemeClr val="accent1"/>
              </a:buClr>
              <a:buFont typeface="Arial"/>
              <a:buNone/>
              <a:defRPr b="0" i="0" sz="16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62" name="Shape 62"/>
          <p:cNvSpPr txBox="1"/>
          <p:nvPr>
            <p:ph type="ctrTitle"/>
          </p:nvPr>
        </p:nvSpPr>
        <p:spPr>
          <a:xfrm>
            <a:off x="504000" y="1375045"/>
            <a:ext cx="11185199" cy="677108"/>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4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 name="Shape 6"/>
        <p:cNvGrpSpPr/>
        <p:nvPr/>
      </p:nvGrpSpPr>
      <p:grpSpPr>
        <a:xfrm>
          <a:off x="0" y="0"/>
          <a:ext cx="0" cy="0"/>
          <a:chOff x="0" y="0"/>
          <a:chExt cx="0" cy="0"/>
        </a:xfrm>
      </p:grpSpPr>
      <p:sp>
        <p:nvSpPr>
          <p:cNvPr id="7" name="Shape 7"/>
          <p:cNvSpPr txBox="1"/>
          <p:nvPr/>
        </p:nvSpPr>
        <p:spPr>
          <a:xfrm>
            <a:off x="11549413" y="6536751"/>
            <a:ext cx="141063" cy="138499"/>
          </a:xfrm>
          <a:prstGeom prst="rect">
            <a:avLst/>
          </a:prstGeom>
          <a:noFill/>
          <a:ln>
            <a:noFill/>
          </a:ln>
        </p:spPr>
        <p:txBody>
          <a:bodyPr anchorCtr="0" anchor="t" bIns="0" lIns="0" rIns="0" tIns="0">
            <a:noAutofit/>
          </a:bodyPr>
          <a:lstStyle/>
          <a:p>
            <a:pPr indent="0" lvl="0" marL="0" marR="0" rtl="0" algn="r">
              <a:spcBef>
                <a:spcPts val="0"/>
              </a:spcBef>
              <a:buClr>
                <a:schemeClr val="dk1"/>
              </a:buClr>
              <a:buSzPct val="25000"/>
              <a:buFont typeface="Arial"/>
              <a:buNone/>
            </a:pPr>
            <a:fld id="{00000000-1234-1234-1234-123412341234}" type="slidenum">
              <a:rPr b="0" i="0" lang="en-US" sz="900" u="none" cap="none" strike="noStrike">
                <a:solidFill>
                  <a:schemeClr val="dk1"/>
                </a:solidFill>
                <a:latin typeface="Arial"/>
                <a:ea typeface="Arial"/>
                <a:cs typeface="Arial"/>
                <a:sym typeface="Arial"/>
              </a:rPr>
              <a:t>‹#›</a:t>
            </a:fld>
          </a:p>
        </p:txBody>
      </p:sp>
      <p:sp>
        <p:nvSpPr>
          <p:cNvPr id="8" name="Shape 8"/>
          <p:cNvSpPr txBox="1"/>
          <p:nvPr/>
        </p:nvSpPr>
        <p:spPr>
          <a:xfrm>
            <a:off x="2814655" y="6559834"/>
            <a:ext cx="278923" cy="92333"/>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chemeClr val="dk1"/>
              </a:buClr>
              <a:buSzPct val="25000"/>
              <a:buFont typeface="Arial"/>
              <a:buNone/>
            </a:pPr>
            <a:r>
              <a:rPr b="0" i="0" lang="en-US" sz="600" u="none" cap="none" strike="noStrike">
                <a:solidFill>
                  <a:schemeClr val="dk1"/>
                </a:solidFill>
                <a:latin typeface="Arial"/>
                <a:ea typeface="Arial"/>
                <a:cs typeface="Arial"/>
                <a:sym typeface="Arial"/>
              </a:rPr>
              <a:t>PUBLIC</a:t>
            </a:r>
          </a:p>
        </p:txBody>
      </p:sp>
      <p:sp>
        <p:nvSpPr>
          <p:cNvPr id="9" name="Shape 9"/>
          <p:cNvSpPr txBox="1"/>
          <p:nvPr/>
        </p:nvSpPr>
        <p:spPr>
          <a:xfrm>
            <a:off x="504000" y="6559834"/>
            <a:ext cx="2269679" cy="92333"/>
          </a:xfrm>
          <a:prstGeom prst="rect">
            <a:avLst/>
          </a:prstGeom>
          <a:noFill/>
          <a:ln>
            <a:noFill/>
          </a:ln>
        </p:spPr>
        <p:txBody>
          <a:bodyPr anchorCtr="0" anchor="t" bIns="0" lIns="0" rIns="0" tIns="0">
            <a:noAutofit/>
          </a:bodyPr>
          <a:lstStyle/>
          <a:p>
            <a:pPr indent="-84121" lvl="0" marL="84121" marR="0" rtl="0" algn="l">
              <a:lnSpc>
                <a:spcPct val="100000"/>
              </a:lnSpc>
              <a:spcBef>
                <a:spcPts val="0"/>
              </a:spcBef>
              <a:spcAft>
                <a:spcPts val="0"/>
              </a:spcAft>
              <a:buClr>
                <a:schemeClr val="dk1"/>
              </a:buClr>
              <a:buSzPct val="100000"/>
              <a:buFont typeface="Arial"/>
              <a:buChar char="©"/>
            </a:pPr>
            <a:r>
              <a:rPr b="0" i="0" lang="en-US" sz="600" u="none" cap="none" strike="noStrike">
                <a:solidFill>
                  <a:schemeClr val="dk1"/>
                </a:solidFill>
                <a:latin typeface="Arial"/>
                <a:ea typeface="Arial"/>
                <a:cs typeface="Arial"/>
                <a:sym typeface="Arial"/>
              </a:rPr>
              <a:t>2017 SAP SE or an SAP affiliate company. All rights reserved.  ǀ</a:t>
            </a:r>
          </a:p>
        </p:txBody>
      </p:sp>
      <p:sp>
        <p:nvSpPr>
          <p:cNvPr id="10" name="Shape 10"/>
          <p:cNvSpPr txBox="1"/>
          <p:nvPr>
            <p:ph idx="1" type="body"/>
          </p:nvPr>
        </p:nvSpPr>
        <p:spPr>
          <a:xfrm>
            <a:off x="504000" y="1620000"/>
            <a:ext cx="11186475" cy="4230234"/>
          </a:xfrm>
          <a:prstGeom prst="rect">
            <a:avLst/>
          </a:prstGeom>
          <a:noFill/>
          <a:ln>
            <a:noFill/>
          </a:ln>
        </p:spPr>
        <p:txBody>
          <a:bodyPr anchorCtr="0" anchor="t" bIns="91425" lIns="91425" rIns="91425" tIns="91425"/>
          <a:lstStyle>
            <a:lvl1pPr indent="0" lvl="0" marL="0" marR="0" rtl="0" algn="l">
              <a:spcBef>
                <a:spcPts val="1800"/>
              </a:spcBef>
              <a:buClr>
                <a:schemeClr val="accent1"/>
              </a:buClr>
              <a:buFont typeface="Arial"/>
              <a:buNone/>
              <a:defRPr b="0" i="0" sz="2000" u="none" cap="none" strike="noStrike">
                <a:solidFill>
                  <a:schemeClr val="dk1"/>
                </a:solidFill>
                <a:latin typeface="Arial"/>
                <a:ea typeface="Arial"/>
                <a:cs typeface="Arial"/>
                <a:sym typeface="Arial"/>
              </a:defRPr>
            </a:lvl1pPr>
            <a:lvl2pPr indent="-65664" lvl="1" marL="179964" marR="0" rtl="0" algn="l">
              <a:spcBef>
                <a:spcPts val="600"/>
              </a:spcBef>
              <a:buClr>
                <a:schemeClr val="accent1"/>
              </a:buClr>
              <a:buSzPct val="100000"/>
              <a:buFont typeface="Noto Sans Symbols"/>
              <a:buChar char="▪"/>
              <a:defRPr b="0" i="0" sz="1800" u="none" cap="none" strike="noStrike">
                <a:solidFill>
                  <a:schemeClr val="dk1"/>
                </a:solidFill>
                <a:latin typeface="Arial"/>
                <a:ea typeface="Arial"/>
                <a:cs typeface="Arial"/>
                <a:sym typeface="Arial"/>
              </a:defRPr>
            </a:lvl2pPr>
            <a:lvl3pPr indent="-66675" lvl="2" marL="358775" marR="0" rtl="0" algn="l">
              <a:spcBef>
                <a:spcPts val="300"/>
              </a:spcBef>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62372" lvl="3" marL="539892" marR="0" rtl="0" algn="l">
              <a:spcBef>
                <a:spcPts val="300"/>
              </a:spcBef>
              <a:buClr>
                <a:schemeClr val="dk1"/>
              </a:buClr>
              <a:buSzPct val="120000"/>
              <a:buFont typeface="Arial"/>
              <a:buChar char="▫"/>
              <a:defRPr b="0" i="0" sz="1600" u="none" cap="none" strike="noStrike">
                <a:solidFill>
                  <a:schemeClr val="dk1"/>
                </a:solidFill>
                <a:latin typeface="Arial"/>
                <a:ea typeface="Arial"/>
                <a:cs typeface="Arial"/>
                <a:sym typeface="Arial"/>
              </a:defRPr>
            </a:lvl4pPr>
            <a:lvl5pPr indent="-97556" lvl="4" marL="719856" marR="0" rtl="0" algn="l">
              <a:spcBef>
                <a:spcPts val="100"/>
              </a:spcBef>
              <a:buClr>
                <a:schemeClr val="dk1"/>
              </a:buClr>
              <a:buSzPct val="100000"/>
              <a:buFont typeface="Noto Sans Symbols"/>
              <a:buChar char="−"/>
              <a:defRPr b="0" i="0" sz="1400" u="none" cap="none" strike="noStrike">
                <a:solidFill>
                  <a:schemeClr val="dk1"/>
                </a:solidFill>
                <a:latin typeface="Arial"/>
                <a:ea typeface="Arial"/>
                <a:cs typeface="Arial"/>
                <a:sym typeface="Arial"/>
              </a:defRPr>
            </a:lvl5pPr>
            <a:lvl6pPr indent="-123334" lvl="5" marL="2993535"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6pPr>
            <a:lvl7pPr indent="-121513" lvl="6" marL="3537814"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7pPr>
            <a:lvl8pPr indent="-132393" lvl="7" marL="408209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8pPr>
            <a:lvl9pPr indent="-130573" lvl="8" marL="4626373" marR="0" rtl="0" algn="l">
              <a:spcBef>
                <a:spcPts val="480"/>
              </a:spcBef>
              <a:buClr>
                <a:schemeClr val="dk1"/>
              </a:buClr>
              <a:buSzPct val="100000"/>
              <a:buFont typeface="Arial"/>
              <a:buChar char="•"/>
              <a:defRPr b="0" i="0" sz="2400" u="none" cap="none" strike="noStrike">
                <a:solidFill>
                  <a:schemeClr val="dk1"/>
                </a:solidFill>
                <a:latin typeface="Arial"/>
                <a:ea typeface="Arial"/>
                <a:cs typeface="Arial"/>
                <a:sym typeface="Arial"/>
              </a:defRPr>
            </a:lvl9pPr>
          </a:lstStyle>
          <a:p/>
        </p:txBody>
      </p:sp>
      <p:sp>
        <p:nvSpPr>
          <p:cNvPr id="11" name="Shape 11"/>
          <p:cNvSpPr txBox="1"/>
          <p:nvPr>
            <p:ph type="title"/>
          </p:nvPr>
        </p:nvSpPr>
        <p:spPr>
          <a:xfrm>
            <a:off x="504000" y="504000"/>
            <a:ext cx="11186475" cy="369332"/>
          </a:xfrm>
          <a:prstGeom prst="rect">
            <a:avLst/>
          </a:prstGeom>
          <a:noFill/>
          <a:ln>
            <a:noFill/>
          </a:ln>
        </p:spPr>
        <p:txBody>
          <a:bodyPr anchorCtr="0" anchor="t" bIns="91425" lIns="91425" rIns="91425" tIns="91425"/>
          <a:lstStyle>
            <a:lvl1pPr indent="0" lvl="0" marL="0" marR="0" rtl="0" algn="l">
              <a:spcBef>
                <a:spcPts val="0"/>
              </a:spcBef>
              <a:buClr>
                <a:schemeClr val="dk1"/>
              </a:buClr>
              <a:buFont typeface="Arial"/>
              <a:buNone/>
              <a:defRPr b="1" i="0" sz="2400" u="none" cap="none" strike="noStrike">
                <a:solidFill>
                  <a:schemeClr val="dk1"/>
                </a:solidFill>
                <a:latin typeface="Arial"/>
                <a:ea typeface="Arial"/>
                <a:cs typeface="Arial"/>
                <a:sym typeface="Arial"/>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grpSp>
        <p:nvGrpSpPr>
          <p:cNvPr id="12" name="Shape 12"/>
          <p:cNvGrpSpPr/>
          <p:nvPr/>
        </p:nvGrpSpPr>
        <p:grpSpPr>
          <a:xfrm>
            <a:off x="0" y="0"/>
            <a:ext cx="12196799" cy="251942"/>
            <a:chOff x="0" y="0"/>
            <a:chExt cx="12196799" cy="251942"/>
          </a:xfrm>
        </p:grpSpPr>
        <p:sp>
          <p:nvSpPr>
            <p:cNvPr id="13" name="Shape 13"/>
            <p:cNvSpPr/>
            <p:nvPr/>
          </p:nvSpPr>
          <p:spPr>
            <a:xfrm>
              <a:off x="0" y="0"/>
              <a:ext cx="12196799" cy="251941"/>
            </a:xfrm>
            <a:prstGeom prst="rect">
              <a:avLst/>
            </a:prstGeom>
            <a:solidFill>
              <a:srgbClr val="000000"/>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nvGrpSpPr>
            <p:cNvPr id="14" name="Shape 14"/>
            <p:cNvGrpSpPr/>
            <p:nvPr/>
          </p:nvGrpSpPr>
          <p:grpSpPr>
            <a:xfrm>
              <a:off x="10683752" y="0"/>
              <a:ext cx="1513047" cy="251942"/>
              <a:chOff x="10682127" y="0"/>
              <a:chExt cx="1513047" cy="251999"/>
            </a:xfrm>
          </p:grpSpPr>
          <p:sp>
            <p:nvSpPr>
              <p:cNvPr id="15" name="Shape 15"/>
              <p:cNvSpPr/>
              <p:nvPr/>
            </p:nvSpPr>
            <p:spPr>
              <a:xfrm>
                <a:off x="11691175" y="0"/>
                <a:ext cx="503999" cy="251999"/>
              </a:xfrm>
              <a:prstGeom prst="rect">
                <a:avLst/>
              </a:prstGeom>
              <a:solidFill>
                <a:schemeClr val="accent1"/>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6" name="Shape 16"/>
              <p:cNvSpPr/>
              <p:nvPr/>
            </p:nvSpPr>
            <p:spPr>
              <a:xfrm>
                <a:off x="11186475" y="0"/>
                <a:ext cx="503999" cy="251999"/>
              </a:xfrm>
              <a:prstGeom prst="rect">
                <a:avLst/>
              </a:prstGeom>
              <a:solidFill>
                <a:schemeClr val="accent1">
                  <a:alpha val="69803"/>
                </a:schemeClr>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7" name="Shape 17"/>
              <p:cNvSpPr/>
              <p:nvPr/>
            </p:nvSpPr>
            <p:spPr>
              <a:xfrm>
                <a:off x="10682127" y="0"/>
                <a:ext cx="503999" cy="251999"/>
              </a:xfrm>
              <a:prstGeom prst="rect">
                <a:avLst/>
              </a:prstGeom>
              <a:solidFill>
                <a:schemeClr val="accent1">
                  <a:alpha val="40000"/>
                </a:schemeClr>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Shape 147"/>
          <p:cNvPicPr preferRelativeResize="0"/>
          <p:nvPr>
            <p:ph idx="2" type="pic"/>
          </p:nvPr>
        </p:nvPicPr>
        <p:blipFill rotWithShape="1">
          <a:blip r:embed="rId3">
            <a:alphaModFix/>
          </a:blip>
          <a:srcRect b="33774" l="0" r="0" t="24022"/>
          <a:stretch/>
        </p:blipFill>
        <p:spPr>
          <a:xfrm>
            <a:off x="0" y="0"/>
            <a:ext cx="12195174" cy="3430006"/>
          </a:xfrm>
          <a:prstGeom prst="rect">
            <a:avLst/>
          </a:prstGeom>
          <a:solidFill>
            <a:schemeClr val="dk2">
              <a:alpha val="69803"/>
            </a:schemeClr>
          </a:solidFill>
          <a:ln>
            <a:noFill/>
          </a:ln>
        </p:spPr>
      </p:pic>
      <p:sp>
        <p:nvSpPr>
          <p:cNvPr id="148" name="Shape 148"/>
          <p:cNvSpPr txBox="1"/>
          <p:nvPr>
            <p:ph idx="1" type="subTitle"/>
          </p:nvPr>
        </p:nvSpPr>
        <p:spPr>
          <a:xfrm>
            <a:off x="288000" y="5130489"/>
            <a:ext cx="10900800" cy="430800"/>
          </a:xfrm>
          <a:prstGeom prst="rect">
            <a:avLst/>
          </a:prstGeom>
          <a:noFill/>
          <a:ln>
            <a:noFill/>
          </a:ln>
        </p:spPr>
        <p:txBody>
          <a:bodyPr anchorCtr="0" anchor="t" bIns="0" lIns="0" rIns="0" tIns="0">
            <a:noAutofit/>
          </a:bodyPr>
          <a:lstStyle/>
          <a:p>
            <a:pPr indent="0" lvl="0" marL="0" marR="0" rtl="0" algn="l">
              <a:lnSpc>
                <a:spcPct val="100000"/>
              </a:lnSpc>
              <a:spcBef>
                <a:spcPts val="0"/>
              </a:spcBef>
              <a:spcAft>
                <a:spcPts val="0"/>
              </a:spcAft>
              <a:buClr>
                <a:schemeClr val="accent1"/>
              </a:buClr>
              <a:buSzPct val="25000"/>
              <a:buFont typeface="Arial"/>
              <a:buNone/>
            </a:pPr>
            <a:r>
              <a:rPr lang="en-US"/>
              <a:t>VInay Nandina</a:t>
            </a:r>
          </a:p>
          <a:p>
            <a:pPr indent="0" lvl="0" marL="0" marR="0" rtl="0" algn="l">
              <a:lnSpc>
                <a:spcPct val="100000"/>
              </a:lnSpc>
              <a:spcBef>
                <a:spcPts val="0"/>
              </a:spcBef>
              <a:spcAft>
                <a:spcPts val="0"/>
              </a:spcAft>
              <a:buClr>
                <a:schemeClr val="accent1"/>
              </a:buClr>
              <a:buSzPct val="25000"/>
              <a:buFont typeface="Arial"/>
              <a:buNone/>
            </a:pPr>
            <a:r>
              <a:rPr lang="en-US"/>
              <a:t>Athira Lekshmi</a:t>
            </a:r>
          </a:p>
          <a:p>
            <a:pPr indent="0" lvl="0" marL="0" marR="0" rtl="0" algn="l">
              <a:lnSpc>
                <a:spcPct val="100000"/>
              </a:lnSpc>
              <a:spcBef>
                <a:spcPts val="0"/>
              </a:spcBef>
              <a:spcAft>
                <a:spcPts val="0"/>
              </a:spcAft>
              <a:buClr>
                <a:schemeClr val="accent1"/>
              </a:buClr>
              <a:buSzPct val="25000"/>
              <a:buFont typeface="Arial"/>
              <a:buNone/>
            </a:pPr>
            <a:r>
              <a:rPr lang="en-US"/>
              <a:t>Akash Agarwal</a:t>
            </a:r>
          </a:p>
          <a:p>
            <a:pPr indent="0" lvl="0" marL="0" marR="0" rtl="0" algn="l">
              <a:lnSpc>
                <a:spcPct val="100000"/>
              </a:lnSpc>
              <a:spcBef>
                <a:spcPts val="0"/>
              </a:spcBef>
              <a:spcAft>
                <a:spcPts val="0"/>
              </a:spcAft>
              <a:buClr>
                <a:schemeClr val="accent1"/>
              </a:buClr>
              <a:buSzPct val="25000"/>
              <a:buFont typeface="Arial"/>
              <a:buNone/>
            </a:pPr>
            <a:r>
              <a:t/>
            </a:r>
            <a:endParaRPr/>
          </a:p>
        </p:txBody>
      </p:sp>
      <p:sp>
        <p:nvSpPr>
          <p:cNvPr id="149" name="Shape 149"/>
          <p:cNvSpPr txBox="1"/>
          <p:nvPr>
            <p:ph idx="3" type="body"/>
          </p:nvPr>
        </p:nvSpPr>
        <p:spPr>
          <a:xfrm>
            <a:off x="288000" y="4024430"/>
            <a:ext cx="10899174" cy="498597"/>
          </a:xfrm>
          <a:prstGeom prst="rect">
            <a:avLst/>
          </a:prstGeom>
          <a:noFill/>
          <a:ln>
            <a:noFill/>
          </a:ln>
        </p:spPr>
        <p:txBody>
          <a:bodyPr anchorCtr="0" anchor="t" bIns="0" lIns="0" rIns="0" tIns="0">
            <a:noAutofit/>
          </a:bodyPr>
          <a:lstStyle/>
          <a:p>
            <a:pPr indent="0" lvl="0" marL="0" marR="0" rtl="0" algn="l">
              <a:lnSpc>
                <a:spcPct val="90000"/>
              </a:lnSpc>
              <a:spcBef>
                <a:spcPts val="0"/>
              </a:spcBef>
              <a:buClr>
                <a:schemeClr val="accent1"/>
              </a:buClr>
              <a:buSzPct val="25000"/>
              <a:buFont typeface="Arial"/>
              <a:buNone/>
            </a:pPr>
            <a:r>
              <a:rPr lang="en-US"/>
              <a:t>Web Push Notifications</a:t>
            </a:r>
          </a:p>
        </p:txBody>
      </p:sp>
      <p:grpSp>
        <p:nvGrpSpPr>
          <p:cNvPr id="150" name="Shape 150"/>
          <p:cNvGrpSpPr/>
          <p:nvPr/>
        </p:nvGrpSpPr>
        <p:grpSpPr>
          <a:xfrm>
            <a:off x="9171172" y="0"/>
            <a:ext cx="3024002" cy="3430006"/>
            <a:chOff x="9171172" y="0"/>
            <a:chExt cx="3024002" cy="3430006"/>
          </a:xfrm>
        </p:grpSpPr>
        <p:sp>
          <p:nvSpPr>
            <p:cNvPr id="151" name="Shape 151"/>
            <p:cNvSpPr/>
            <p:nvPr/>
          </p:nvSpPr>
          <p:spPr>
            <a:xfrm>
              <a:off x="11187175" y="0"/>
              <a:ext cx="1007999" cy="3430006"/>
            </a:xfrm>
            <a:prstGeom prst="rect">
              <a:avLst/>
            </a:prstGeom>
            <a:solidFill>
              <a:schemeClr val="accent1"/>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52" name="Shape 152"/>
            <p:cNvSpPr/>
            <p:nvPr/>
          </p:nvSpPr>
          <p:spPr>
            <a:xfrm>
              <a:off x="10179174" y="0"/>
              <a:ext cx="1007999" cy="3430006"/>
            </a:xfrm>
            <a:prstGeom prst="rect">
              <a:avLst/>
            </a:prstGeom>
            <a:solidFill>
              <a:schemeClr val="accent1">
                <a:alpha val="69803"/>
              </a:schemeClr>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sp>
          <p:nvSpPr>
            <p:cNvPr id="153" name="Shape 153"/>
            <p:cNvSpPr/>
            <p:nvPr/>
          </p:nvSpPr>
          <p:spPr>
            <a:xfrm>
              <a:off x="9171172" y="0"/>
              <a:ext cx="1007999" cy="3430006"/>
            </a:xfrm>
            <a:prstGeom prst="rect">
              <a:avLst/>
            </a:prstGeom>
            <a:solidFill>
              <a:schemeClr val="accent1">
                <a:alpha val="40000"/>
              </a:schemeClr>
            </a:solidFill>
            <a:ln>
              <a:noFill/>
            </a:ln>
          </p:spPr>
          <p:txBody>
            <a:bodyPr anchorCtr="0" anchor="ctr" bIns="72000" lIns="90000" rIns="90000" tIns="72000">
              <a:noAutofit/>
            </a:bodyPr>
            <a:lstStyle/>
            <a:p>
              <a:pPr indent="0" lvl="0" marL="0" marR="0" rtl="0" algn="ctr">
                <a:lnSpc>
                  <a:spcPct val="100000"/>
                </a:lnSpc>
                <a:spcBef>
                  <a:spcPts val="0"/>
                </a:spcBef>
                <a:spcAft>
                  <a:spcPts val="0"/>
                </a:spcAft>
                <a:buNone/>
              </a:pPr>
              <a:r>
                <a:t/>
              </a:r>
              <a:endParaRPr b="0" i="0" sz="2000" u="none" cap="none" strike="noStrike">
                <a:solidFill>
                  <a:schemeClr val="dk1"/>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idx="1" type="body"/>
          </p:nvPr>
        </p:nvSpPr>
        <p:spPr>
          <a:xfrm>
            <a:off x="504987" y="1470100"/>
            <a:ext cx="11185200" cy="4593300"/>
          </a:xfrm>
          <a:prstGeom prst="rect">
            <a:avLst/>
          </a:prstGeom>
          <a:noFill/>
          <a:ln>
            <a:noFill/>
          </a:ln>
        </p:spPr>
        <p:txBody>
          <a:bodyPr anchorCtr="0" anchor="t" bIns="0" lIns="0" rIns="0" tIns="0">
            <a:noAutofit/>
          </a:bodyPr>
          <a:lstStyle/>
          <a:p>
            <a:pPr indent="-381000" lvl="0" marL="457200" rtl="0">
              <a:spcBef>
                <a:spcPts val="0"/>
              </a:spcBef>
              <a:buSzPct val="100000"/>
              <a:buChar char="●"/>
            </a:pPr>
            <a:r>
              <a:rPr lang="en-US" sz="2400"/>
              <a:t>Engage your subscribers</a:t>
            </a:r>
          </a:p>
          <a:p>
            <a:pPr indent="-381000" lvl="1" marL="914400" rtl="0">
              <a:spcBef>
                <a:spcPts val="3000"/>
              </a:spcBef>
              <a:buSzPct val="100000"/>
            </a:pPr>
            <a:r>
              <a:rPr lang="en-US" sz="2400"/>
              <a:t>Even if the user closes the application</a:t>
            </a:r>
          </a:p>
          <a:p>
            <a:pPr indent="-381000" lvl="1" marL="914400" rtl="0">
              <a:spcBef>
                <a:spcPts val="3000"/>
              </a:spcBef>
              <a:buSzPct val="100000"/>
            </a:pPr>
            <a:r>
              <a:rPr lang="en-US" sz="2400"/>
              <a:t>Increases the effective time spent by the user on the application</a:t>
            </a:r>
          </a:p>
          <a:p>
            <a:pPr indent="-381000" lvl="0" marL="457200" rtl="0">
              <a:spcBef>
                <a:spcPts val="0"/>
              </a:spcBef>
              <a:buSzPct val="100000"/>
              <a:buChar char="●"/>
            </a:pPr>
            <a:r>
              <a:rPr lang="en-US" sz="2400"/>
              <a:t>Notify the subscribers about promotions, offers, discounts &amp; thereby boosting sales</a:t>
            </a:r>
          </a:p>
          <a:p>
            <a:pPr indent="-381000" lvl="0" marL="457200" rtl="0">
              <a:spcBef>
                <a:spcPts val="0"/>
              </a:spcBef>
              <a:buSzPct val="100000"/>
              <a:buChar char="●"/>
            </a:pPr>
            <a:r>
              <a:rPr lang="en-US" sz="2400"/>
              <a:t>Prompt &amp; assured content delivery to all the subscribers</a:t>
            </a:r>
          </a:p>
          <a:p>
            <a:pPr indent="-381000" lvl="0" marL="457200" marR="0" rtl="0" algn="l">
              <a:lnSpc>
                <a:spcPct val="100000"/>
              </a:lnSpc>
              <a:spcBef>
                <a:spcPts val="3000"/>
              </a:spcBef>
              <a:spcAft>
                <a:spcPts val="0"/>
              </a:spcAft>
              <a:buSzPct val="100000"/>
              <a:buChar char="●"/>
            </a:pPr>
            <a:r>
              <a:rPr lang="en-US" sz="2400"/>
              <a:t>Optimize user experience</a:t>
            </a:r>
          </a:p>
          <a:p>
            <a:pPr indent="-381000" lvl="0" marL="457200" marR="0" rtl="0" algn="l">
              <a:lnSpc>
                <a:spcPct val="100000"/>
              </a:lnSpc>
              <a:spcBef>
                <a:spcPts val="3000"/>
              </a:spcBef>
              <a:spcAft>
                <a:spcPts val="0"/>
              </a:spcAft>
              <a:buSzPct val="100000"/>
              <a:buChar char="●"/>
            </a:pPr>
            <a:r>
              <a:rPr lang="en-US" sz="2400"/>
              <a:t>Higher opt-ins as compared to emails &amp; sms</a:t>
            </a:r>
          </a:p>
          <a:p>
            <a:pPr indent="-381000" lvl="0" marL="457200" rtl="0">
              <a:spcBef>
                <a:spcPts val="0"/>
              </a:spcBef>
              <a:buSzPct val="100000"/>
              <a:buChar char="●"/>
            </a:pPr>
            <a:r>
              <a:rPr lang="en-US" sz="2400"/>
              <a:t>Existing hybris notification extension only supports email &amp; sms services</a:t>
            </a:r>
          </a:p>
          <a:p>
            <a:pPr lvl="0" marR="0" rtl="0" algn="l">
              <a:lnSpc>
                <a:spcPct val="100000"/>
              </a:lnSpc>
              <a:spcBef>
                <a:spcPts val="3000"/>
              </a:spcBef>
              <a:spcAft>
                <a:spcPts val="0"/>
              </a:spcAft>
              <a:buNone/>
            </a:pPr>
            <a:r>
              <a:t/>
            </a:r>
            <a:endParaRPr sz="2400"/>
          </a:p>
        </p:txBody>
      </p:sp>
      <p:sp>
        <p:nvSpPr>
          <p:cNvPr id="160" name="Shape 160"/>
          <p:cNvSpPr txBox="1"/>
          <p:nvPr>
            <p:ph type="title"/>
          </p:nvPr>
        </p:nvSpPr>
        <p:spPr>
          <a:xfrm>
            <a:off x="572575" y="1011500"/>
            <a:ext cx="11186400" cy="369300"/>
          </a:xfrm>
          <a:prstGeom prst="rect">
            <a:avLst/>
          </a:prstGeom>
          <a:noFill/>
          <a:ln>
            <a:noFill/>
          </a:ln>
        </p:spPr>
        <p:txBody>
          <a:bodyPr anchorCtr="0" anchor="t" bIns="0" lIns="0" rIns="0" tIns="0">
            <a:noAutofit/>
          </a:bodyPr>
          <a:lstStyle/>
          <a:p>
            <a:pPr indent="0" lvl="0" marL="0" marR="0" rtl="0" algn="l">
              <a:spcBef>
                <a:spcPts val="0"/>
              </a:spcBef>
              <a:buClr>
                <a:schemeClr val="dk1"/>
              </a:buClr>
              <a:buSzPct val="25000"/>
              <a:buFont typeface="Arial"/>
              <a:buNone/>
            </a:pPr>
            <a:r>
              <a:rPr lang="en-US" u="sng"/>
              <a:t>Why?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504000" y="504000"/>
            <a:ext cx="11186400" cy="369300"/>
          </a:xfrm>
          <a:prstGeom prst="rect">
            <a:avLst/>
          </a:prstGeom>
          <a:noFill/>
          <a:ln>
            <a:noFill/>
          </a:ln>
        </p:spPr>
        <p:txBody>
          <a:bodyPr anchorCtr="0" anchor="t" bIns="0" lIns="0" rIns="0" tIns="0">
            <a:noAutofit/>
          </a:bodyPr>
          <a:lstStyle/>
          <a:p>
            <a:pPr indent="0" lvl="0" marL="0" marR="0" rtl="0" algn="l">
              <a:spcBef>
                <a:spcPts val="0"/>
              </a:spcBef>
              <a:buClr>
                <a:schemeClr val="dk1"/>
              </a:buClr>
              <a:buSzPct val="25000"/>
              <a:buFont typeface="Arial"/>
              <a:buNone/>
            </a:pPr>
            <a:br>
              <a:rPr b="0" i="0" lang="en-US" sz="2400" u="none" cap="none" strike="noStrike">
                <a:solidFill>
                  <a:schemeClr val="dk1"/>
                </a:solidFill>
                <a:latin typeface="Arial"/>
                <a:ea typeface="Arial"/>
                <a:cs typeface="Arial"/>
                <a:sym typeface="Arial"/>
              </a:rPr>
            </a:br>
          </a:p>
        </p:txBody>
      </p:sp>
      <p:pic>
        <p:nvPicPr>
          <p:cNvPr descr="1.png" id="166" name="Shape 166"/>
          <p:cNvPicPr preferRelativeResize="0"/>
          <p:nvPr/>
        </p:nvPicPr>
        <p:blipFill>
          <a:blip r:embed="rId3">
            <a:alphaModFix/>
          </a:blip>
          <a:stretch>
            <a:fillRect/>
          </a:stretch>
        </p:blipFill>
        <p:spPr>
          <a:xfrm>
            <a:off x="504000" y="979175"/>
            <a:ext cx="6214225" cy="2343962"/>
          </a:xfrm>
          <a:prstGeom prst="rect">
            <a:avLst/>
          </a:prstGeom>
          <a:noFill/>
          <a:ln>
            <a:noFill/>
          </a:ln>
        </p:spPr>
      </p:pic>
      <p:pic>
        <p:nvPicPr>
          <p:cNvPr descr="5.png" id="167" name="Shape 167"/>
          <p:cNvPicPr preferRelativeResize="0"/>
          <p:nvPr/>
        </p:nvPicPr>
        <p:blipFill>
          <a:blip r:embed="rId4">
            <a:alphaModFix/>
          </a:blip>
          <a:stretch>
            <a:fillRect/>
          </a:stretch>
        </p:blipFill>
        <p:spPr>
          <a:xfrm>
            <a:off x="5578125" y="3429000"/>
            <a:ext cx="6112275" cy="3044950"/>
          </a:xfrm>
          <a:prstGeom prst="rect">
            <a:avLst/>
          </a:prstGeom>
          <a:noFill/>
          <a:ln>
            <a:noFill/>
          </a:ln>
        </p:spPr>
      </p:pic>
      <p:sp>
        <p:nvSpPr>
          <p:cNvPr id="168" name="Shape 168"/>
          <p:cNvSpPr txBox="1"/>
          <p:nvPr/>
        </p:nvSpPr>
        <p:spPr>
          <a:xfrm>
            <a:off x="466350" y="370325"/>
            <a:ext cx="3950100" cy="205800"/>
          </a:xfrm>
          <a:prstGeom prst="rect">
            <a:avLst/>
          </a:prstGeom>
          <a:noFill/>
          <a:ln>
            <a:noFill/>
          </a:ln>
        </p:spPr>
        <p:txBody>
          <a:bodyPr anchorCtr="0" anchor="t" bIns="91425" lIns="91425" rIns="91425" tIns="91425">
            <a:noAutofit/>
          </a:bodyPr>
          <a:lstStyle/>
          <a:p>
            <a:pPr lvl="0">
              <a:spcBef>
                <a:spcPts val="0"/>
              </a:spcBef>
              <a:buNone/>
            </a:pPr>
            <a:r>
              <a:rPr b="1" lang="en-US" sz="2400" u="sng"/>
              <a:t>What?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descr="2.png" id="174" name="Shape 174"/>
          <p:cNvPicPr preferRelativeResize="0"/>
          <p:nvPr/>
        </p:nvPicPr>
        <p:blipFill>
          <a:blip r:embed="rId3">
            <a:alphaModFix/>
          </a:blip>
          <a:stretch>
            <a:fillRect/>
          </a:stretch>
        </p:blipFill>
        <p:spPr>
          <a:xfrm>
            <a:off x="603500" y="414724"/>
            <a:ext cx="5568700" cy="3238199"/>
          </a:xfrm>
          <a:prstGeom prst="rect">
            <a:avLst/>
          </a:prstGeom>
          <a:noFill/>
          <a:ln>
            <a:noFill/>
          </a:ln>
        </p:spPr>
      </p:pic>
      <p:pic>
        <p:nvPicPr>
          <p:cNvPr descr="4.jpg" id="175" name="Shape 175"/>
          <p:cNvPicPr preferRelativeResize="0"/>
          <p:nvPr/>
        </p:nvPicPr>
        <p:blipFill>
          <a:blip r:embed="rId4">
            <a:alphaModFix/>
          </a:blip>
          <a:stretch>
            <a:fillRect/>
          </a:stretch>
        </p:blipFill>
        <p:spPr>
          <a:xfrm>
            <a:off x="5817100" y="3516375"/>
            <a:ext cx="5663175" cy="289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pic>
        <p:nvPicPr>
          <p:cNvPr descr="6.png" id="181" name="Shape 181"/>
          <p:cNvPicPr preferRelativeResize="0"/>
          <p:nvPr/>
        </p:nvPicPr>
        <p:blipFill>
          <a:blip r:embed="rId3">
            <a:alphaModFix/>
          </a:blip>
          <a:stretch>
            <a:fillRect/>
          </a:stretch>
        </p:blipFill>
        <p:spPr>
          <a:xfrm>
            <a:off x="940375" y="1244674"/>
            <a:ext cx="10314424" cy="5157200"/>
          </a:xfrm>
          <a:prstGeom prst="rect">
            <a:avLst/>
          </a:prstGeom>
          <a:noFill/>
          <a:ln>
            <a:noFill/>
          </a:ln>
        </p:spPr>
      </p:pic>
      <p:sp>
        <p:nvSpPr>
          <p:cNvPr id="182" name="Shape 182"/>
          <p:cNvSpPr txBox="1"/>
          <p:nvPr/>
        </p:nvSpPr>
        <p:spPr>
          <a:xfrm>
            <a:off x="700287" y="480050"/>
            <a:ext cx="10794600" cy="946500"/>
          </a:xfrm>
          <a:prstGeom prst="rect">
            <a:avLst/>
          </a:prstGeom>
          <a:noFill/>
          <a:ln>
            <a:noFill/>
          </a:ln>
        </p:spPr>
        <p:txBody>
          <a:bodyPr anchorCtr="0" anchor="t" bIns="91425" lIns="91425" rIns="91425" tIns="91425">
            <a:noAutofit/>
          </a:bodyPr>
          <a:lstStyle/>
          <a:p>
            <a:pPr indent="457200" lvl="0" marL="2286000">
              <a:spcBef>
                <a:spcPts val="0"/>
              </a:spcBef>
              <a:buNone/>
            </a:pPr>
            <a:r>
              <a:rPr b="1" lang="en-US" sz="2400" u="sng"/>
              <a:t>Workflow for push notifications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504000" y="504000"/>
            <a:ext cx="11186400" cy="369300"/>
          </a:xfrm>
          <a:prstGeom prst="rect">
            <a:avLst/>
          </a:prstGeom>
        </p:spPr>
        <p:txBody>
          <a:bodyPr anchorCtr="0" anchor="t" bIns="91425" lIns="91425" rIns="91425" tIns="91425">
            <a:noAutofit/>
          </a:bodyPr>
          <a:lstStyle/>
          <a:p>
            <a:pPr indent="0" lvl="0" marL="0">
              <a:spcBef>
                <a:spcPts val="0"/>
              </a:spcBef>
              <a:buNone/>
            </a:pPr>
            <a:r>
              <a:rPr lang="en-US" u="sng"/>
              <a:t>Notification Customization</a:t>
            </a:r>
          </a:p>
        </p:txBody>
      </p:sp>
      <p:pic>
        <p:nvPicPr>
          <p:cNvPr descr="8.png" id="189" name="Shape 189"/>
          <p:cNvPicPr preferRelativeResize="0"/>
          <p:nvPr/>
        </p:nvPicPr>
        <p:blipFill>
          <a:blip r:embed="rId3">
            <a:alphaModFix/>
          </a:blip>
          <a:stretch>
            <a:fillRect/>
          </a:stretch>
        </p:blipFill>
        <p:spPr>
          <a:xfrm>
            <a:off x="781824" y="1107074"/>
            <a:ext cx="9925626" cy="555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504000" y="504000"/>
            <a:ext cx="11186400" cy="369300"/>
          </a:xfrm>
          <a:prstGeom prst="rect">
            <a:avLst/>
          </a:prstGeom>
        </p:spPr>
        <p:txBody>
          <a:bodyPr anchorCtr="0" anchor="t" bIns="91425" lIns="91425" rIns="91425" tIns="91425">
            <a:noAutofit/>
          </a:bodyPr>
          <a:lstStyle/>
          <a:p>
            <a:pPr lvl="0">
              <a:spcBef>
                <a:spcPts val="0"/>
              </a:spcBef>
              <a:buNone/>
            </a:pPr>
            <a:r>
              <a:rPr lang="en-US"/>
              <a:t>Our take</a:t>
            </a:r>
          </a:p>
        </p:txBody>
      </p:sp>
      <p:pic>
        <p:nvPicPr>
          <p:cNvPr id="196" name="Shape 196"/>
          <p:cNvPicPr preferRelativeResize="0"/>
          <p:nvPr/>
        </p:nvPicPr>
        <p:blipFill>
          <a:blip r:embed="rId3">
            <a:alphaModFix/>
          </a:blip>
          <a:stretch>
            <a:fillRect/>
          </a:stretch>
        </p:blipFill>
        <p:spPr>
          <a:xfrm>
            <a:off x="1707899" y="1891349"/>
            <a:ext cx="8242400" cy="4319325"/>
          </a:xfrm>
          <a:prstGeom prst="rect">
            <a:avLst/>
          </a:prstGeom>
          <a:noFill/>
          <a:ln>
            <a:noFill/>
          </a:ln>
        </p:spPr>
      </p:pic>
      <p:sp>
        <p:nvSpPr>
          <p:cNvPr id="197" name="Shape 197"/>
          <p:cNvSpPr txBox="1"/>
          <p:nvPr/>
        </p:nvSpPr>
        <p:spPr>
          <a:xfrm>
            <a:off x="569300" y="1059150"/>
            <a:ext cx="3826200" cy="927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98" name="Shape 198"/>
          <p:cNvSpPr txBox="1"/>
          <p:nvPr/>
        </p:nvSpPr>
        <p:spPr>
          <a:xfrm>
            <a:off x="542825" y="1138575"/>
            <a:ext cx="10088400" cy="1072500"/>
          </a:xfrm>
          <a:prstGeom prst="rect">
            <a:avLst/>
          </a:prstGeom>
          <a:noFill/>
          <a:ln>
            <a:noFill/>
          </a:ln>
        </p:spPr>
        <p:txBody>
          <a:bodyPr anchorCtr="0" anchor="t" bIns="91425" lIns="91425" rIns="91425" tIns="91425">
            <a:noAutofit/>
          </a:bodyPr>
          <a:lstStyle/>
          <a:p>
            <a:pPr indent="-228600" lvl="0" marL="457200">
              <a:spcBef>
                <a:spcPts val="0"/>
              </a:spcBef>
              <a:buChar char="●"/>
            </a:pPr>
            <a:r>
              <a:rPr lang="en-US"/>
              <a:t>A backoffice widget dedicated for customized notifications.</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504000" y="504000"/>
            <a:ext cx="11186400" cy="369300"/>
          </a:xfrm>
          <a:prstGeom prst="rect">
            <a:avLst/>
          </a:prstGeom>
        </p:spPr>
        <p:txBody>
          <a:bodyPr anchorCtr="0" anchor="t" bIns="91425" lIns="91425" rIns="91425" tIns="91425">
            <a:noAutofit/>
          </a:bodyPr>
          <a:lstStyle/>
          <a:p>
            <a:pPr lvl="0">
              <a:spcBef>
                <a:spcPts val="0"/>
              </a:spcBef>
              <a:buNone/>
            </a:pPr>
            <a:r>
              <a:rPr lang="en-US"/>
              <a:t>And the output!</a:t>
            </a:r>
          </a:p>
        </p:txBody>
      </p:sp>
      <p:pic>
        <p:nvPicPr>
          <p:cNvPr descr="perfecto.png" id="205" name="Shape 205"/>
          <p:cNvPicPr preferRelativeResize="0"/>
          <p:nvPr/>
        </p:nvPicPr>
        <p:blipFill>
          <a:blip r:embed="rId3">
            <a:alphaModFix/>
          </a:blip>
          <a:stretch>
            <a:fillRect/>
          </a:stretch>
        </p:blipFill>
        <p:spPr>
          <a:xfrm>
            <a:off x="1416624" y="1257725"/>
            <a:ext cx="9532350" cy="5361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ctrTitle"/>
          </p:nvPr>
        </p:nvSpPr>
        <p:spPr>
          <a:xfrm>
            <a:off x="3768400" y="2852333"/>
            <a:ext cx="5328000" cy="923100"/>
          </a:xfrm>
          <a:prstGeom prst="rect">
            <a:avLst/>
          </a:prstGeom>
          <a:noFill/>
          <a:ln>
            <a:noFill/>
          </a:ln>
        </p:spPr>
        <p:txBody>
          <a:bodyPr anchorCtr="0" anchor="t" bIns="0" lIns="0" rIns="0" tIns="0">
            <a:noAutofit/>
          </a:bodyPr>
          <a:lstStyle/>
          <a:p>
            <a:pPr indent="0" lvl="0" marL="0" marR="0" rtl="0" algn="l">
              <a:spcBef>
                <a:spcPts val="0"/>
              </a:spcBef>
              <a:buClr>
                <a:schemeClr val="accent1"/>
              </a:buClr>
              <a:buSzPct val="25000"/>
              <a:buFont typeface="Arial"/>
              <a:buNone/>
            </a:pPr>
            <a:r>
              <a:rPr b="1" i="0" lang="en-US" sz="5500" u="none" cap="none" strike="noStrike">
                <a:solidFill>
                  <a:schemeClr val="accent1"/>
                </a:solidFill>
                <a:latin typeface="Arial"/>
                <a:ea typeface="Arial"/>
                <a:cs typeface="Arial"/>
                <a:sym typeface="Arial"/>
              </a:rPr>
              <a:t>Thank you</a:t>
            </a:r>
            <a:r>
              <a:rPr lang="en-US"/>
              <a:t> :)</a:t>
            </a:r>
          </a:p>
          <a:p>
            <a:pPr indent="0" lvl="0" marL="0" marR="0" rtl="0" algn="l">
              <a:spcBef>
                <a:spcPts val="0"/>
              </a:spcBef>
              <a:buClr>
                <a:schemeClr val="accent1"/>
              </a:buClr>
              <a:buSzPct val="25000"/>
              <a:buFont typeface="Arial"/>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AP_2017_16x9_white">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