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7" r:id="rId3"/>
    <p:sldId id="292" r:id="rId4"/>
    <p:sldId id="290" r:id="rId5"/>
    <p:sldId id="291" r:id="rId6"/>
    <p:sldId id="289" r:id="rId7"/>
    <p:sldId id="300" r:id="rId8"/>
    <p:sldId id="301" r:id="rId9"/>
    <p:sldId id="293" r:id="rId10"/>
    <p:sldId id="294" r:id="rId11"/>
    <p:sldId id="296" r:id="rId12"/>
    <p:sldId id="297" r:id="rId13"/>
    <p:sldId id="298" r:id="rId14"/>
    <p:sldId id="299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ES review 2" id="{F9BAF5F2-DE97-4BF0-AD7D-0AE64417DDE9}">
          <p14:sldIdLst>
            <p14:sldId id="288"/>
            <p14:sldId id="287"/>
            <p14:sldId id="292"/>
            <p14:sldId id="290"/>
            <p14:sldId id="291"/>
            <p14:sldId id="289"/>
          </p14:sldIdLst>
        </p14:section>
        <p14:section name="TAES review 3" id="{C3E44C55-F86C-4562-993C-3BAFBEC1C89D}">
          <p14:sldIdLst>
            <p14:sldId id="300"/>
            <p14:sldId id="301"/>
            <p14:sldId id="293"/>
            <p14:sldId id="294"/>
            <p14:sldId id="296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8B1719-B77B-42A9-96F3-6D8988538D5A}" v="50" dt="2020-01-09T11:55:05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1" autoAdjust="0"/>
    <p:restoredTop sz="95349" autoAdjust="0"/>
  </p:normalViewPr>
  <p:slideViewPr>
    <p:cSldViewPr snapToGrid="0">
      <p:cViewPr>
        <p:scale>
          <a:sx n="75" d="100"/>
          <a:sy n="75" d="100"/>
        </p:scale>
        <p:origin x="3758" y="1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13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sado Gonzalez" userId="1c71fca1-7e6b-4c6f-8614-522343b393e6" providerId="ADAL" clId="{A7ABA7CE-530B-4500-AC81-12A1898E2FBB}"/>
    <pc:docChg chg="undo custSel addSld delSld modSld sldOrd modSection">
      <pc:chgData name="Rafael Casado Gonzalez" userId="1c71fca1-7e6b-4c6f-8614-522343b393e6" providerId="ADAL" clId="{A7ABA7CE-530B-4500-AC81-12A1898E2FBB}" dt="2018-11-04T19:55:18.357" v="807" actId="478"/>
      <pc:docMkLst>
        <pc:docMk/>
      </pc:docMkLst>
      <pc:sldChg chg="addSp delSp modSp ord">
        <pc:chgData name="Rafael Casado Gonzalez" userId="1c71fca1-7e6b-4c6f-8614-522343b393e6" providerId="ADAL" clId="{A7ABA7CE-530B-4500-AC81-12A1898E2FBB}" dt="2018-11-02T15:25:07.034" v="547" actId="167"/>
        <pc:sldMkLst>
          <pc:docMk/>
          <pc:sldMk cId="2136623594" sldId="272"/>
        </pc:sldMkLst>
        <pc:spChg chg="mod">
          <ac:chgData name="Rafael Casado Gonzalez" userId="1c71fca1-7e6b-4c6f-8614-522343b393e6" providerId="ADAL" clId="{A7ABA7CE-530B-4500-AC81-12A1898E2FBB}" dt="2018-11-02T10:30:49.932" v="422" actId="115"/>
          <ac:spMkLst>
            <pc:docMk/>
            <pc:sldMk cId="2136623594" sldId="272"/>
            <ac:spMk id="18" creationId="{BBA1BD70-DA22-40BE-AD60-441D9A2CDC74}"/>
          </ac:spMkLst>
        </pc:spChg>
        <pc:spChg chg="del mod">
          <ac:chgData name="Rafael Casado Gonzalez" userId="1c71fca1-7e6b-4c6f-8614-522343b393e6" providerId="ADAL" clId="{A7ABA7CE-530B-4500-AC81-12A1898E2FBB}" dt="2018-11-02T15:03:45.607" v="480" actId="478"/>
          <ac:spMkLst>
            <pc:docMk/>
            <pc:sldMk cId="2136623594" sldId="272"/>
            <ac:spMk id="19" creationId="{DC4458A3-91C4-47B1-8748-853D353AC57F}"/>
          </ac:spMkLst>
        </pc:spChg>
        <pc:spChg chg="mod">
          <ac:chgData name="Rafael Casado Gonzalez" userId="1c71fca1-7e6b-4c6f-8614-522343b393e6" providerId="ADAL" clId="{A7ABA7CE-530B-4500-AC81-12A1898E2FBB}" dt="2018-11-02T15:03:02.612" v="473" actId="1076"/>
          <ac:spMkLst>
            <pc:docMk/>
            <pc:sldMk cId="2136623594" sldId="272"/>
            <ac:spMk id="20" creationId="{C53327BE-BDC6-45F5-91C1-840D5F81AB54}"/>
          </ac:spMkLst>
        </pc:spChg>
        <pc:spChg chg="mod">
          <ac:chgData name="Rafael Casado Gonzalez" userId="1c71fca1-7e6b-4c6f-8614-522343b393e6" providerId="ADAL" clId="{A7ABA7CE-530B-4500-AC81-12A1898E2FBB}" dt="2018-11-02T15:02:06.740" v="465" actId="14100"/>
          <ac:spMkLst>
            <pc:docMk/>
            <pc:sldMk cId="2136623594" sldId="272"/>
            <ac:spMk id="21" creationId="{DA94CB53-6035-42F0-82D1-F6DCDCB7A29E}"/>
          </ac:spMkLst>
        </pc:spChg>
        <pc:spChg chg="mod">
          <ac:chgData name="Rafael Casado Gonzalez" userId="1c71fca1-7e6b-4c6f-8614-522343b393e6" providerId="ADAL" clId="{A7ABA7CE-530B-4500-AC81-12A1898E2FBB}" dt="2018-11-02T10:30:49.932" v="422" actId="115"/>
          <ac:spMkLst>
            <pc:docMk/>
            <pc:sldMk cId="2136623594" sldId="272"/>
            <ac:spMk id="27" creationId="{0A888843-B35A-40FF-8F44-CB84F82F64B7}"/>
          </ac:spMkLst>
        </pc:spChg>
        <pc:spChg chg="mod">
          <ac:chgData name="Rafael Casado Gonzalez" userId="1c71fca1-7e6b-4c6f-8614-522343b393e6" providerId="ADAL" clId="{A7ABA7CE-530B-4500-AC81-12A1898E2FBB}" dt="2018-11-02T10:34:37.920" v="426" actId="115"/>
          <ac:spMkLst>
            <pc:docMk/>
            <pc:sldMk cId="2136623594" sldId="272"/>
            <ac:spMk id="32" creationId="{9E85F302-275C-4D45-A07C-28C52E5B9DAB}"/>
          </ac:spMkLst>
        </pc:spChg>
        <pc:spChg chg="del mod">
          <ac:chgData name="Rafael Casado Gonzalez" userId="1c71fca1-7e6b-4c6f-8614-522343b393e6" providerId="ADAL" clId="{A7ABA7CE-530B-4500-AC81-12A1898E2FBB}" dt="2018-11-02T15:03:18.667" v="476" actId="478"/>
          <ac:spMkLst>
            <pc:docMk/>
            <pc:sldMk cId="2136623594" sldId="272"/>
            <ac:spMk id="34" creationId="{A8673D05-4460-4CFF-A8C4-C3193E263CB8}"/>
          </ac:spMkLst>
        </pc:spChg>
        <pc:spChg chg="mod">
          <ac:chgData name="Rafael Casado Gonzalez" userId="1c71fca1-7e6b-4c6f-8614-522343b393e6" providerId="ADAL" clId="{A7ABA7CE-530B-4500-AC81-12A1898E2FBB}" dt="2018-11-02T15:03:11.746" v="474" actId="1076"/>
          <ac:spMkLst>
            <pc:docMk/>
            <pc:sldMk cId="2136623594" sldId="272"/>
            <ac:spMk id="40" creationId="{EAB86B79-2199-4A7A-8992-389D3F292450}"/>
          </ac:spMkLst>
        </pc:spChg>
        <pc:spChg chg="mod">
          <ac:chgData name="Rafael Casado Gonzalez" userId="1c71fca1-7e6b-4c6f-8614-522343b393e6" providerId="ADAL" clId="{A7ABA7CE-530B-4500-AC81-12A1898E2FBB}" dt="2018-11-02T10:30:36.961" v="421" actId="115"/>
          <ac:spMkLst>
            <pc:docMk/>
            <pc:sldMk cId="2136623594" sldId="272"/>
            <ac:spMk id="41" creationId="{5F9B3E8B-C31E-4A72-8A4A-53DA91F1CD4D}"/>
          </ac:spMkLst>
        </pc:spChg>
        <pc:spChg chg="add del mod">
          <ac:chgData name="Rafael Casado Gonzalez" userId="1c71fca1-7e6b-4c6f-8614-522343b393e6" providerId="ADAL" clId="{A7ABA7CE-530B-4500-AC81-12A1898E2FBB}" dt="2018-11-02T10:15:01.789" v="1" actId="478"/>
          <ac:spMkLst>
            <pc:docMk/>
            <pc:sldMk cId="2136623594" sldId="272"/>
            <ac:spMk id="44" creationId="{F3E1FF7D-3AB2-4005-86BD-EC28A048713D}"/>
          </ac:spMkLst>
        </pc:spChg>
        <pc:spChg chg="add del mod">
          <ac:chgData name="Rafael Casado Gonzalez" userId="1c71fca1-7e6b-4c6f-8614-522343b393e6" providerId="ADAL" clId="{A7ABA7CE-530B-4500-AC81-12A1898E2FBB}" dt="2018-11-02T15:03:57.479" v="483" actId="478"/>
          <ac:spMkLst>
            <pc:docMk/>
            <pc:sldMk cId="2136623594" sldId="272"/>
            <ac:spMk id="50" creationId="{7FFEBEAA-0E8E-4DAF-B0D4-D69F5E663FBD}"/>
          </ac:spMkLst>
        </pc:spChg>
        <pc:spChg chg="del mod">
          <ac:chgData name="Rafael Casado Gonzalez" userId="1c71fca1-7e6b-4c6f-8614-522343b393e6" providerId="ADAL" clId="{A7ABA7CE-530B-4500-AC81-12A1898E2FBB}" dt="2018-11-02T15:04:42.358" v="488" actId="478"/>
          <ac:spMkLst>
            <pc:docMk/>
            <pc:sldMk cId="2136623594" sldId="272"/>
            <ac:spMk id="53" creationId="{88D68B09-C16E-4941-A047-5813BB49065A}"/>
          </ac:spMkLst>
        </pc:spChg>
        <pc:spChg chg="add mod">
          <ac:chgData name="Rafael Casado Gonzalez" userId="1c71fca1-7e6b-4c6f-8614-522343b393e6" providerId="ADAL" clId="{A7ABA7CE-530B-4500-AC81-12A1898E2FBB}" dt="2018-11-02T15:03:24.904" v="478" actId="115"/>
          <ac:spMkLst>
            <pc:docMk/>
            <pc:sldMk cId="2136623594" sldId="272"/>
            <ac:spMk id="54" creationId="{8374DB88-B7D7-4998-8C22-F705A221FD1C}"/>
          </ac:spMkLst>
        </pc:spChg>
        <pc:spChg chg="add mod">
          <ac:chgData name="Rafael Casado Gonzalez" userId="1c71fca1-7e6b-4c6f-8614-522343b393e6" providerId="ADAL" clId="{A7ABA7CE-530B-4500-AC81-12A1898E2FBB}" dt="2018-11-02T15:06:30.292" v="535" actId="20577"/>
          <ac:spMkLst>
            <pc:docMk/>
            <pc:sldMk cId="2136623594" sldId="272"/>
            <ac:spMk id="59" creationId="{DF26C94A-25C9-4267-B63E-6FA3A3BC7820}"/>
          </ac:spMkLst>
        </pc:spChg>
        <pc:spChg chg="del mod">
          <ac:chgData name="Rafael Casado Gonzalez" userId="1c71fca1-7e6b-4c6f-8614-522343b393e6" providerId="ADAL" clId="{A7ABA7CE-530B-4500-AC81-12A1898E2FBB}" dt="2018-11-02T15:04:40.360" v="487" actId="478"/>
          <ac:spMkLst>
            <pc:docMk/>
            <pc:sldMk cId="2136623594" sldId="272"/>
            <ac:spMk id="61" creationId="{AB35D234-7895-4AB2-B81B-F7CDF7E4003D}"/>
          </ac:spMkLst>
        </pc:spChg>
        <pc:spChg chg="mod">
          <ac:chgData name="Rafael Casado Gonzalez" userId="1c71fca1-7e6b-4c6f-8614-522343b393e6" providerId="ADAL" clId="{A7ABA7CE-530B-4500-AC81-12A1898E2FBB}" dt="2018-11-02T15:08:32.945" v="536" actId="6549"/>
          <ac:spMkLst>
            <pc:docMk/>
            <pc:sldMk cId="2136623594" sldId="272"/>
            <ac:spMk id="286" creationId="{15027F52-478A-4F50-889C-6E08C81BAE14}"/>
          </ac:spMkLst>
        </pc:spChg>
        <pc:spChg chg="mod">
          <ac:chgData name="Rafael Casado Gonzalez" userId="1c71fca1-7e6b-4c6f-8614-522343b393e6" providerId="ADAL" clId="{A7ABA7CE-530B-4500-AC81-12A1898E2FBB}" dt="2018-11-02T15:08:37.554" v="537" actId="6549"/>
          <ac:spMkLst>
            <pc:docMk/>
            <pc:sldMk cId="2136623594" sldId="272"/>
            <ac:spMk id="287" creationId="{7179C020-CB3C-4778-9B37-CDC97C1DB90C}"/>
          </ac:spMkLst>
        </pc:spChg>
        <pc:spChg chg="mod">
          <ac:chgData name="Rafael Casado Gonzalez" userId="1c71fca1-7e6b-4c6f-8614-522343b393e6" providerId="ADAL" clId="{A7ABA7CE-530B-4500-AC81-12A1898E2FBB}" dt="2018-11-02T10:32:11.636" v="425" actId="115"/>
          <ac:spMkLst>
            <pc:docMk/>
            <pc:sldMk cId="2136623594" sldId="272"/>
            <ac:spMk id="288" creationId="{31A127E6-D576-4058-805D-CDE0B6CBFAFC}"/>
          </ac:spMkLst>
        </pc:spChg>
        <pc:spChg chg="del mod">
          <ac:chgData name="Rafael Casado Gonzalez" userId="1c71fca1-7e6b-4c6f-8614-522343b393e6" providerId="ADAL" clId="{A7ABA7CE-530B-4500-AC81-12A1898E2FBB}" dt="2018-11-02T15:01:51.063" v="462" actId="478"/>
          <ac:spMkLst>
            <pc:docMk/>
            <pc:sldMk cId="2136623594" sldId="272"/>
            <ac:spMk id="289" creationId="{CF7FF3D8-CC31-400A-A373-102B4B27CA8E}"/>
          </ac:spMkLst>
        </pc:spChg>
        <pc:spChg chg="del mod">
          <ac:chgData name="Rafael Casado Gonzalez" userId="1c71fca1-7e6b-4c6f-8614-522343b393e6" providerId="ADAL" clId="{A7ABA7CE-530B-4500-AC81-12A1898E2FBB}" dt="2018-11-02T15:01:54.780" v="463" actId="478"/>
          <ac:spMkLst>
            <pc:docMk/>
            <pc:sldMk cId="2136623594" sldId="272"/>
            <ac:spMk id="290" creationId="{445AF7E2-7F54-4AAD-BC62-E95C6D110780}"/>
          </ac:spMkLst>
        </pc:spChg>
        <pc:spChg chg="mod">
          <ac:chgData name="Rafael Casado Gonzalez" userId="1c71fca1-7e6b-4c6f-8614-522343b393e6" providerId="ADAL" clId="{A7ABA7CE-530B-4500-AC81-12A1898E2FBB}" dt="2018-11-02T15:06:10.696" v="531" actId="14100"/>
          <ac:spMkLst>
            <pc:docMk/>
            <pc:sldMk cId="2136623594" sldId="272"/>
            <ac:spMk id="291" creationId="{B18B44F8-BC16-491E-B0D5-DD10D98D18AE}"/>
          </ac:spMkLst>
        </pc:spChg>
        <pc:spChg chg="del mod">
          <ac:chgData name="Rafael Casado Gonzalez" userId="1c71fca1-7e6b-4c6f-8614-522343b393e6" providerId="ADAL" clId="{A7ABA7CE-530B-4500-AC81-12A1898E2FBB}" dt="2018-11-02T15:04:29.895" v="486" actId="478"/>
          <ac:spMkLst>
            <pc:docMk/>
            <pc:sldMk cId="2136623594" sldId="272"/>
            <ac:spMk id="292" creationId="{1C64608D-86F3-4A7D-B3E5-E8256D3E46F3}"/>
          </ac:spMkLst>
        </pc:spChg>
        <pc:spChg chg="mod">
          <ac:chgData name="Rafael Casado Gonzalez" userId="1c71fca1-7e6b-4c6f-8614-522343b393e6" providerId="ADAL" clId="{A7ABA7CE-530B-4500-AC81-12A1898E2FBB}" dt="2018-11-02T15:03:28.540" v="479" actId="1076"/>
          <ac:spMkLst>
            <pc:docMk/>
            <pc:sldMk cId="2136623594" sldId="272"/>
            <ac:spMk id="293" creationId="{C60DF13A-54C8-4742-935B-568B5FE74E0C}"/>
          </ac:spMkLst>
        </pc:spChg>
        <pc:spChg chg="mod">
          <ac:chgData name="Rafael Casado Gonzalez" userId="1c71fca1-7e6b-4c6f-8614-522343b393e6" providerId="ADAL" clId="{A7ABA7CE-530B-4500-AC81-12A1898E2FBB}" dt="2018-11-02T10:32:11.636" v="425" actId="115"/>
          <ac:spMkLst>
            <pc:docMk/>
            <pc:sldMk cId="2136623594" sldId="272"/>
            <ac:spMk id="294" creationId="{5F901A91-02F6-47AC-B31C-AAF12311A906}"/>
          </ac:spMkLst>
        </pc:spChg>
        <pc:grpChg chg="del">
          <ac:chgData name="Rafael Casado Gonzalez" userId="1c71fca1-7e6b-4c6f-8614-522343b393e6" providerId="ADAL" clId="{A7ABA7CE-530B-4500-AC81-12A1898E2FBB}" dt="2018-11-02T10:20:51.542" v="238" actId="165"/>
          <ac:grpSpMkLst>
            <pc:docMk/>
            <pc:sldMk cId="2136623594" sldId="272"/>
            <ac:grpSpMk id="37" creationId="{CFB534B7-539E-4CE6-B895-54EF93B73609}"/>
          </ac:grpSpMkLst>
        </pc:grpChg>
        <pc:cxnChg chg="del mod">
          <ac:chgData name="Rafael Casado Gonzalez" userId="1c71fca1-7e6b-4c6f-8614-522343b393e6" providerId="ADAL" clId="{A7ABA7CE-530B-4500-AC81-12A1898E2FBB}" dt="2018-11-02T15:04:26.104" v="485" actId="478"/>
          <ac:cxnSpMkLst>
            <pc:docMk/>
            <pc:sldMk cId="2136623594" sldId="272"/>
            <ac:cxnSpMk id="22" creationId="{4300D8F6-EF00-457F-AF1B-A5CAA72560C2}"/>
          </ac:cxnSpMkLst>
        </pc:cxnChg>
        <pc:cxnChg chg="del mod">
          <ac:chgData name="Rafael Casado Gonzalez" userId="1c71fca1-7e6b-4c6f-8614-522343b393e6" providerId="ADAL" clId="{A7ABA7CE-530B-4500-AC81-12A1898E2FBB}" dt="2018-11-02T15:00:30.729" v="449" actId="478"/>
          <ac:cxnSpMkLst>
            <pc:docMk/>
            <pc:sldMk cId="2136623594" sldId="272"/>
            <ac:cxnSpMk id="24" creationId="{2AE8B4A1-1745-42E3-89B2-B31D1586C9E7}"/>
          </ac:cxnSpMkLst>
        </pc:cxnChg>
        <pc:cxnChg chg="del mod">
          <ac:chgData name="Rafael Casado Gonzalez" userId="1c71fca1-7e6b-4c6f-8614-522343b393e6" providerId="ADAL" clId="{A7ABA7CE-530B-4500-AC81-12A1898E2FBB}" dt="2018-11-02T14:59:37.416" v="442" actId="478"/>
          <ac:cxnSpMkLst>
            <pc:docMk/>
            <pc:sldMk cId="2136623594" sldId="272"/>
            <ac:cxnSpMk id="26" creationId="{BB7238E8-D80E-4210-9959-7E071932CA9A}"/>
          </ac:cxnSpMkLst>
        </pc:cxnChg>
        <pc:cxnChg chg="mod">
          <ac:chgData name="Rafael Casado Gonzalez" userId="1c71fca1-7e6b-4c6f-8614-522343b393e6" providerId="ADAL" clId="{A7ABA7CE-530B-4500-AC81-12A1898E2FBB}" dt="2018-11-02T10:30:36.961" v="421" actId="115"/>
          <ac:cxnSpMkLst>
            <pc:docMk/>
            <pc:sldMk cId="2136623594" sldId="272"/>
            <ac:cxnSpMk id="29" creationId="{B4B2A7D0-65AB-4E09-AD9C-B74E1AA22F53}"/>
          </ac:cxnSpMkLst>
        </pc:cxnChg>
        <pc:cxnChg chg="mod">
          <ac:chgData name="Rafael Casado Gonzalez" userId="1c71fca1-7e6b-4c6f-8614-522343b393e6" providerId="ADAL" clId="{A7ABA7CE-530B-4500-AC81-12A1898E2FBB}" dt="2018-11-02T15:01:24.488" v="461" actId="1038"/>
          <ac:cxnSpMkLst>
            <pc:docMk/>
            <pc:sldMk cId="2136623594" sldId="272"/>
            <ac:cxnSpMk id="31" creationId="{D5EA1EE7-8D60-412E-B809-666085CDD497}"/>
          </ac:cxnSpMkLst>
        </pc:cxnChg>
        <pc:cxnChg chg="del mod">
          <ac:chgData name="Rafael Casado Gonzalez" userId="1c71fca1-7e6b-4c6f-8614-522343b393e6" providerId="ADAL" clId="{A7ABA7CE-530B-4500-AC81-12A1898E2FBB}" dt="2018-11-02T15:04:24.902" v="484" actId="478"/>
          <ac:cxnSpMkLst>
            <pc:docMk/>
            <pc:sldMk cId="2136623594" sldId="272"/>
            <ac:cxnSpMk id="33" creationId="{A4C51725-716A-4600-8E0E-FD9241E094A1}"/>
          </ac:cxnSpMkLst>
        </pc:cxnChg>
        <pc:cxnChg chg="mod topLvl">
          <ac:chgData name="Rafael Casado Gonzalez" userId="1c71fca1-7e6b-4c6f-8614-522343b393e6" providerId="ADAL" clId="{A7ABA7CE-530B-4500-AC81-12A1898E2FBB}" dt="2018-11-02T10:20:51.542" v="238" actId="165"/>
          <ac:cxnSpMkLst>
            <pc:docMk/>
            <pc:sldMk cId="2136623594" sldId="272"/>
            <ac:cxnSpMk id="38" creationId="{A6502915-5678-49D0-8E3C-DBBB5A0ED15E}"/>
          </ac:cxnSpMkLst>
        </pc:cxnChg>
        <pc:cxnChg chg="mod topLvl">
          <ac:chgData name="Rafael Casado Gonzalez" userId="1c71fca1-7e6b-4c6f-8614-522343b393e6" providerId="ADAL" clId="{A7ABA7CE-530B-4500-AC81-12A1898E2FBB}" dt="2018-11-02T10:21:02.862" v="239" actId="108"/>
          <ac:cxnSpMkLst>
            <pc:docMk/>
            <pc:sldMk cId="2136623594" sldId="272"/>
            <ac:cxnSpMk id="39" creationId="{908ADEB1-CBA4-4224-8435-7E6139E7B7FB}"/>
          </ac:cxnSpMkLst>
        </pc:cxnChg>
        <pc:cxnChg chg="add mod">
          <ac:chgData name="Rafael Casado Gonzalez" userId="1c71fca1-7e6b-4c6f-8614-522343b393e6" providerId="ADAL" clId="{A7ABA7CE-530B-4500-AC81-12A1898E2FBB}" dt="2018-11-02T10:30:36.961" v="421" actId="115"/>
          <ac:cxnSpMkLst>
            <pc:docMk/>
            <pc:sldMk cId="2136623594" sldId="272"/>
            <ac:cxnSpMk id="42" creationId="{4EFB3019-F833-466E-BC52-A9C9B825D9F3}"/>
          </ac:cxnSpMkLst>
        </pc:cxnChg>
        <pc:cxnChg chg="del">
          <ac:chgData name="Rafael Casado Gonzalez" userId="1c71fca1-7e6b-4c6f-8614-522343b393e6" providerId="ADAL" clId="{A7ABA7CE-530B-4500-AC81-12A1898E2FBB}" dt="2018-11-02T10:23:37.930" v="387" actId="478"/>
          <ac:cxnSpMkLst>
            <pc:docMk/>
            <pc:sldMk cId="2136623594" sldId="272"/>
            <ac:cxnSpMk id="43" creationId="{E3336630-B3BC-4BD2-90C9-AC4FDC2F66CE}"/>
          </ac:cxnSpMkLst>
        </pc:cxnChg>
        <pc:cxnChg chg="add del mod">
          <ac:chgData name="Rafael Casado Gonzalez" userId="1c71fca1-7e6b-4c6f-8614-522343b393e6" providerId="ADAL" clId="{A7ABA7CE-530B-4500-AC81-12A1898E2FBB}" dt="2018-11-02T15:00:35.232" v="450" actId="478"/>
          <ac:cxnSpMkLst>
            <pc:docMk/>
            <pc:sldMk cId="2136623594" sldId="272"/>
            <ac:cxnSpMk id="45" creationId="{39E62D72-DF56-46B4-9BA5-DC77EBE07914}"/>
          </ac:cxnSpMkLst>
        </pc:cxnChg>
        <pc:cxnChg chg="add del mod">
          <ac:chgData name="Rafael Casado Gonzalez" userId="1c71fca1-7e6b-4c6f-8614-522343b393e6" providerId="ADAL" clId="{A7ABA7CE-530B-4500-AC81-12A1898E2FBB}" dt="2018-11-02T15:04:44.918" v="489" actId="478"/>
          <ac:cxnSpMkLst>
            <pc:docMk/>
            <pc:sldMk cId="2136623594" sldId="272"/>
            <ac:cxnSpMk id="46" creationId="{DF2D84F4-D9CE-4DA1-893B-5A7E1DFD07CD}"/>
          </ac:cxnSpMkLst>
        </pc:cxnChg>
        <pc:cxnChg chg="add mod">
          <ac:chgData name="Rafael Casado Gonzalez" userId="1c71fca1-7e6b-4c6f-8614-522343b393e6" providerId="ADAL" clId="{A7ABA7CE-530B-4500-AC81-12A1898E2FBB}" dt="2018-11-02T15:05:58.932" v="527" actId="1035"/>
          <ac:cxnSpMkLst>
            <pc:docMk/>
            <pc:sldMk cId="2136623594" sldId="272"/>
            <ac:cxnSpMk id="47" creationId="{CAFE19EB-EEC1-441B-9CE5-2875B1BD9510}"/>
          </ac:cxnSpMkLst>
        </pc:cxnChg>
        <pc:cxnChg chg="mod">
          <ac:chgData name="Rafael Casado Gonzalez" userId="1c71fca1-7e6b-4c6f-8614-522343b393e6" providerId="ADAL" clId="{A7ABA7CE-530B-4500-AC81-12A1898E2FBB}" dt="2018-11-02T14:58:59.320" v="437" actId="1037"/>
          <ac:cxnSpMkLst>
            <pc:docMk/>
            <pc:sldMk cId="2136623594" sldId="272"/>
            <ac:cxnSpMk id="48" creationId="{C5037C2D-4A94-40BC-8752-2E613C52CF4F}"/>
          </ac:cxnSpMkLst>
        </pc:cxnChg>
        <pc:cxnChg chg="mod">
          <ac:chgData name="Rafael Casado Gonzalez" userId="1c71fca1-7e6b-4c6f-8614-522343b393e6" providerId="ADAL" clId="{A7ABA7CE-530B-4500-AC81-12A1898E2FBB}" dt="2018-11-02T10:30:36.961" v="421" actId="115"/>
          <ac:cxnSpMkLst>
            <pc:docMk/>
            <pc:sldMk cId="2136623594" sldId="272"/>
            <ac:cxnSpMk id="51" creationId="{D01FA993-32A3-489A-ABAC-9DAF13711EE5}"/>
          </ac:cxnSpMkLst>
        </pc:cxnChg>
        <pc:cxnChg chg="del">
          <ac:chgData name="Rafael Casado Gonzalez" userId="1c71fca1-7e6b-4c6f-8614-522343b393e6" providerId="ADAL" clId="{A7ABA7CE-530B-4500-AC81-12A1898E2FBB}" dt="2018-11-02T10:24:18.792" v="395" actId="478"/>
          <ac:cxnSpMkLst>
            <pc:docMk/>
            <pc:sldMk cId="2136623594" sldId="272"/>
            <ac:cxnSpMk id="52" creationId="{DADCE94F-511A-44DB-A17D-DE0E4473C789}"/>
          </ac:cxnSpMkLst>
        </pc:cxnChg>
        <pc:cxnChg chg="add mod">
          <ac:chgData name="Rafael Casado Gonzalez" userId="1c71fca1-7e6b-4c6f-8614-522343b393e6" providerId="ADAL" clId="{A7ABA7CE-530B-4500-AC81-12A1898E2FBB}" dt="2018-11-02T14:59:56.380" v="445" actId="1076"/>
          <ac:cxnSpMkLst>
            <pc:docMk/>
            <pc:sldMk cId="2136623594" sldId="272"/>
            <ac:cxnSpMk id="55" creationId="{22D82C26-2041-4C2E-BAEF-E3249E4B1BC3}"/>
          </ac:cxnSpMkLst>
        </pc:cxnChg>
        <pc:cxnChg chg="add mod ord">
          <ac:chgData name="Rafael Casado Gonzalez" userId="1c71fca1-7e6b-4c6f-8614-522343b393e6" providerId="ADAL" clId="{A7ABA7CE-530B-4500-AC81-12A1898E2FBB}" dt="2018-11-02T15:25:07.034" v="547" actId="167"/>
          <ac:cxnSpMkLst>
            <pc:docMk/>
            <pc:sldMk cId="2136623594" sldId="272"/>
            <ac:cxnSpMk id="56" creationId="{2BE2C9B8-15B9-436C-A5AB-513F74E5F824}"/>
          </ac:cxnSpMkLst>
        </pc:cxnChg>
        <pc:cxnChg chg="add mod">
          <ac:chgData name="Rafael Casado Gonzalez" userId="1c71fca1-7e6b-4c6f-8614-522343b393e6" providerId="ADAL" clId="{A7ABA7CE-530B-4500-AC81-12A1898E2FBB}" dt="2018-11-02T15:00:16.654" v="448" actId="1076"/>
          <ac:cxnSpMkLst>
            <pc:docMk/>
            <pc:sldMk cId="2136623594" sldId="272"/>
            <ac:cxnSpMk id="57" creationId="{34082A09-7DA4-4F35-8EE0-FD4DA6F7D440}"/>
          </ac:cxnSpMkLst>
        </pc:cxnChg>
        <pc:cxnChg chg="add mod">
          <ac:chgData name="Rafael Casado Gonzalez" userId="1c71fca1-7e6b-4c6f-8614-522343b393e6" providerId="ADAL" clId="{A7ABA7CE-530B-4500-AC81-12A1898E2FBB}" dt="2018-11-02T15:06:03.116" v="530" actId="1037"/>
          <ac:cxnSpMkLst>
            <pc:docMk/>
            <pc:sldMk cId="2136623594" sldId="272"/>
            <ac:cxnSpMk id="58" creationId="{0AEDBE70-7B38-4622-B224-EF0B81CFD524}"/>
          </ac:cxnSpMkLst>
        </pc:cxnChg>
        <pc:cxnChg chg="del mod">
          <ac:chgData name="Rafael Casado Gonzalez" userId="1c71fca1-7e6b-4c6f-8614-522343b393e6" providerId="ADAL" clId="{A7ABA7CE-530B-4500-AC81-12A1898E2FBB}" dt="2018-11-02T14:59:34.709" v="441" actId="478"/>
          <ac:cxnSpMkLst>
            <pc:docMk/>
            <pc:sldMk cId="2136623594" sldId="272"/>
            <ac:cxnSpMk id="74" creationId="{07617C25-B43B-4344-AFDB-90B322BA81DD}"/>
          </ac:cxnSpMkLst>
        </pc:cxnChg>
      </pc:sldChg>
      <pc:sldChg chg="addSp delSp modSp add">
        <pc:chgData name="Rafael Casado Gonzalez" userId="1c71fca1-7e6b-4c6f-8614-522343b393e6" providerId="ADAL" clId="{A7ABA7CE-530B-4500-AC81-12A1898E2FBB}" dt="2018-11-02T15:24:51.112" v="546" actId="478"/>
        <pc:sldMkLst>
          <pc:docMk/>
          <pc:sldMk cId="3642758568" sldId="276"/>
        </pc:sldMkLst>
        <pc:spChg chg="add mod">
          <ac:chgData name="Rafael Casado Gonzalez" userId="1c71fca1-7e6b-4c6f-8614-522343b393e6" providerId="ADAL" clId="{A7ABA7CE-530B-4500-AC81-12A1898E2FBB}" dt="2018-11-02T15:21:46.401" v="542" actId="1076"/>
          <ac:spMkLst>
            <pc:docMk/>
            <pc:sldMk cId="3642758568" sldId="276"/>
            <ac:spMk id="43" creationId="{DC1FAD43-B79F-4D00-A01F-E30F5A15AC6A}"/>
          </ac:spMkLst>
        </pc:spChg>
        <pc:spChg chg="add mod">
          <ac:chgData name="Rafael Casado Gonzalez" userId="1c71fca1-7e6b-4c6f-8614-522343b393e6" providerId="ADAL" clId="{A7ABA7CE-530B-4500-AC81-12A1898E2FBB}" dt="2018-11-02T15:21:56.637" v="545" actId="1076"/>
          <ac:spMkLst>
            <pc:docMk/>
            <pc:sldMk cId="3642758568" sldId="276"/>
            <ac:spMk id="44" creationId="{B5753C4B-B944-4368-9A72-1F9BFDEB68C7}"/>
          </ac:spMkLst>
        </pc:spChg>
        <pc:spChg chg="del">
          <ac:chgData name="Rafael Casado Gonzalez" userId="1c71fca1-7e6b-4c6f-8614-522343b393e6" providerId="ADAL" clId="{A7ABA7CE-530B-4500-AC81-12A1898E2FBB}" dt="2018-11-02T15:24:51.112" v="546" actId="478"/>
          <ac:spMkLst>
            <pc:docMk/>
            <pc:sldMk cId="3642758568" sldId="276"/>
            <ac:spMk id="50" creationId="{7FFEBEAA-0E8E-4DAF-B0D4-D69F5E663FBD}"/>
          </ac:spMkLst>
        </pc:spChg>
        <pc:spChg chg="del">
          <ac:chgData name="Rafael Casado Gonzalez" userId="1c71fca1-7e6b-4c6f-8614-522343b393e6" providerId="ADAL" clId="{A7ABA7CE-530B-4500-AC81-12A1898E2FBB}" dt="2018-11-02T15:21:43.287" v="541" actId="478"/>
          <ac:spMkLst>
            <pc:docMk/>
            <pc:sldMk cId="3642758568" sldId="276"/>
            <ac:spMk id="290" creationId="{445AF7E2-7F54-4AAD-BC62-E95C6D110780}"/>
          </ac:spMkLst>
        </pc:spChg>
        <pc:spChg chg="del">
          <ac:chgData name="Rafael Casado Gonzalez" userId="1c71fca1-7e6b-4c6f-8614-522343b393e6" providerId="ADAL" clId="{A7ABA7CE-530B-4500-AC81-12A1898E2FBB}" dt="2018-11-02T15:21:53.890" v="544" actId="478"/>
          <ac:spMkLst>
            <pc:docMk/>
            <pc:sldMk cId="3642758568" sldId="276"/>
            <ac:spMk id="292" creationId="{1C64608D-86F3-4A7D-B3E5-E8256D3E46F3}"/>
          </ac:spMkLst>
        </pc:spChg>
      </pc:sldChg>
      <pc:sldChg chg="addSp delSp modSp add setBg">
        <pc:chgData name="Rafael Casado Gonzalez" userId="1c71fca1-7e6b-4c6f-8614-522343b393e6" providerId="ADAL" clId="{A7ABA7CE-530B-4500-AC81-12A1898E2FBB}" dt="2018-11-04T19:55:18.357" v="807" actId="478"/>
        <pc:sldMkLst>
          <pc:docMk/>
          <pc:sldMk cId="2600923121" sldId="278"/>
        </pc:sldMkLst>
        <pc:spChg chg="add del mod">
          <ac:chgData name="Rafael Casado Gonzalez" userId="1c71fca1-7e6b-4c6f-8614-522343b393e6" providerId="ADAL" clId="{A7ABA7CE-530B-4500-AC81-12A1898E2FBB}" dt="2018-11-04T19:55:18.357" v="807" actId="478"/>
          <ac:spMkLst>
            <pc:docMk/>
            <pc:sldMk cId="2600923121" sldId="278"/>
            <ac:spMk id="3" creationId="{58E20261-2064-4F98-B796-87B136E3CF56}"/>
          </ac:spMkLst>
        </pc:spChg>
        <pc:spChg chg="mod topLvl">
          <ac:chgData name="Rafael Casado Gonzalez" userId="1c71fca1-7e6b-4c6f-8614-522343b393e6" providerId="ADAL" clId="{A7ABA7CE-530B-4500-AC81-12A1898E2FBB}" dt="2018-11-04T19:48:57.511" v="619" actId="1076"/>
          <ac:spMkLst>
            <pc:docMk/>
            <pc:sldMk cId="2600923121" sldId="278"/>
            <ac:spMk id="10" creationId="{EA222E45-55B9-4958-BF53-6BC3644CD89E}"/>
          </ac:spMkLst>
        </pc:spChg>
        <pc:spChg chg="mod topLvl">
          <ac:chgData name="Rafael Casado Gonzalez" userId="1c71fca1-7e6b-4c6f-8614-522343b393e6" providerId="ADAL" clId="{A7ABA7CE-530B-4500-AC81-12A1898E2FBB}" dt="2018-11-04T19:50:28.404" v="648" actId="1038"/>
          <ac:spMkLst>
            <pc:docMk/>
            <pc:sldMk cId="2600923121" sldId="278"/>
            <ac:spMk id="12" creationId="{239B8596-DDCA-4C52-9BF8-53A673B6F5EB}"/>
          </ac:spMkLst>
        </pc:spChg>
        <pc:spChg chg="del mod topLvl">
          <ac:chgData name="Rafael Casado Gonzalez" userId="1c71fca1-7e6b-4c6f-8614-522343b393e6" providerId="ADAL" clId="{A7ABA7CE-530B-4500-AC81-12A1898E2FBB}" dt="2018-11-04T19:44:58.162" v="562" actId="478"/>
          <ac:spMkLst>
            <pc:docMk/>
            <pc:sldMk cId="2600923121" sldId="278"/>
            <ac:spMk id="16" creationId="{76E9DE5E-EE7A-4B0A-886B-85C267143BE9}"/>
          </ac:spMkLst>
        </pc:spChg>
        <pc:spChg chg="add del mod">
          <ac:chgData name="Rafael Casado Gonzalez" userId="1c71fca1-7e6b-4c6f-8614-522343b393e6" providerId="ADAL" clId="{A7ABA7CE-530B-4500-AC81-12A1898E2FBB}" dt="2018-11-04T19:55:18.357" v="807" actId="478"/>
          <ac:spMkLst>
            <pc:docMk/>
            <pc:sldMk cId="2600923121" sldId="278"/>
            <ac:spMk id="20" creationId="{2ED55F02-43EC-465F-9A29-48E20218B217}"/>
          </ac:spMkLst>
        </pc:spChg>
        <pc:spChg chg="add mod">
          <ac:chgData name="Rafael Casado Gonzalez" userId="1c71fca1-7e6b-4c6f-8614-522343b393e6" providerId="ADAL" clId="{A7ABA7CE-530B-4500-AC81-12A1898E2FBB}" dt="2018-11-04T19:51:01.626" v="668" actId="1036"/>
          <ac:spMkLst>
            <pc:docMk/>
            <pc:sldMk cId="2600923121" sldId="278"/>
            <ac:spMk id="30" creationId="{D9FEF50A-CD75-4BFF-B91D-D68F688012E1}"/>
          </ac:spMkLst>
        </pc:spChg>
        <pc:spChg chg="add mod">
          <ac:chgData name="Rafael Casado Gonzalez" userId="1c71fca1-7e6b-4c6f-8614-522343b393e6" providerId="ADAL" clId="{A7ABA7CE-530B-4500-AC81-12A1898E2FBB}" dt="2018-11-04T19:49:31.937" v="632" actId="1038"/>
          <ac:spMkLst>
            <pc:docMk/>
            <pc:sldMk cId="2600923121" sldId="278"/>
            <ac:spMk id="31" creationId="{72A66634-2EA1-476E-A7BA-05E85F768605}"/>
          </ac:spMkLst>
        </pc:spChg>
        <pc:spChg chg="add del mod">
          <ac:chgData name="Rafael Casado Gonzalez" userId="1c71fca1-7e6b-4c6f-8614-522343b393e6" providerId="ADAL" clId="{A7ABA7CE-530B-4500-AC81-12A1898E2FBB}" dt="2018-11-04T19:49:35.434" v="633" actId="478"/>
          <ac:spMkLst>
            <pc:docMk/>
            <pc:sldMk cId="2600923121" sldId="278"/>
            <ac:spMk id="32" creationId="{8E3275E5-D4EF-44C4-B057-67D7DA7BCB9C}"/>
          </ac:spMkLst>
        </pc:spChg>
        <pc:spChg chg="add del mod">
          <ac:chgData name="Rafael Casado Gonzalez" userId="1c71fca1-7e6b-4c6f-8614-522343b393e6" providerId="ADAL" clId="{A7ABA7CE-530B-4500-AC81-12A1898E2FBB}" dt="2018-11-04T19:49:42.177" v="636" actId="478"/>
          <ac:spMkLst>
            <pc:docMk/>
            <pc:sldMk cId="2600923121" sldId="278"/>
            <ac:spMk id="33" creationId="{BBE4FE7E-761D-4DBA-AEA2-3CEC92A73142}"/>
          </ac:spMkLst>
        </pc:spChg>
        <pc:spChg chg="add del mod">
          <ac:chgData name="Rafael Casado Gonzalez" userId="1c71fca1-7e6b-4c6f-8614-522343b393e6" providerId="ADAL" clId="{A7ABA7CE-530B-4500-AC81-12A1898E2FBB}" dt="2018-11-04T19:50:14.878" v="643" actId="478"/>
          <ac:spMkLst>
            <pc:docMk/>
            <pc:sldMk cId="2600923121" sldId="278"/>
            <ac:spMk id="34" creationId="{38E0D27F-99A1-4FF9-B45C-FA3CBA5850A6}"/>
          </ac:spMkLst>
        </pc:spChg>
        <pc:spChg chg="add del mod">
          <ac:chgData name="Rafael Casado Gonzalez" userId="1c71fca1-7e6b-4c6f-8614-522343b393e6" providerId="ADAL" clId="{A7ABA7CE-530B-4500-AC81-12A1898E2FBB}" dt="2018-11-04T19:50:12.769" v="641" actId="478"/>
          <ac:spMkLst>
            <pc:docMk/>
            <pc:sldMk cId="2600923121" sldId="278"/>
            <ac:spMk id="35" creationId="{D12C6717-F31D-408A-A161-D7940DFED588}"/>
          </ac:spMkLst>
        </pc:spChg>
        <pc:spChg chg="add del mod">
          <ac:chgData name="Rafael Casado Gonzalez" userId="1c71fca1-7e6b-4c6f-8614-522343b393e6" providerId="ADAL" clId="{A7ABA7CE-530B-4500-AC81-12A1898E2FBB}" dt="2018-11-04T19:50:22.239" v="645" actId="478"/>
          <ac:spMkLst>
            <pc:docMk/>
            <pc:sldMk cId="2600923121" sldId="278"/>
            <ac:spMk id="38" creationId="{3AD14E0C-BC2B-42F3-A411-5587B73A025E}"/>
          </ac:spMkLst>
        </pc:spChg>
        <pc:spChg chg="add mod">
          <ac:chgData name="Rafael Casado Gonzalez" userId="1c71fca1-7e6b-4c6f-8614-522343b393e6" providerId="ADAL" clId="{A7ABA7CE-530B-4500-AC81-12A1898E2FBB}" dt="2018-11-04T19:50:59.002" v="663" actId="1036"/>
          <ac:spMkLst>
            <pc:docMk/>
            <pc:sldMk cId="2600923121" sldId="278"/>
            <ac:spMk id="40" creationId="{24889B81-635F-49DD-A953-BCB44ED0558A}"/>
          </ac:spMkLst>
        </pc:spChg>
        <pc:spChg chg="add mod">
          <ac:chgData name="Rafael Casado Gonzalez" userId="1c71fca1-7e6b-4c6f-8614-522343b393e6" providerId="ADAL" clId="{A7ABA7CE-530B-4500-AC81-12A1898E2FBB}" dt="2018-11-04T19:50:19.849" v="644" actId="571"/>
          <ac:spMkLst>
            <pc:docMk/>
            <pc:sldMk cId="2600923121" sldId="278"/>
            <ac:spMk id="41" creationId="{44E25B22-5083-42EC-B303-6428A50F9AB2}"/>
          </ac:spMkLst>
        </pc:spChg>
        <pc:spChg chg="add del mod">
          <ac:chgData name="Rafael Casado Gonzalez" userId="1c71fca1-7e6b-4c6f-8614-522343b393e6" providerId="ADAL" clId="{A7ABA7CE-530B-4500-AC81-12A1898E2FBB}" dt="2018-11-04T19:53:35.375" v="752" actId="478"/>
          <ac:spMkLst>
            <pc:docMk/>
            <pc:sldMk cId="2600923121" sldId="278"/>
            <ac:spMk id="51" creationId="{8364B8ED-6E1F-47CD-9C8B-75A88F1FE3AE}"/>
          </ac:spMkLst>
        </pc:spChg>
        <pc:spChg chg="add mod">
          <ac:chgData name="Rafael Casado Gonzalez" userId="1c71fca1-7e6b-4c6f-8614-522343b393e6" providerId="ADAL" clId="{A7ABA7CE-530B-4500-AC81-12A1898E2FBB}" dt="2018-11-04T19:55:05.541" v="789" actId="1037"/>
          <ac:spMkLst>
            <pc:docMk/>
            <pc:sldMk cId="2600923121" sldId="278"/>
            <ac:spMk id="53" creationId="{B20F8C77-4D28-46AE-A24C-96143B1CAF92}"/>
          </ac:spMkLst>
        </pc:spChg>
        <pc:spChg chg="add mod">
          <ac:chgData name="Rafael Casado Gonzalez" userId="1c71fca1-7e6b-4c6f-8614-522343b393e6" providerId="ADAL" clId="{A7ABA7CE-530B-4500-AC81-12A1898E2FBB}" dt="2018-11-04T19:53:32.490" v="751" actId="571"/>
          <ac:spMkLst>
            <pc:docMk/>
            <pc:sldMk cId="2600923121" sldId="278"/>
            <ac:spMk id="54" creationId="{4A07842D-FC49-4F77-9D0D-26DEC22DE2BF}"/>
          </ac:spMkLst>
        </pc:spChg>
        <pc:grpChg chg="add del mod">
          <ac:chgData name="Rafael Casado Gonzalez" userId="1c71fca1-7e6b-4c6f-8614-522343b393e6" providerId="ADAL" clId="{A7ABA7CE-530B-4500-AC81-12A1898E2FBB}" dt="2018-11-04T19:48:28.274" v="611" actId="165"/>
          <ac:grpSpMkLst>
            <pc:docMk/>
            <pc:sldMk cId="2600923121" sldId="278"/>
            <ac:grpSpMk id="2" creationId="{CDE08F59-52FF-4F68-A8BF-D287D159E973}"/>
          </ac:grpSpMkLst>
        </pc:grpChg>
        <pc:grpChg chg="add del mod">
          <ac:chgData name="Rafael Casado Gonzalez" userId="1c71fca1-7e6b-4c6f-8614-522343b393e6" providerId="ADAL" clId="{A7ABA7CE-530B-4500-AC81-12A1898E2FBB}" dt="2018-11-04T19:48:28.274" v="611" actId="165"/>
          <ac:grpSpMkLst>
            <pc:docMk/>
            <pc:sldMk cId="2600923121" sldId="278"/>
            <ac:grpSpMk id="6" creationId="{9A135523-F7F5-4B5F-A846-B6A5328AA55C}"/>
          </ac:grpSpMkLst>
        </pc:grpChg>
        <pc:grpChg chg="add del mod">
          <ac:chgData name="Rafael Casado Gonzalez" userId="1c71fca1-7e6b-4c6f-8614-522343b393e6" providerId="ADAL" clId="{A7ABA7CE-530B-4500-AC81-12A1898E2FBB}" dt="2018-11-04T19:44:55.071" v="561" actId="165"/>
          <ac:grpSpMkLst>
            <pc:docMk/>
            <pc:sldMk cId="2600923121" sldId="278"/>
            <ac:grpSpMk id="13" creationId="{5ADF61C7-ED1C-4ED7-A8AA-2F7E169C60AF}"/>
          </ac:grpSpMkLst>
        </pc:grpChg>
        <pc:grpChg chg="add del mod">
          <ac:chgData name="Rafael Casado Gonzalez" userId="1c71fca1-7e6b-4c6f-8614-522343b393e6" providerId="ADAL" clId="{A7ABA7CE-530B-4500-AC81-12A1898E2FBB}" dt="2018-11-04T19:51:19.491" v="669" actId="478"/>
          <ac:grpSpMkLst>
            <pc:docMk/>
            <pc:sldMk cId="2600923121" sldId="278"/>
            <ac:grpSpMk id="21" creationId="{ADB96F10-8933-469D-A6F1-D395FFC46122}"/>
          </ac:grpSpMkLst>
        </pc:grpChg>
        <pc:grpChg chg="add del mod">
          <ac:chgData name="Rafael Casado Gonzalez" userId="1c71fca1-7e6b-4c6f-8614-522343b393e6" providerId="ADAL" clId="{A7ABA7CE-530B-4500-AC81-12A1898E2FBB}" dt="2018-11-04T19:51:19.491" v="669" actId="478"/>
          <ac:grpSpMkLst>
            <pc:docMk/>
            <pc:sldMk cId="2600923121" sldId="278"/>
            <ac:grpSpMk id="25" creationId="{12309D87-7EA8-4244-B21E-8FE5F41E2D5C}"/>
          </ac:grpSpMkLst>
        </pc:grpChg>
        <pc:picChg chg="mod topLvl">
          <ac:chgData name="Rafael Casado Gonzalez" userId="1c71fca1-7e6b-4c6f-8614-522343b393e6" providerId="ADAL" clId="{A7ABA7CE-530B-4500-AC81-12A1898E2FBB}" dt="2018-11-04T19:48:41.826" v="617" actId="1076"/>
          <ac:picMkLst>
            <pc:docMk/>
            <pc:sldMk cId="2600923121" sldId="278"/>
            <ac:picMk id="7" creationId="{73BFB111-DD40-441A-AD04-85E6884AC80F}"/>
          </ac:picMkLst>
        </pc:picChg>
        <pc:picChg chg="del mod topLvl">
          <ac:chgData name="Rafael Casado Gonzalez" userId="1c71fca1-7e6b-4c6f-8614-522343b393e6" providerId="ADAL" clId="{A7ABA7CE-530B-4500-AC81-12A1898E2FBB}" dt="2018-11-04T19:50:12.769" v="641" actId="478"/>
          <ac:picMkLst>
            <pc:docMk/>
            <pc:sldMk cId="2600923121" sldId="278"/>
            <ac:picMk id="8" creationId="{D5086AF0-DEBC-441C-AE79-D7AB48B8EBE9}"/>
          </ac:picMkLst>
        </pc:picChg>
        <pc:picChg chg="del mod topLvl">
          <ac:chgData name="Rafael Casado Gonzalez" userId="1c71fca1-7e6b-4c6f-8614-522343b393e6" providerId="ADAL" clId="{A7ABA7CE-530B-4500-AC81-12A1898E2FBB}" dt="2018-11-04T19:48:30.836" v="612" actId="478"/>
          <ac:picMkLst>
            <pc:docMk/>
            <pc:sldMk cId="2600923121" sldId="278"/>
            <ac:picMk id="9" creationId="{5973C1C3-DD9F-4206-A7F6-A97A08B064EF}"/>
          </ac:picMkLst>
        </pc:picChg>
        <pc:picChg chg="del mod topLvl">
          <ac:chgData name="Rafael Casado Gonzalez" userId="1c71fca1-7e6b-4c6f-8614-522343b393e6" providerId="ADAL" clId="{A7ABA7CE-530B-4500-AC81-12A1898E2FBB}" dt="2018-11-04T19:48:31.664" v="613" actId="478"/>
          <ac:picMkLst>
            <pc:docMk/>
            <pc:sldMk cId="2600923121" sldId="278"/>
            <ac:picMk id="11" creationId="{08CB1DB7-4B73-46BE-9E37-2F3C16DB17EC}"/>
          </ac:picMkLst>
        </pc:picChg>
        <pc:picChg chg="del mod topLvl">
          <ac:chgData name="Rafael Casado Gonzalez" userId="1c71fca1-7e6b-4c6f-8614-522343b393e6" providerId="ADAL" clId="{A7ABA7CE-530B-4500-AC81-12A1898E2FBB}" dt="2018-11-04T19:55:18.357" v="807" actId="478"/>
          <ac:picMkLst>
            <pc:docMk/>
            <pc:sldMk cId="2600923121" sldId="278"/>
            <ac:picMk id="14" creationId="{1C05A317-5181-4C8C-9386-1A85820BEB10}"/>
          </ac:picMkLst>
        </pc:picChg>
        <pc:picChg chg="mod topLvl">
          <ac:chgData name="Rafael Casado Gonzalez" userId="1c71fca1-7e6b-4c6f-8614-522343b393e6" providerId="ADAL" clId="{A7ABA7CE-530B-4500-AC81-12A1898E2FBB}" dt="2018-11-04T19:55:10.640" v="805" actId="1037"/>
          <ac:picMkLst>
            <pc:docMk/>
            <pc:sldMk cId="2600923121" sldId="278"/>
            <ac:picMk id="15" creationId="{4FCBBD46-4633-49B0-94C4-0B54FBAB94E8}"/>
          </ac:picMkLst>
        </pc:picChg>
        <pc:picChg chg="add del mod">
          <ac:chgData name="Rafael Casado Gonzalez" userId="1c71fca1-7e6b-4c6f-8614-522343b393e6" providerId="ADAL" clId="{A7ABA7CE-530B-4500-AC81-12A1898E2FBB}" dt="2018-11-04T19:45:29.084" v="568" actId="478"/>
          <ac:picMkLst>
            <pc:docMk/>
            <pc:sldMk cId="2600923121" sldId="278"/>
            <ac:picMk id="17" creationId="{FC13F4A4-87EB-405D-AED6-D0EC56A8AF44}"/>
          </ac:picMkLst>
        </pc:picChg>
        <pc:picChg chg="add del mod">
          <ac:chgData name="Rafael Casado Gonzalez" userId="1c71fca1-7e6b-4c6f-8614-522343b393e6" providerId="ADAL" clId="{A7ABA7CE-530B-4500-AC81-12A1898E2FBB}" dt="2018-11-04T19:55:18.357" v="807" actId="478"/>
          <ac:picMkLst>
            <pc:docMk/>
            <pc:sldMk cId="2600923121" sldId="278"/>
            <ac:picMk id="18" creationId="{986F1C9E-CB72-4017-AB1D-881288DEFC47}"/>
          </ac:picMkLst>
        </pc:picChg>
        <pc:picChg chg="add del mod">
          <ac:chgData name="Rafael Casado Gonzalez" userId="1c71fca1-7e6b-4c6f-8614-522343b393e6" providerId="ADAL" clId="{A7ABA7CE-530B-4500-AC81-12A1898E2FBB}" dt="2018-11-04T19:47:36.433" v="606" actId="478"/>
          <ac:picMkLst>
            <pc:docMk/>
            <pc:sldMk cId="2600923121" sldId="278"/>
            <ac:picMk id="19" creationId="{D04E3EFF-D6EC-47E2-9A58-3E6474745733}"/>
          </ac:picMkLst>
        </pc:picChg>
        <pc:picChg chg="add mod">
          <ac:chgData name="Rafael Casado Gonzalez" userId="1c71fca1-7e6b-4c6f-8614-522343b393e6" providerId="ADAL" clId="{A7ABA7CE-530B-4500-AC81-12A1898E2FBB}" dt="2018-11-04T19:50:45.737" v="652" actId="1037"/>
          <ac:picMkLst>
            <pc:docMk/>
            <pc:sldMk cId="2600923121" sldId="278"/>
            <ac:picMk id="29" creationId="{20CC1147-20F8-46C2-BA8B-2C0A0B3C3871}"/>
          </ac:picMkLst>
        </pc:picChg>
        <pc:picChg chg="add del mod">
          <ac:chgData name="Rafael Casado Gonzalez" userId="1c71fca1-7e6b-4c6f-8614-522343b393e6" providerId="ADAL" clId="{A7ABA7CE-530B-4500-AC81-12A1898E2FBB}" dt="2018-11-04T19:50:14.019" v="642" actId="478"/>
          <ac:picMkLst>
            <pc:docMk/>
            <pc:sldMk cId="2600923121" sldId="278"/>
            <ac:picMk id="36" creationId="{EA24EBAE-8C68-426E-B34D-43F71B740058}"/>
          </ac:picMkLst>
        </pc:picChg>
        <pc:picChg chg="add mod">
          <ac:chgData name="Rafael Casado Gonzalez" userId="1c71fca1-7e6b-4c6f-8614-522343b393e6" providerId="ADAL" clId="{A7ABA7CE-530B-4500-AC81-12A1898E2FBB}" dt="2018-11-04T19:50:19.849" v="644" actId="571"/>
          <ac:picMkLst>
            <pc:docMk/>
            <pc:sldMk cId="2600923121" sldId="278"/>
            <ac:picMk id="37" creationId="{344EFBBD-15CD-4EB4-AFED-2CF6401DBE3D}"/>
          </ac:picMkLst>
        </pc:picChg>
        <pc:picChg chg="add mod">
          <ac:chgData name="Rafael Casado Gonzalez" userId="1c71fca1-7e6b-4c6f-8614-522343b393e6" providerId="ADAL" clId="{A7ABA7CE-530B-4500-AC81-12A1898E2FBB}" dt="2018-11-04T19:50:45.737" v="652" actId="1037"/>
          <ac:picMkLst>
            <pc:docMk/>
            <pc:sldMk cId="2600923121" sldId="278"/>
            <ac:picMk id="39" creationId="{11A7C579-D909-488E-886C-8ABCD5C62545}"/>
          </ac:picMkLst>
        </pc:picChg>
        <pc:picChg chg="add mod">
          <ac:chgData name="Rafael Casado Gonzalez" userId="1c71fca1-7e6b-4c6f-8614-522343b393e6" providerId="ADAL" clId="{A7ABA7CE-530B-4500-AC81-12A1898E2FBB}" dt="2018-11-04T19:53:43.026" v="755" actId="1076"/>
          <ac:picMkLst>
            <pc:docMk/>
            <pc:sldMk cId="2600923121" sldId="278"/>
            <ac:picMk id="50" creationId="{9C5D4D8A-F0CF-4118-9EE1-EB56CF581C96}"/>
          </ac:picMkLst>
        </pc:picChg>
        <pc:picChg chg="add mod">
          <ac:chgData name="Rafael Casado Gonzalez" userId="1c71fca1-7e6b-4c6f-8614-522343b393e6" providerId="ADAL" clId="{A7ABA7CE-530B-4500-AC81-12A1898E2FBB}" dt="2018-11-04T19:54:30.677" v="768" actId="1076"/>
          <ac:picMkLst>
            <pc:docMk/>
            <pc:sldMk cId="2600923121" sldId="278"/>
            <ac:picMk id="52" creationId="{A8BB9148-ED5F-4FE6-B246-434FCF239AE9}"/>
          </ac:picMkLst>
        </pc:picChg>
        <pc:cxnChg chg="add del mod">
          <ac:chgData name="Rafael Casado Gonzalez" userId="1c71fca1-7e6b-4c6f-8614-522343b393e6" providerId="ADAL" clId="{A7ABA7CE-530B-4500-AC81-12A1898E2FBB}" dt="2018-11-04T19:46:38.585" v="597" actId="478"/>
          <ac:cxnSpMkLst>
            <pc:docMk/>
            <pc:sldMk cId="2600923121" sldId="278"/>
            <ac:cxnSpMk id="5" creationId="{502EC185-1CA4-4D1A-8949-6795D477E6E0}"/>
          </ac:cxnSpMkLst>
        </pc:cxnChg>
        <pc:cxnChg chg="add del mod">
          <ac:chgData name="Rafael Casado Gonzalez" userId="1c71fca1-7e6b-4c6f-8614-522343b393e6" providerId="ADAL" clId="{A7ABA7CE-530B-4500-AC81-12A1898E2FBB}" dt="2018-11-04T19:52:15.749" v="714" actId="478"/>
          <ac:cxnSpMkLst>
            <pc:docMk/>
            <pc:sldMk cId="2600923121" sldId="278"/>
            <ac:cxnSpMk id="43" creationId="{44562ECE-94D3-45C5-92AF-4B66962AB139}"/>
          </ac:cxnSpMkLst>
        </pc:cxnChg>
        <pc:cxnChg chg="add del mod">
          <ac:chgData name="Rafael Casado Gonzalez" userId="1c71fca1-7e6b-4c6f-8614-522343b393e6" providerId="ADAL" clId="{A7ABA7CE-530B-4500-AC81-12A1898E2FBB}" dt="2018-11-04T19:55:13.124" v="806" actId="478"/>
          <ac:cxnSpMkLst>
            <pc:docMk/>
            <pc:sldMk cId="2600923121" sldId="278"/>
            <ac:cxnSpMk id="46" creationId="{A6D745E5-99E7-4FE7-892C-8C9251D97B73}"/>
          </ac:cxnSpMkLst>
        </pc:cxnChg>
      </pc:sldChg>
    </pc:docChg>
  </pc:docChgLst>
  <pc:docChgLst>
    <pc:chgData name="RAFAEL CASADO GONZALEZ" userId="1c71fca1-7e6b-4c6f-8614-522343b393e6" providerId="ADAL" clId="{0357E40A-028F-4848-8195-3CD706E714EC}"/>
    <pc:docChg chg="custSel modSld">
      <pc:chgData name="RAFAEL CASADO GONZALEZ" userId="1c71fca1-7e6b-4c6f-8614-522343b393e6" providerId="ADAL" clId="{0357E40A-028F-4848-8195-3CD706E714EC}" dt="2018-12-18T10:00:53.625" v="6" actId="1076"/>
      <pc:docMkLst>
        <pc:docMk/>
      </pc:docMkLst>
      <pc:sldChg chg="addSp delSp modSp">
        <pc:chgData name="RAFAEL CASADO GONZALEZ" userId="1c71fca1-7e6b-4c6f-8614-522343b393e6" providerId="ADAL" clId="{0357E40A-028F-4848-8195-3CD706E714EC}" dt="2018-12-18T10:00:53.625" v="6" actId="1076"/>
        <pc:sldMkLst>
          <pc:docMk/>
          <pc:sldMk cId="4261688958" sldId="285"/>
        </pc:sldMkLst>
        <pc:picChg chg="add del mod">
          <ac:chgData name="RAFAEL CASADO GONZALEZ" userId="1c71fca1-7e6b-4c6f-8614-522343b393e6" providerId="ADAL" clId="{0357E40A-028F-4848-8195-3CD706E714EC}" dt="2018-12-18T10:00:10.050" v="3" actId="478"/>
          <ac:picMkLst>
            <pc:docMk/>
            <pc:sldMk cId="4261688958" sldId="285"/>
            <ac:picMk id="2" creationId="{11C73320-279D-486D-BEF7-C4E3F1FA8B95}"/>
          </ac:picMkLst>
        </pc:picChg>
        <pc:picChg chg="add mod">
          <ac:chgData name="RAFAEL CASADO GONZALEZ" userId="1c71fca1-7e6b-4c6f-8614-522343b393e6" providerId="ADAL" clId="{0357E40A-028F-4848-8195-3CD706E714EC}" dt="2018-12-18T10:00:53.625" v="6" actId="1076"/>
          <ac:picMkLst>
            <pc:docMk/>
            <pc:sldMk cId="4261688958" sldId="285"/>
            <ac:picMk id="3" creationId="{FE76AB14-FA5C-4ECD-9FFC-E747C7DAB09E}"/>
          </ac:picMkLst>
        </pc:picChg>
      </pc:sldChg>
    </pc:docChg>
  </pc:docChgLst>
  <pc:docChgLst>
    <pc:chgData name="Rafael Casado Gonzalez" userId="1c71fca1-7e6b-4c6f-8614-522343b393e6" providerId="ADAL" clId="{E38406AC-E522-4EB6-8EB6-16AFF17A2B1E}"/>
  </pc:docChgLst>
  <pc:docChgLst>
    <pc:chgData name="Rafael Casado González" userId="1c71fca1-7e6b-4c6f-8614-522343b393e6" providerId="ADAL" clId="{EAC1248C-5166-415A-86BE-FC51E8503C1F}"/>
    <pc:docChg chg="undo redo custSel delSld modSld modSection">
      <pc:chgData name="Rafael Casado González" userId="1c71fca1-7e6b-4c6f-8614-522343b393e6" providerId="ADAL" clId="{EAC1248C-5166-415A-86BE-FC51E8503C1F}" dt="2019-12-11T15:50:32.104" v="800" actId="14100"/>
      <pc:docMkLst>
        <pc:docMk/>
      </pc:docMkLst>
      <pc:sldChg chg="addSp modSp del">
        <pc:chgData name="Rafael Casado González" userId="1c71fca1-7e6b-4c6f-8614-522343b393e6" providerId="ADAL" clId="{EAC1248C-5166-415A-86BE-FC51E8503C1F}" dt="2019-12-11T15:28:29.198" v="344" actId="47"/>
        <pc:sldMkLst>
          <pc:docMk/>
          <pc:sldMk cId="4013274322" sldId="286"/>
        </pc:sldMkLst>
        <pc:spChg chg="add mod">
          <ac:chgData name="Rafael Casado González" userId="1c71fca1-7e6b-4c6f-8614-522343b393e6" providerId="ADAL" clId="{EAC1248C-5166-415A-86BE-FC51E8503C1F}" dt="2019-12-11T15:19:15.233" v="10" actId="1076"/>
          <ac:spMkLst>
            <pc:docMk/>
            <pc:sldMk cId="4013274322" sldId="286"/>
            <ac:spMk id="2" creationId="{5C07EB50-95E8-49F4-B0D3-E11BB6140EAF}"/>
          </ac:spMkLst>
        </pc:spChg>
        <pc:spChg chg="mod">
          <ac:chgData name="Rafael Casado González" userId="1c71fca1-7e6b-4c6f-8614-522343b393e6" providerId="ADAL" clId="{EAC1248C-5166-415A-86BE-FC51E8503C1F}" dt="2019-12-11T15:22:30.915" v="69" actId="208"/>
          <ac:spMkLst>
            <pc:docMk/>
            <pc:sldMk cId="4013274322" sldId="286"/>
            <ac:spMk id="4" creationId="{B381F02A-DD88-41CA-A6D1-2458CC32590B}"/>
          </ac:spMkLst>
        </pc:spChg>
        <pc:spChg chg="mod">
          <ac:chgData name="Rafael Casado González" userId="1c71fca1-7e6b-4c6f-8614-522343b393e6" providerId="ADAL" clId="{EAC1248C-5166-415A-86BE-FC51E8503C1F}" dt="2019-12-11T15:22:30.915" v="69" actId="208"/>
          <ac:spMkLst>
            <pc:docMk/>
            <pc:sldMk cId="4013274322" sldId="286"/>
            <ac:spMk id="5" creationId="{24BA442C-4D55-47D0-85EB-F3DF0D934959}"/>
          </ac:spMkLst>
        </pc:spChg>
        <pc:spChg chg="add mod">
          <ac:chgData name="Rafael Casado González" userId="1c71fca1-7e6b-4c6f-8614-522343b393e6" providerId="ADAL" clId="{EAC1248C-5166-415A-86BE-FC51E8503C1F}" dt="2019-12-11T15:19:25.562" v="13" actId="6549"/>
          <ac:spMkLst>
            <pc:docMk/>
            <pc:sldMk cId="4013274322" sldId="286"/>
            <ac:spMk id="6" creationId="{6EC71963-88E5-4063-97B9-15DACE2608BF}"/>
          </ac:spMkLst>
        </pc:spChg>
        <pc:spChg chg="add mod">
          <ac:chgData name="Rafael Casado González" userId="1c71fca1-7e6b-4c6f-8614-522343b393e6" providerId="ADAL" clId="{EAC1248C-5166-415A-86BE-FC51E8503C1F}" dt="2019-12-11T15:20:10.582" v="31" actId="20577"/>
          <ac:spMkLst>
            <pc:docMk/>
            <pc:sldMk cId="4013274322" sldId="286"/>
            <ac:spMk id="9" creationId="{D7A94A11-7A2B-477D-84C0-BBED0F15A8D0}"/>
          </ac:spMkLst>
        </pc:spChg>
        <pc:spChg chg="add mod">
          <ac:chgData name="Rafael Casado González" userId="1c71fca1-7e6b-4c6f-8614-522343b393e6" providerId="ADAL" clId="{EAC1248C-5166-415A-86BE-FC51E8503C1F}" dt="2019-12-11T15:20:14.106" v="33" actId="6549"/>
          <ac:spMkLst>
            <pc:docMk/>
            <pc:sldMk cId="4013274322" sldId="286"/>
            <ac:spMk id="10" creationId="{A492A564-C94E-444A-95D0-73DBDDA93FF2}"/>
          </ac:spMkLst>
        </pc:spChg>
        <pc:spChg chg="add mod">
          <ac:chgData name="Rafael Casado González" userId="1c71fca1-7e6b-4c6f-8614-522343b393e6" providerId="ADAL" clId="{EAC1248C-5166-415A-86BE-FC51E8503C1F}" dt="2019-12-11T15:20:17.005" v="35" actId="6549"/>
          <ac:spMkLst>
            <pc:docMk/>
            <pc:sldMk cId="4013274322" sldId="286"/>
            <ac:spMk id="11" creationId="{000D2AE1-A7F8-4DE8-9C16-FCA24E50745E}"/>
          </ac:spMkLst>
        </pc:spChg>
        <pc:spChg chg="add mod">
          <ac:chgData name="Rafael Casado González" userId="1c71fca1-7e6b-4c6f-8614-522343b393e6" providerId="ADAL" clId="{EAC1248C-5166-415A-86BE-FC51E8503C1F}" dt="2019-12-11T15:20:19.887" v="37" actId="6549"/>
          <ac:spMkLst>
            <pc:docMk/>
            <pc:sldMk cId="4013274322" sldId="286"/>
            <ac:spMk id="12" creationId="{D0A00817-6804-4C91-BBB0-DE90D693C8C7}"/>
          </ac:spMkLst>
        </pc:spChg>
        <pc:spChg chg="add mod">
          <ac:chgData name="Rafael Casado González" userId="1c71fca1-7e6b-4c6f-8614-522343b393e6" providerId="ADAL" clId="{EAC1248C-5166-415A-86BE-FC51E8503C1F}" dt="2019-12-11T15:20:23.092" v="39" actId="6549"/>
          <ac:spMkLst>
            <pc:docMk/>
            <pc:sldMk cId="4013274322" sldId="286"/>
            <ac:spMk id="13" creationId="{993B2C8B-210E-451B-8614-56BA51F59A44}"/>
          </ac:spMkLst>
        </pc:spChg>
        <pc:spChg chg="add mod">
          <ac:chgData name="Rafael Casado González" userId="1c71fca1-7e6b-4c6f-8614-522343b393e6" providerId="ADAL" clId="{EAC1248C-5166-415A-86BE-FC51E8503C1F}" dt="2019-12-11T15:20:25.935" v="41" actId="6549"/>
          <ac:spMkLst>
            <pc:docMk/>
            <pc:sldMk cId="4013274322" sldId="286"/>
            <ac:spMk id="14" creationId="{B1B99A4F-5F23-4542-A538-B44CA607F2EC}"/>
          </ac:spMkLst>
        </pc:spChg>
        <pc:spChg chg="add mod">
          <ac:chgData name="Rafael Casado González" userId="1c71fca1-7e6b-4c6f-8614-522343b393e6" providerId="ADAL" clId="{EAC1248C-5166-415A-86BE-FC51E8503C1F}" dt="2019-12-11T15:20:28.498" v="43" actId="6549"/>
          <ac:spMkLst>
            <pc:docMk/>
            <pc:sldMk cId="4013274322" sldId="286"/>
            <ac:spMk id="15" creationId="{E3CDABB7-FD97-4FE6-AE4A-9CAF1697A308}"/>
          </ac:spMkLst>
        </pc:spChg>
        <pc:spChg chg="add mod">
          <ac:chgData name="Rafael Casado González" userId="1c71fca1-7e6b-4c6f-8614-522343b393e6" providerId="ADAL" clId="{EAC1248C-5166-415A-86BE-FC51E8503C1F}" dt="2019-12-11T15:21:37.434" v="53" actId="3064"/>
          <ac:spMkLst>
            <pc:docMk/>
            <pc:sldMk cId="4013274322" sldId="286"/>
            <ac:spMk id="16" creationId="{9AD0230E-1CA2-4F5A-B928-5EBF159B3B75}"/>
          </ac:spMkLst>
        </pc:spChg>
        <pc:spChg chg="add mod">
          <ac:chgData name="Rafael Casado González" userId="1c71fca1-7e6b-4c6f-8614-522343b393e6" providerId="ADAL" clId="{EAC1248C-5166-415A-86BE-FC51E8503C1F}" dt="2019-12-11T15:22:05.579" v="60" actId="6549"/>
          <ac:spMkLst>
            <pc:docMk/>
            <pc:sldMk cId="4013274322" sldId="286"/>
            <ac:spMk id="17" creationId="{EB081EAD-ADAB-40B6-A265-163FB188B8FC}"/>
          </ac:spMkLst>
        </pc:spChg>
        <pc:spChg chg="add mod">
          <ac:chgData name="Rafael Casado González" userId="1c71fca1-7e6b-4c6f-8614-522343b393e6" providerId="ADAL" clId="{EAC1248C-5166-415A-86BE-FC51E8503C1F}" dt="2019-12-11T15:22:07.922" v="62" actId="6549"/>
          <ac:spMkLst>
            <pc:docMk/>
            <pc:sldMk cId="4013274322" sldId="286"/>
            <ac:spMk id="18" creationId="{12FC2A5B-D8DB-4B2F-9FF1-660F353FEB83}"/>
          </ac:spMkLst>
        </pc:spChg>
        <pc:spChg chg="add mod">
          <ac:chgData name="Rafael Casado González" userId="1c71fca1-7e6b-4c6f-8614-522343b393e6" providerId="ADAL" clId="{EAC1248C-5166-415A-86BE-FC51E8503C1F}" dt="2019-12-11T15:22:10.814" v="64" actId="6549"/>
          <ac:spMkLst>
            <pc:docMk/>
            <pc:sldMk cId="4013274322" sldId="286"/>
            <ac:spMk id="19" creationId="{331C0873-BC81-4EA6-8A6E-247BCF17DE1A}"/>
          </ac:spMkLst>
        </pc:spChg>
        <pc:spChg chg="add mod">
          <ac:chgData name="Rafael Casado González" userId="1c71fca1-7e6b-4c6f-8614-522343b393e6" providerId="ADAL" clId="{EAC1248C-5166-415A-86BE-FC51E8503C1F}" dt="2019-12-11T15:22:13.408" v="66" actId="6549"/>
          <ac:spMkLst>
            <pc:docMk/>
            <pc:sldMk cId="4013274322" sldId="286"/>
            <ac:spMk id="20" creationId="{5522E1DF-FB72-4017-97D1-1AB1E6CEA0A7}"/>
          </ac:spMkLst>
        </pc:spChg>
        <pc:spChg chg="add mod">
          <ac:chgData name="Rafael Casado González" userId="1c71fca1-7e6b-4c6f-8614-522343b393e6" providerId="ADAL" clId="{EAC1248C-5166-415A-86BE-FC51E8503C1F}" dt="2019-12-11T15:22:16.158" v="68" actId="6549"/>
          <ac:spMkLst>
            <pc:docMk/>
            <pc:sldMk cId="4013274322" sldId="286"/>
            <ac:spMk id="21" creationId="{58EA405C-D315-40EA-A5C3-994A52FF6A18}"/>
          </ac:spMkLst>
        </pc:spChg>
        <pc:picChg chg="add mod">
          <ac:chgData name="Rafael Casado González" userId="1c71fca1-7e6b-4c6f-8614-522343b393e6" providerId="ADAL" clId="{EAC1248C-5166-415A-86BE-FC51E8503C1F}" dt="2019-12-11T15:19:29.030" v="15" actId="571"/>
          <ac:picMkLst>
            <pc:docMk/>
            <pc:sldMk cId="4013274322" sldId="286"/>
            <ac:picMk id="8" creationId="{5CD1B651-8468-414A-952C-6BD7B147E40B}"/>
          </ac:picMkLst>
        </pc:picChg>
      </pc:sldChg>
      <pc:sldChg chg="addSp delSp modSp">
        <pc:chgData name="Rafael Casado González" userId="1c71fca1-7e6b-4c6f-8614-522343b393e6" providerId="ADAL" clId="{EAC1248C-5166-415A-86BE-FC51E8503C1F}" dt="2019-12-11T15:50:32.104" v="800" actId="14100"/>
        <pc:sldMkLst>
          <pc:docMk/>
          <pc:sldMk cId="560793943" sldId="287"/>
        </pc:sldMkLst>
        <pc:spChg chg="del mod">
          <ac:chgData name="Rafael Casado González" userId="1c71fca1-7e6b-4c6f-8614-522343b393e6" providerId="ADAL" clId="{EAC1248C-5166-415A-86BE-FC51E8503C1F}" dt="2019-12-11T15:31:13.156" v="456" actId="478"/>
          <ac:spMkLst>
            <pc:docMk/>
            <pc:sldMk cId="560793943" sldId="287"/>
            <ac:spMk id="4" creationId="{B381F02A-DD88-41CA-A6D1-2458CC32590B}"/>
          </ac:spMkLst>
        </pc:spChg>
        <pc:spChg chg="del mod">
          <ac:chgData name="Rafael Casado González" userId="1c71fca1-7e6b-4c6f-8614-522343b393e6" providerId="ADAL" clId="{EAC1248C-5166-415A-86BE-FC51E8503C1F}" dt="2019-12-11T15:31:13.156" v="456" actId="478"/>
          <ac:spMkLst>
            <pc:docMk/>
            <pc:sldMk cId="560793943" sldId="287"/>
            <ac:spMk id="5" creationId="{24BA442C-4D55-47D0-85EB-F3DF0D934959}"/>
          </ac:spMkLst>
        </pc:spChg>
        <pc:spChg chg="add del">
          <ac:chgData name="Rafael Casado González" userId="1c71fca1-7e6b-4c6f-8614-522343b393e6" providerId="ADAL" clId="{EAC1248C-5166-415A-86BE-FC51E8503C1F}" dt="2019-12-11T15:41:03.361" v="725" actId="478"/>
          <ac:spMkLst>
            <pc:docMk/>
            <pc:sldMk cId="560793943" sldId="287"/>
            <ac:spMk id="6" creationId="{07F9BB3B-4245-449D-8C40-7BD15D748BA4}"/>
          </ac:spMkLst>
        </pc:spChg>
        <pc:spChg chg="add del mod">
          <ac:chgData name="Rafael Casado González" userId="1c71fca1-7e6b-4c6f-8614-522343b393e6" providerId="ADAL" clId="{EAC1248C-5166-415A-86BE-FC51E8503C1F}" dt="2019-12-11T15:40:03.878" v="721" actId="478"/>
          <ac:spMkLst>
            <pc:docMk/>
            <pc:sldMk cId="560793943" sldId="287"/>
            <ac:spMk id="7" creationId="{F85336E8-A5DD-4171-B128-F92D849C044C}"/>
          </ac:spMkLst>
        </pc:spChg>
        <pc:spChg chg="add mod">
          <ac:chgData name="Rafael Casado González" userId="1c71fca1-7e6b-4c6f-8614-522343b393e6" providerId="ADAL" clId="{EAC1248C-5166-415A-86BE-FC51E8503C1F}" dt="2019-12-11T15:42:56.922" v="736" actId="208"/>
          <ac:spMkLst>
            <pc:docMk/>
            <pc:sldMk cId="560793943" sldId="287"/>
            <ac:spMk id="8" creationId="{7896EBF0-FCE3-4FF3-BB07-20B4407146FF}"/>
          </ac:spMkLst>
        </pc:spChg>
        <pc:spChg chg="add del">
          <ac:chgData name="Rafael Casado González" userId="1c71fca1-7e6b-4c6f-8614-522343b393e6" providerId="ADAL" clId="{EAC1248C-5166-415A-86BE-FC51E8503C1F}" dt="2019-12-11T15:31:31.485" v="459" actId="478"/>
          <ac:spMkLst>
            <pc:docMk/>
            <pc:sldMk cId="560793943" sldId="287"/>
            <ac:spMk id="9" creationId="{8D15FFC5-37B8-4066-B803-B244DAD76847}"/>
          </ac:spMkLst>
        </pc:spChg>
        <pc:spChg chg="add del">
          <ac:chgData name="Rafael Casado González" userId="1c71fca1-7e6b-4c6f-8614-522343b393e6" providerId="ADAL" clId="{EAC1248C-5166-415A-86BE-FC51E8503C1F}" dt="2019-12-11T15:31:31.485" v="459" actId="478"/>
          <ac:spMkLst>
            <pc:docMk/>
            <pc:sldMk cId="560793943" sldId="287"/>
            <ac:spMk id="10" creationId="{71769888-F265-458B-B47B-C16BDEFD667F}"/>
          </ac:spMkLst>
        </pc:spChg>
        <pc:spChg chg="add del">
          <ac:chgData name="Rafael Casado González" userId="1c71fca1-7e6b-4c6f-8614-522343b393e6" providerId="ADAL" clId="{EAC1248C-5166-415A-86BE-FC51E8503C1F}" dt="2019-12-11T15:31:31.485" v="459" actId="478"/>
          <ac:spMkLst>
            <pc:docMk/>
            <pc:sldMk cId="560793943" sldId="287"/>
            <ac:spMk id="11" creationId="{49A1915C-71C0-4EE6-B0E5-915F6154AA62}"/>
          </ac:spMkLst>
        </pc:spChg>
        <pc:spChg chg="add mod">
          <ac:chgData name="Rafael Casado González" userId="1c71fca1-7e6b-4c6f-8614-522343b393e6" providerId="ADAL" clId="{EAC1248C-5166-415A-86BE-FC51E8503C1F}" dt="2019-12-11T15:32:54.238" v="542" actId="1035"/>
          <ac:spMkLst>
            <pc:docMk/>
            <pc:sldMk cId="560793943" sldId="287"/>
            <ac:spMk id="12" creationId="{0B735E56-F374-4DE6-A7E6-EADD46EB9CD1}"/>
          </ac:spMkLst>
        </pc:spChg>
        <pc:spChg chg="add mod">
          <ac:chgData name="Rafael Casado González" userId="1c71fca1-7e6b-4c6f-8614-522343b393e6" providerId="ADAL" clId="{EAC1248C-5166-415A-86BE-FC51E8503C1F}" dt="2019-12-11T15:32:27.369" v="491" actId="1038"/>
          <ac:spMkLst>
            <pc:docMk/>
            <pc:sldMk cId="560793943" sldId="287"/>
            <ac:spMk id="13" creationId="{6C899A0B-2131-4244-8D4D-B68E2ED73599}"/>
          </ac:spMkLst>
        </pc:spChg>
        <pc:spChg chg="add mod">
          <ac:chgData name="Rafael Casado González" userId="1c71fca1-7e6b-4c6f-8614-522343b393e6" providerId="ADAL" clId="{EAC1248C-5166-415A-86BE-FC51E8503C1F}" dt="2019-12-11T15:32:20.530" v="481" actId="1036"/>
          <ac:spMkLst>
            <pc:docMk/>
            <pc:sldMk cId="560793943" sldId="287"/>
            <ac:spMk id="14" creationId="{9D209042-FBE9-4EBB-A2F4-3B1F7F1E2032}"/>
          </ac:spMkLst>
        </pc:spChg>
        <pc:spChg chg="add mod">
          <ac:chgData name="Rafael Casado González" userId="1c71fca1-7e6b-4c6f-8614-522343b393e6" providerId="ADAL" clId="{EAC1248C-5166-415A-86BE-FC51E8503C1F}" dt="2019-12-11T15:31:40.724" v="460" actId="1076"/>
          <ac:spMkLst>
            <pc:docMk/>
            <pc:sldMk cId="560793943" sldId="287"/>
            <ac:spMk id="15" creationId="{1DBA9EB3-CD9A-40A7-851E-9AEE68D53402}"/>
          </ac:spMkLst>
        </pc:spChg>
        <pc:spChg chg="add mod">
          <ac:chgData name="Rafael Casado González" userId="1c71fca1-7e6b-4c6f-8614-522343b393e6" providerId="ADAL" clId="{EAC1248C-5166-415A-86BE-FC51E8503C1F}" dt="2019-12-11T15:34:19.933" v="584" actId="1035"/>
          <ac:spMkLst>
            <pc:docMk/>
            <pc:sldMk cId="560793943" sldId="287"/>
            <ac:spMk id="16" creationId="{F01526B9-B3D9-4E57-BF43-7E70FC766D9A}"/>
          </ac:spMkLst>
        </pc:spChg>
        <pc:spChg chg="add mod">
          <ac:chgData name="Rafael Casado González" userId="1c71fca1-7e6b-4c6f-8614-522343b393e6" providerId="ADAL" clId="{EAC1248C-5166-415A-86BE-FC51E8503C1F}" dt="2019-12-11T15:34:19.933" v="584" actId="1035"/>
          <ac:spMkLst>
            <pc:docMk/>
            <pc:sldMk cId="560793943" sldId="287"/>
            <ac:spMk id="17" creationId="{7277692E-995E-4A54-BF3A-06558C503285}"/>
          </ac:spMkLst>
        </pc:spChg>
        <pc:spChg chg="add mod">
          <ac:chgData name="Rafael Casado González" userId="1c71fca1-7e6b-4c6f-8614-522343b393e6" providerId="ADAL" clId="{EAC1248C-5166-415A-86BE-FC51E8503C1F}" dt="2019-12-11T15:35:34.141" v="641" actId="6549"/>
          <ac:spMkLst>
            <pc:docMk/>
            <pc:sldMk cId="560793943" sldId="287"/>
            <ac:spMk id="18" creationId="{A9D894D0-8B0D-4527-A8DE-DD35629AC52F}"/>
          </ac:spMkLst>
        </pc:spChg>
        <pc:spChg chg="add mod">
          <ac:chgData name="Rafael Casado González" userId="1c71fca1-7e6b-4c6f-8614-522343b393e6" providerId="ADAL" clId="{EAC1248C-5166-415A-86BE-FC51E8503C1F}" dt="2019-12-11T15:35:36.331" v="643" actId="6549"/>
          <ac:spMkLst>
            <pc:docMk/>
            <pc:sldMk cId="560793943" sldId="287"/>
            <ac:spMk id="19" creationId="{D903EBD2-C019-4921-BE9A-9BEE722CA083}"/>
          </ac:spMkLst>
        </pc:spChg>
        <pc:spChg chg="add mod">
          <ac:chgData name="Rafael Casado González" userId="1c71fca1-7e6b-4c6f-8614-522343b393e6" providerId="ADAL" clId="{EAC1248C-5166-415A-86BE-FC51E8503C1F}" dt="2019-12-11T15:35:39.079" v="645" actId="6549"/>
          <ac:spMkLst>
            <pc:docMk/>
            <pc:sldMk cId="560793943" sldId="287"/>
            <ac:spMk id="20" creationId="{AE49F085-1341-4BF2-A17E-1D40DD0979FB}"/>
          </ac:spMkLst>
        </pc:spChg>
        <pc:spChg chg="add mod">
          <ac:chgData name="Rafael Casado González" userId="1c71fca1-7e6b-4c6f-8614-522343b393e6" providerId="ADAL" clId="{EAC1248C-5166-415A-86BE-FC51E8503C1F}" dt="2019-12-11T15:35:41.250" v="647" actId="6549"/>
          <ac:spMkLst>
            <pc:docMk/>
            <pc:sldMk cId="560793943" sldId="287"/>
            <ac:spMk id="21" creationId="{51E54CC8-A68D-4E0A-A146-7811AD778FB0}"/>
          </ac:spMkLst>
        </pc:spChg>
        <pc:spChg chg="add mod">
          <ac:chgData name="Rafael Casado González" userId="1c71fca1-7e6b-4c6f-8614-522343b393e6" providerId="ADAL" clId="{EAC1248C-5166-415A-86BE-FC51E8503C1F}" dt="2019-12-11T15:35:44.918" v="651" actId="20577"/>
          <ac:spMkLst>
            <pc:docMk/>
            <pc:sldMk cId="560793943" sldId="287"/>
            <ac:spMk id="22" creationId="{704E99D7-7359-48FA-B5B5-E891D8B48805}"/>
          </ac:spMkLst>
        </pc:spChg>
        <pc:spChg chg="add del mod">
          <ac:chgData name="Rafael Casado González" userId="1c71fca1-7e6b-4c6f-8614-522343b393e6" providerId="ADAL" clId="{EAC1248C-5166-415A-86BE-FC51E8503C1F}" dt="2019-12-11T15:50:18.523" v="797" actId="478"/>
          <ac:spMkLst>
            <pc:docMk/>
            <pc:sldMk cId="560793943" sldId="287"/>
            <ac:spMk id="23" creationId="{EB3E4816-0D85-48ED-8BB8-AB6AC7FCA0D7}"/>
          </ac:spMkLst>
        </pc:spChg>
        <pc:spChg chg="add mod">
          <ac:chgData name="Rafael Casado González" userId="1c71fca1-7e6b-4c6f-8614-522343b393e6" providerId="ADAL" clId="{EAC1248C-5166-415A-86BE-FC51E8503C1F}" dt="2019-12-11T15:49:11.766" v="789" actId="465"/>
          <ac:spMkLst>
            <pc:docMk/>
            <pc:sldMk cId="560793943" sldId="287"/>
            <ac:spMk id="24" creationId="{B208233C-C627-4419-9947-5BEEA06250BD}"/>
          </ac:spMkLst>
        </pc:spChg>
        <pc:spChg chg="add del mod">
          <ac:chgData name="Rafael Casado González" userId="1c71fca1-7e6b-4c6f-8614-522343b393e6" providerId="ADAL" clId="{EAC1248C-5166-415A-86BE-FC51E8503C1F}" dt="2019-12-11T15:36:28.440" v="671" actId="478"/>
          <ac:spMkLst>
            <pc:docMk/>
            <pc:sldMk cId="560793943" sldId="287"/>
            <ac:spMk id="25" creationId="{C62D3481-0187-429D-AA3D-1E03168D0562}"/>
          </ac:spMkLst>
        </pc:spChg>
        <pc:spChg chg="add mod">
          <ac:chgData name="Rafael Casado González" userId="1c71fca1-7e6b-4c6f-8614-522343b393e6" providerId="ADAL" clId="{EAC1248C-5166-415A-86BE-FC51E8503C1F}" dt="2019-12-11T15:49:11.766" v="789" actId="465"/>
          <ac:spMkLst>
            <pc:docMk/>
            <pc:sldMk cId="560793943" sldId="287"/>
            <ac:spMk id="26" creationId="{38A712CE-3772-48E9-9071-0E16E868837C}"/>
          </ac:spMkLst>
        </pc:spChg>
        <pc:spChg chg="add mod">
          <ac:chgData name="Rafael Casado González" userId="1c71fca1-7e6b-4c6f-8614-522343b393e6" providerId="ADAL" clId="{EAC1248C-5166-415A-86BE-FC51E8503C1F}" dt="2019-12-11T15:36:25.688" v="670" actId="6549"/>
          <ac:spMkLst>
            <pc:docMk/>
            <pc:sldMk cId="560793943" sldId="287"/>
            <ac:spMk id="27" creationId="{BC9A7D0B-2C78-487F-A992-D8EFFE8CCA36}"/>
          </ac:spMkLst>
        </pc:spChg>
        <pc:spChg chg="add del mod">
          <ac:chgData name="Rafael Casado González" userId="1c71fca1-7e6b-4c6f-8614-522343b393e6" providerId="ADAL" clId="{EAC1248C-5166-415A-86BE-FC51E8503C1F}" dt="2019-12-11T15:36:17.352" v="666" actId="478"/>
          <ac:spMkLst>
            <pc:docMk/>
            <pc:sldMk cId="560793943" sldId="287"/>
            <ac:spMk id="28" creationId="{24807909-5BDC-4D95-90AE-4F6E9950CC93}"/>
          </ac:spMkLst>
        </pc:spChg>
        <pc:spChg chg="add mod">
          <ac:chgData name="Rafael Casado González" userId="1c71fca1-7e6b-4c6f-8614-522343b393e6" providerId="ADAL" clId="{EAC1248C-5166-415A-86BE-FC51E8503C1F}" dt="2019-12-11T15:32:47.048" v="527" actId="1037"/>
          <ac:spMkLst>
            <pc:docMk/>
            <pc:sldMk cId="560793943" sldId="287"/>
            <ac:spMk id="29" creationId="{61CD8941-197B-475B-9624-6A8BE9D8A7B6}"/>
          </ac:spMkLst>
        </pc:spChg>
        <pc:spChg chg="add del mod">
          <ac:chgData name="Rafael Casado González" userId="1c71fca1-7e6b-4c6f-8614-522343b393e6" providerId="ADAL" clId="{EAC1248C-5166-415A-86BE-FC51E8503C1F}" dt="2019-12-11T15:35:18.596" v="629" actId="478"/>
          <ac:spMkLst>
            <pc:docMk/>
            <pc:sldMk cId="560793943" sldId="287"/>
            <ac:spMk id="30" creationId="{0AC01897-2617-4806-B767-F874603B428C}"/>
          </ac:spMkLst>
        </pc:spChg>
        <pc:spChg chg="add mod">
          <ac:chgData name="Rafael Casado González" userId="1c71fca1-7e6b-4c6f-8614-522343b393e6" providerId="ADAL" clId="{EAC1248C-5166-415A-86BE-FC51E8503C1F}" dt="2019-12-11T15:35:29.545" v="639" actId="6549"/>
          <ac:spMkLst>
            <pc:docMk/>
            <pc:sldMk cId="560793943" sldId="287"/>
            <ac:spMk id="31" creationId="{AC1EB869-48BF-4518-91A8-8C458F05BBF0}"/>
          </ac:spMkLst>
        </pc:spChg>
        <pc:spChg chg="add del mod">
          <ac:chgData name="Rafael Casado González" userId="1c71fca1-7e6b-4c6f-8614-522343b393e6" providerId="ADAL" clId="{EAC1248C-5166-415A-86BE-FC51E8503C1F}" dt="2019-12-11T15:34:49.205" v="603" actId="478"/>
          <ac:spMkLst>
            <pc:docMk/>
            <pc:sldMk cId="560793943" sldId="287"/>
            <ac:spMk id="32" creationId="{5E3A05A9-AA30-4548-ABD7-E200FBE66877}"/>
          </ac:spMkLst>
        </pc:spChg>
        <pc:spChg chg="add mod">
          <ac:chgData name="Rafael Casado González" userId="1c71fca1-7e6b-4c6f-8614-522343b393e6" providerId="ADAL" clId="{EAC1248C-5166-415A-86BE-FC51E8503C1F}" dt="2019-12-11T15:35:16.068" v="628" actId="1037"/>
          <ac:spMkLst>
            <pc:docMk/>
            <pc:sldMk cId="560793943" sldId="287"/>
            <ac:spMk id="33" creationId="{CA904DDB-ADC7-41D7-BFFE-C37E82DB5A8C}"/>
          </ac:spMkLst>
        </pc:spChg>
        <pc:spChg chg="add del mod">
          <ac:chgData name="Rafael Casado González" userId="1c71fca1-7e6b-4c6f-8614-522343b393e6" providerId="ADAL" clId="{EAC1248C-5166-415A-86BE-FC51E8503C1F}" dt="2019-12-11T15:34:30.285" v="588" actId="478"/>
          <ac:spMkLst>
            <pc:docMk/>
            <pc:sldMk cId="560793943" sldId="287"/>
            <ac:spMk id="34" creationId="{2A19BF1D-55ED-4F57-A22A-5D20BBC6321F}"/>
          </ac:spMkLst>
        </pc:spChg>
        <pc:spChg chg="add del mod">
          <ac:chgData name="Rafael Casado González" userId="1c71fca1-7e6b-4c6f-8614-522343b393e6" providerId="ADAL" clId="{EAC1248C-5166-415A-86BE-FC51E8503C1F}" dt="2019-12-11T15:34:07.588" v="579" actId="478"/>
          <ac:spMkLst>
            <pc:docMk/>
            <pc:sldMk cId="560793943" sldId="287"/>
            <ac:spMk id="35" creationId="{B3FC77C3-E966-4067-A31C-15455283F66D}"/>
          </ac:spMkLst>
        </pc:spChg>
        <pc:spChg chg="add mod">
          <ac:chgData name="Rafael Casado González" userId="1c71fca1-7e6b-4c6f-8614-522343b393e6" providerId="ADAL" clId="{EAC1248C-5166-415A-86BE-FC51E8503C1F}" dt="2019-12-11T15:34:40.451" v="597" actId="1037"/>
          <ac:spMkLst>
            <pc:docMk/>
            <pc:sldMk cId="560793943" sldId="287"/>
            <ac:spMk id="36" creationId="{C4D4EB7D-2A74-4A63-A09B-FBCF21C2B97F}"/>
          </ac:spMkLst>
        </pc:spChg>
        <pc:spChg chg="add mod">
          <ac:chgData name="Rafael Casado González" userId="1c71fca1-7e6b-4c6f-8614-522343b393e6" providerId="ADAL" clId="{EAC1248C-5166-415A-86BE-FC51E8503C1F}" dt="2019-12-11T15:34:54.518" v="606" actId="6549"/>
          <ac:spMkLst>
            <pc:docMk/>
            <pc:sldMk cId="560793943" sldId="287"/>
            <ac:spMk id="37" creationId="{669B04E6-C248-4474-AC36-D4DD5D1065A2}"/>
          </ac:spMkLst>
        </pc:spChg>
        <pc:spChg chg="add mod">
          <ac:chgData name="Rafael Casado González" userId="1c71fca1-7e6b-4c6f-8614-522343b393e6" providerId="ADAL" clId="{EAC1248C-5166-415A-86BE-FC51E8503C1F}" dt="2019-12-11T15:35:27.041" v="637" actId="6549"/>
          <ac:spMkLst>
            <pc:docMk/>
            <pc:sldMk cId="560793943" sldId="287"/>
            <ac:spMk id="38" creationId="{6CDB5BE8-711E-4F2E-B4D7-B94AF4D1BAA6}"/>
          </ac:spMkLst>
        </pc:spChg>
        <pc:spChg chg="add del mod">
          <ac:chgData name="Rafael Casado González" userId="1c71fca1-7e6b-4c6f-8614-522343b393e6" providerId="ADAL" clId="{EAC1248C-5166-415A-86BE-FC51E8503C1F}" dt="2019-12-11T15:48:47.658" v="773" actId="478"/>
          <ac:spMkLst>
            <pc:docMk/>
            <pc:sldMk cId="560793943" sldId="287"/>
            <ac:spMk id="39" creationId="{7A19C568-F18A-491E-A77C-29BC0112F641}"/>
          </ac:spMkLst>
        </pc:spChg>
        <pc:spChg chg="add del mod">
          <ac:chgData name="Rafael Casado González" userId="1c71fca1-7e6b-4c6f-8614-522343b393e6" providerId="ADAL" clId="{EAC1248C-5166-415A-86BE-FC51E8503C1F}" dt="2019-12-11T15:49:27.239" v="790" actId="478"/>
          <ac:spMkLst>
            <pc:docMk/>
            <pc:sldMk cId="560793943" sldId="287"/>
            <ac:spMk id="40" creationId="{B65A3F0B-E90F-4673-A17E-88D0CEA2C811}"/>
          </ac:spMkLst>
        </pc:spChg>
        <pc:spChg chg="add mod">
          <ac:chgData name="Rafael Casado González" userId="1c71fca1-7e6b-4c6f-8614-522343b393e6" providerId="ADAL" clId="{EAC1248C-5166-415A-86BE-FC51E8503C1F}" dt="2019-12-11T15:49:11.766" v="789" actId="465"/>
          <ac:spMkLst>
            <pc:docMk/>
            <pc:sldMk cId="560793943" sldId="287"/>
            <ac:spMk id="41" creationId="{3214ACE0-9D83-4C93-893D-F400CE11DD21}"/>
          </ac:spMkLst>
        </pc:spChg>
        <pc:spChg chg="add">
          <ac:chgData name="Rafael Casado González" userId="1c71fca1-7e6b-4c6f-8614-522343b393e6" providerId="ADAL" clId="{EAC1248C-5166-415A-86BE-FC51E8503C1F}" dt="2019-12-11T15:49:39.193" v="791"/>
          <ac:spMkLst>
            <pc:docMk/>
            <pc:sldMk cId="560793943" sldId="287"/>
            <ac:spMk id="42" creationId="{7EE35428-C49E-4196-B7D6-DBE2954EB601}"/>
          </ac:spMkLst>
        </pc:spChg>
        <pc:spChg chg="add mod">
          <ac:chgData name="Rafael Casado González" userId="1c71fca1-7e6b-4c6f-8614-522343b393e6" providerId="ADAL" clId="{EAC1248C-5166-415A-86BE-FC51E8503C1F}" dt="2019-12-11T15:50:32.104" v="800" actId="14100"/>
          <ac:spMkLst>
            <pc:docMk/>
            <pc:sldMk cId="560793943" sldId="287"/>
            <ac:spMk id="43" creationId="{BE054D14-9A5B-44B5-913F-0E6925113756}"/>
          </ac:spMkLst>
        </pc:spChg>
      </pc:sldChg>
      <pc:sldChg chg="addSp delSp modSp">
        <pc:chgData name="Rafael Casado González" userId="1c71fca1-7e6b-4c6f-8614-522343b393e6" providerId="ADAL" clId="{EAC1248C-5166-415A-86BE-FC51E8503C1F}" dt="2019-12-11T15:50:08.834" v="796" actId="14100"/>
        <pc:sldMkLst>
          <pc:docMk/>
          <pc:sldMk cId="837533658" sldId="288"/>
        </pc:sldMkLst>
        <pc:spChg chg="add del mod">
          <ac:chgData name="Rafael Casado González" userId="1c71fca1-7e6b-4c6f-8614-522343b393e6" providerId="ADAL" clId="{EAC1248C-5166-415A-86BE-FC51E8503C1F}" dt="2019-12-11T15:48:02.945" v="755"/>
          <ac:spMkLst>
            <pc:docMk/>
            <pc:sldMk cId="837533658" sldId="288"/>
            <ac:spMk id="3" creationId="{2903481E-255F-4471-BFD8-3B066083CD5A}"/>
          </ac:spMkLst>
        </pc:spChg>
        <pc:spChg chg="del mod">
          <ac:chgData name="Rafael Casado González" userId="1c71fca1-7e6b-4c6f-8614-522343b393e6" providerId="ADAL" clId="{EAC1248C-5166-415A-86BE-FC51E8503C1F}" dt="2019-12-11T15:23:26.534" v="73" actId="478"/>
          <ac:spMkLst>
            <pc:docMk/>
            <pc:sldMk cId="837533658" sldId="288"/>
            <ac:spMk id="4" creationId="{B381F02A-DD88-41CA-A6D1-2458CC32590B}"/>
          </ac:spMkLst>
        </pc:spChg>
        <pc:spChg chg="del mod">
          <ac:chgData name="Rafael Casado González" userId="1c71fca1-7e6b-4c6f-8614-522343b393e6" providerId="ADAL" clId="{EAC1248C-5166-415A-86BE-FC51E8503C1F}" dt="2019-12-11T15:23:26.534" v="73" actId="478"/>
          <ac:spMkLst>
            <pc:docMk/>
            <pc:sldMk cId="837533658" sldId="288"/>
            <ac:spMk id="5" creationId="{24BA442C-4D55-47D0-85EB-F3DF0D934959}"/>
          </ac:spMkLst>
        </pc:spChg>
        <pc:spChg chg="add del mod">
          <ac:chgData name="Rafael Casado González" userId="1c71fca1-7e6b-4c6f-8614-522343b393e6" providerId="ADAL" clId="{EAC1248C-5166-415A-86BE-FC51E8503C1F}" dt="2019-12-11T15:45:39.764" v="740" actId="478"/>
          <ac:spMkLst>
            <pc:docMk/>
            <pc:sldMk cId="837533658" sldId="288"/>
            <ac:spMk id="6" creationId="{14719243-1C46-4B6E-9DEF-4D43276F16B3}"/>
          </ac:spMkLst>
        </pc:spChg>
        <pc:spChg chg="add del mod">
          <ac:chgData name="Rafael Casado González" userId="1c71fca1-7e6b-4c6f-8614-522343b393e6" providerId="ADAL" clId="{EAC1248C-5166-415A-86BE-FC51E8503C1F}" dt="2019-12-11T15:39:27.582" v="714" actId="478"/>
          <ac:spMkLst>
            <pc:docMk/>
            <pc:sldMk cId="837533658" sldId="288"/>
            <ac:spMk id="7" creationId="{528D11C5-DEDA-48B6-827B-298C2684C5B5}"/>
          </ac:spMkLst>
        </pc:spChg>
        <pc:spChg chg="add mod">
          <ac:chgData name="Rafael Casado González" userId="1c71fca1-7e6b-4c6f-8614-522343b393e6" providerId="ADAL" clId="{EAC1248C-5166-415A-86BE-FC51E8503C1F}" dt="2019-12-11T15:42:48.531" v="733" actId="207"/>
          <ac:spMkLst>
            <pc:docMk/>
            <pc:sldMk cId="837533658" sldId="288"/>
            <ac:spMk id="8" creationId="{92250154-FFE5-4BF4-B771-D05AFE4B2C49}"/>
          </ac:spMkLst>
        </pc:spChg>
        <pc:spChg chg="add mod">
          <ac:chgData name="Rafael Casado González" userId="1c71fca1-7e6b-4c6f-8614-522343b393e6" providerId="ADAL" clId="{EAC1248C-5166-415A-86BE-FC51E8503C1F}" dt="2019-12-11T15:26:25.692" v="277" actId="1035"/>
          <ac:spMkLst>
            <pc:docMk/>
            <pc:sldMk cId="837533658" sldId="288"/>
            <ac:spMk id="9" creationId="{6D98C46C-FD45-4F49-BFB6-4D4E6271B248}"/>
          </ac:spMkLst>
        </pc:spChg>
        <pc:spChg chg="add mod">
          <ac:chgData name="Rafael Casado González" userId="1c71fca1-7e6b-4c6f-8614-522343b393e6" providerId="ADAL" clId="{EAC1248C-5166-415A-86BE-FC51E8503C1F}" dt="2019-12-11T15:26:18.833" v="265" actId="1038"/>
          <ac:spMkLst>
            <pc:docMk/>
            <pc:sldMk cId="837533658" sldId="288"/>
            <ac:spMk id="10" creationId="{305A7333-BBE1-4410-8969-CB1E76F37C56}"/>
          </ac:spMkLst>
        </pc:spChg>
        <pc:spChg chg="add mod">
          <ac:chgData name="Rafael Casado González" userId="1c71fca1-7e6b-4c6f-8614-522343b393e6" providerId="ADAL" clId="{EAC1248C-5166-415A-86BE-FC51E8503C1F}" dt="2019-12-11T15:26:15.363" v="260" actId="1036"/>
          <ac:spMkLst>
            <pc:docMk/>
            <pc:sldMk cId="837533658" sldId="288"/>
            <ac:spMk id="11" creationId="{7D59563A-7A52-4554-9093-8C7C83B830EB}"/>
          </ac:spMkLst>
        </pc:spChg>
        <pc:spChg chg="add mod">
          <ac:chgData name="Rafael Casado González" userId="1c71fca1-7e6b-4c6f-8614-522343b393e6" providerId="ADAL" clId="{EAC1248C-5166-415A-86BE-FC51E8503C1F}" dt="2019-12-11T15:26:10.784" v="248" actId="1038"/>
          <ac:spMkLst>
            <pc:docMk/>
            <pc:sldMk cId="837533658" sldId="288"/>
            <ac:spMk id="12" creationId="{4F50FA09-2CFB-4EBE-933E-D372B430A0B1}"/>
          </ac:spMkLst>
        </pc:spChg>
        <pc:spChg chg="add mod">
          <ac:chgData name="Rafael Casado González" userId="1c71fca1-7e6b-4c6f-8614-522343b393e6" providerId="ADAL" clId="{EAC1248C-5166-415A-86BE-FC51E8503C1F}" dt="2019-12-11T15:25:54.471" v="233" actId="1035"/>
          <ac:spMkLst>
            <pc:docMk/>
            <pc:sldMk cId="837533658" sldId="288"/>
            <ac:spMk id="13" creationId="{2581A82F-533A-4A77-870E-466AA866A198}"/>
          </ac:spMkLst>
        </pc:spChg>
        <pc:spChg chg="add mod">
          <ac:chgData name="Rafael Casado González" userId="1c71fca1-7e6b-4c6f-8614-522343b393e6" providerId="ADAL" clId="{EAC1248C-5166-415A-86BE-FC51E8503C1F}" dt="2019-12-11T15:25:57.706" v="235" actId="1037"/>
          <ac:spMkLst>
            <pc:docMk/>
            <pc:sldMk cId="837533658" sldId="288"/>
            <ac:spMk id="14" creationId="{D715C639-B4C9-498D-A08B-09B39FA7F41D}"/>
          </ac:spMkLst>
        </pc:spChg>
        <pc:spChg chg="add mod">
          <ac:chgData name="Rafael Casado González" userId="1c71fca1-7e6b-4c6f-8614-522343b393e6" providerId="ADAL" clId="{EAC1248C-5166-415A-86BE-FC51E8503C1F}" dt="2019-12-11T15:25:46.518" v="214" actId="1037"/>
          <ac:spMkLst>
            <pc:docMk/>
            <pc:sldMk cId="837533658" sldId="288"/>
            <ac:spMk id="15" creationId="{A726B124-7F75-49B5-B0F2-E4FBE59F3797}"/>
          </ac:spMkLst>
        </pc:spChg>
        <pc:spChg chg="add del mod">
          <ac:chgData name="Rafael Casado González" userId="1c71fca1-7e6b-4c6f-8614-522343b393e6" providerId="ADAL" clId="{EAC1248C-5166-415A-86BE-FC51E8503C1F}" dt="2019-12-11T15:33:41.777" v="555"/>
          <ac:spMkLst>
            <pc:docMk/>
            <pc:sldMk cId="837533658" sldId="288"/>
            <ac:spMk id="16" creationId="{8E8EA246-C788-49F4-8C16-4D1D3B98BEAD}"/>
          </ac:spMkLst>
        </pc:spChg>
        <pc:spChg chg="add del mod">
          <ac:chgData name="Rafael Casado González" userId="1c71fca1-7e6b-4c6f-8614-522343b393e6" providerId="ADAL" clId="{EAC1248C-5166-415A-86BE-FC51E8503C1F}" dt="2019-12-11T15:33:41.777" v="555"/>
          <ac:spMkLst>
            <pc:docMk/>
            <pc:sldMk cId="837533658" sldId="288"/>
            <ac:spMk id="17" creationId="{F3FB80AA-0CD8-47A8-8829-44F3406B5571}"/>
          </ac:spMkLst>
        </pc:spChg>
        <pc:spChg chg="add mod">
          <ac:chgData name="Rafael Casado González" userId="1c71fca1-7e6b-4c6f-8614-522343b393e6" providerId="ADAL" clId="{EAC1248C-5166-415A-86BE-FC51E8503C1F}" dt="2019-12-11T15:25:14.578" v="160" actId="1037"/>
          <ac:spMkLst>
            <pc:docMk/>
            <pc:sldMk cId="837533658" sldId="288"/>
            <ac:spMk id="18" creationId="{00D70B2F-10C5-45C6-A332-DAAD14665BD3}"/>
          </ac:spMkLst>
        </pc:spChg>
        <pc:spChg chg="add mod">
          <ac:chgData name="Rafael Casado González" userId="1c71fca1-7e6b-4c6f-8614-522343b393e6" providerId="ADAL" clId="{EAC1248C-5166-415A-86BE-FC51E8503C1F}" dt="2019-12-11T15:24:48.637" v="124" actId="1038"/>
          <ac:spMkLst>
            <pc:docMk/>
            <pc:sldMk cId="837533658" sldId="288"/>
            <ac:spMk id="19" creationId="{93B8F0BB-D57D-4862-AAE1-5A629F472BA4}"/>
          </ac:spMkLst>
        </pc:spChg>
        <pc:spChg chg="add mod">
          <ac:chgData name="Rafael Casado González" userId="1c71fca1-7e6b-4c6f-8614-522343b393e6" providerId="ADAL" clId="{EAC1248C-5166-415A-86BE-FC51E8503C1F}" dt="2019-12-11T15:24:42.761" v="104" actId="1036"/>
          <ac:spMkLst>
            <pc:docMk/>
            <pc:sldMk cId="837533658" sldId="288"/>
            <ac:spMk id="20" creationId="{34B1080D-6A88-4A30-8EB6-B8A3532F11A1}"/>
          </ac:spMkLst>
        </pc:spChg>
        <pc:spChg chg="add mod">
          <ac:chgData name="Rafael Casado González" userId="1c71fca1-7e6b-4c6f-8614-522343b393e6" providerId="ADAL" clId="{EAC1248C-5166-415A-86BE-FC51E8503C1F}" dt="2019-12-11T15:25:00.904" v="135" actId="1038"/>
          <ac:spMkLst>
            <pc:docMk/>
            <pc:sldMk cId="837533658" sldId="288"/>
            <ac:spMk id="21" creationId="{4429B8AF-0C07-480B-8BB9-F6BC723DB751}"/>
          </ac:spMkLst>
        </pc:spChg>
        <pc:spChg chg="add mod">
          <ac:chgData name="Rafael Casado González" userId="1c71fca1-7e6b-4c6f-8614-522343b393e6" providerId="ADAL" clId="{EAC1248C-5166-415A-86BE-FC51E8503C1F}" dt="2019-12-11T15:24:54.248" v="131" actId="1038"/>
          <ac:spMkLst>
            <pc:docMk/>
            <pc:sldMk cId="837533658" sldId="288"/>
            <ac:spMk id="22" creationId="{67775DAA-EA8A-440C-B56F-2184F4036622}"/>
          </ac:spMkLst>
        </pc:spChg>
        <pc:spChg chg="add del mod">
          <ac:chgData name="Rafael Casado González" userId="1c71fca1-7e6b-4c6f-8614-522343b393e6" providerId="ADAL" clId="{EAC1248C-5166-415A-86BE-FC51E8503C1F}" dt="2019-12-11T15:39:27.582" v="714" actId="478"/>
          <ac:spMkLst>
            <pc:docMk/>
            <pc:sldMk cId="837533658" sldId="288"/>
            <ac:spMk id="23" creationId="{48085852-C968-45A3-B7C8-CB267928ABA0}"/>
          </ac:spMkLst>
        </pc:spChg>
        <pc:spChg chg="add mod">
          <ac:chgData name="Rafael Casado González" userId="1c71fca1-7e6b-4c6f-8614-522343b393e6" providerId="ADAL" clId="{EAC1248C-5166-415A-86BE-FC51E8503C1F}" dt="2019-12-11T15:29:13.120" v="369" actId="1036"/>
          <ac:spMkLst>
            <pc:docMk/>
            <pc:sldMk cId="837533658" sldId="288"/>
            <ac:spMk id="24" creationId="{E4314417-5E2C-4A7E-9456-E13B9615ACF6}"/>
          </ac:spMkLst>
        </pc:spChg>
        <pc:spChg chg="add mod">
          <ac:chgData name="Rafael Casado González" userId="1c71fca1-7e6b-4c6f-8614-522343b393e6" providerId="ADAL" clId="{EAC1248C-5166-415A-86BE-FC51E8503C1F}" dt="2019-12-11T15:29:22.440" v="389" actId="6549"/>
          <ac:spMkLst>
            <pc:docMk/>
            <pc:sldMk cId="837533658" sldId="288"/>
            <ac:spMk id="25" creationId="{FA3D1A34-22DE-4B6E-82FC-05B42C3A1F22}"/>
          </ac:spMkLst>
        </pc:spChg>
        <pc:spChg chg="add mod">
          <ac:chgData name="Rafael Casado González" userId="1c71fca1-7e6b-4c6f-8614-522343b393e6" providerId="ADAL" clId="{EAC1248C-5166-415A-86BE-FC51E8503C1F}" dt="2019-12-11T15:29:32.263" v="402" actId="6549"/>
          <ac:spMkLst>
            <pc:docMk/>
            <pc:sldMk cId="837533658" sldId="288"/>
            <ac:spMk id="26" creationId="{871D5D3D-DB31-4194-A214-B7CFFA574C11}"/>
          </ac:spMkLst>
        </pc:spChg>
        <pc:spChg chg="add mod">
          <ac:chgData name="Rafael Casado González" userId="1c71fca1-7e6b-4c6f-8614-522343b393e6" providerId="ADAL" clId="{EAC1248C-5166-415A-86BE-FC51E8503C1F}" dt="2019-12-11T15:29:42.657" v="427" actId="1036"/>
          <ac:spMkLst>
            <pc:docMk/>
            <pc:sldMk cId="837533658" sldId="288"/>
            <ac:spMk id="27" creationId="{BF92B5DF-5D21-4399-B56B-A630E15E7185}"/>
          </ac:spMkLst>
        </pc:spChg>
        <pc:spChg chg="add mod">
          <ac:chgData name="Rafael Casado González" userId="1c71fca1-7e6b-4c6f-8614-522343b393e6" providerId="ADAL" clId="{EAC1248C-5166-415A-86BE-FC51E8503C1F}" dt="2019-12-11T15:30:05.434" v="455" actId="6549"/>
          <ac:spMkLst>
            <pc:docMk/>
            <pc:sldMk cId="837533658" sldId="288"/>
            <ac:spMk id="28" creationId="{CB2D6796-B506-4693-89A9-F685E1E404F5}"/>
          </ac:spMkLst>
        </pc:spChg>
        <pc:spChg chg="add mod">
          <ac:chgData name="Rafael Casado González" userId="1c71fca1-7e6b-4c6f-8614-522343b393e6" providerId="ADAL" clId="{EAC1248C-5166-415A-86BE-FC51E8503C1F}" dt="2019-12-11T15:38:48.796" v="713" actId="1038"/>
          <ac:spMkLst>
            <pc:docMk/>
            <pc:sldMk cId="837533658" sldId="288"/>
            <ac:spMk id="29" creationId="{F371D8C0-CB92-425E-B425-544D1672F3F8}"/>
          </ac:spMkLst>
        </pc:spChg>
        <pc:spChg chg="add mod">
          <ac:chgData name="Rafael Casado González" userId="1c71fca1-7e6b-4c6f-8614-522343b393e6" providerId="ADAL" clId="{EAC1248C-5166-415A-86BE-FC51E8503C1F}" dt="2019-12-11T15:38:40.612" v="704" actId="1038"/>
          <ac:spMkLst>
            <pc:docMk/>
            <pc:sldMk cId="837533658" sldId="288"/>
            <ac:spMk id="30" creationId="{79441EEC-8314-4349-8278-D3390E40D067}"/>
          </ac:spMkLst>
        </pc:spChg>
        <pc:spChg chg="add del mod">
          <ac:chgData name="Rafael Casado González" userId="1c71fca1-7e6b-4c6f-8614-522343b393e6" providerId="ADAL" clId="{EAC1248C-5166-415A-86BE-FC51E8503C1F}" dt="2019-12-11T15:46:29.022" v="745" actId="478"/>
          <ac:spMkLst>
            <pc:docMk/>
            <pc:sldMk cId="837533658" sldId="288"/>
            <ac:spMk id="31" creationId="{20AD7FEF-4B43-4A1F-B466-F4A9C133CE75}"/>
          </ac:spMkLst>
        </pc:spChg>
        <pc:spChg chg="add mod">
          <ac:chgData name="Rafael Casado González" userId="1c71fca1-7e6b-4c6f-8614-522343b393e6" providerId="ADAL" clId="{EAC1248C-5166-415A-86BE-FC51E8503C1F}" dt="2019-12-11T15:50:08.834" v="796" actId="14100"/>
          <ac:spMkLst>
            <pc:docMk/>
            <pc:sldMk cId="837533658" sldId="288"/>
            <ac:spMk id="32" creationId="{29DE5831-0D2A-436D-8C06-DE47F0A7136C}"/>
          </ac:spMkLst>
        </pc:spChg>
        <pc:spChg chg="add mod">
          <ac:chgData name="Rafael Casado González" userId="1c71fca1-7e6b-4c6f-8614-522343b393e6" providerId="ADAL" clId="{EAC1248C-5166-415A-86BE-FC51E8503C1F}" dt="2019-12-11T15:48:33.111" v="770" actId="113"/>
          <ac:spMkLst>
            <pc:docMk/>
            <pc:sldMk cId="837533658" sldId="288"/>
            <ac:spMk id="33" creationId="{E9D62A7D-7D58-4D43-9514-FB3F2A7BE98C}"/>
          </ac:spMkLst>
        </pc:spChg>
        <pc:spChg chg="add mod">
          <ac:chgData name="Rafael Casado González" userId="1c71fca1-7e6b-4c6f-8614-522343b393e6" providerId="ADAL" clId="{EAC1248C-5166-415A-86BE-FC51E8503C1F}" dt="2019-12-11T15:46:44.577" v="749" actId="14100"/>
          <ac:spMkLst>
            <pc:docMk/>
            <pc:sldMk cId="837533658" sldId="288"/>
            <ac:spMk id="34" creationId="{326B9E50-D783-4BAC-9DF6-E8ECD597F9FD}"/>
          </ac:spMkLst>
        </pc:spChg>
        <pc:picChg chg="mod">
          <ac:chgData name="Rafael Casado González" userId="1c71fca1-7e6b-4c6f-8614-522343b393e6" providerId="ADAL" clId="{EAC1248C-5166-415A-86BE-FC51E8503C1F}" dt="2019-12-11T15:49:49.451" v="793" actId="1076"/>
          <ac:picMkLst>
            <pc:docMk/>
            <pc:sldMk cId="837533658" sldId="288"/>
            <ac:picMk id="2" creationId="{F91C3C89-22D8-47CA-A20B-4852CCF2346D}"/>
          </ac:picMkLst>
        </pc:picChg>
      </pc:sldChg>
    </pc:docChg>
  </pc:docChgLst>
  <pc:docChgLst>
    <pc:chgData name="Rafael Casado González" userId="1c71fca1-7e6b-4c6f-8614-522343b393e6" providerId="ADAL" clId="{E0D33754-AD69-4CF0-A4E3-EB9C94FECFF9}"/>
    <pc:docChg chg="undo redo custSel addSld modSld">
      <pc:chgData name="Rafael Casado González" userId="1c71fca1-7e6b-4c6f-8614-522343b393e6" providerId="ADAL" clId="{E0D33754-AD69-4CF0-A4E3-EB9C94FECFF9}" dt="2019-12-18T12:20:12.317" v="539" actId="478"/>
      <pc:docMkLst>
        <pc:docMk/>
      </pc:docMkLst>
      <pc:sldChg chg="addSp delSp modSp add">
        <pc:chgData name="Rafael Casado González" userId="1c71fca1-7e6b-4c6f-8614-522343b393e6" providerId="ADAL" clId="{E0D33754-AD69-4CF0-A4E3-EB9C94FECFF9}" dt="2019-12-11T12:32:06.125" v="84" actId="478"/>
        <pc:sldMkLst>
          <pc:docMk/>
          <pc:sldMk cId="4013274322" sldId="286"/>
        </pc:sldMkLst>
        <pc:spChg chg="add mod">
          <ac:chgData name="Rafael Casado González" userId="1c71fca1-7e6b-4c6f-8614-522343b393e6" providerId="ADAL" clId="{E0D33754-AD69-4CF0-A4E3-EB9C94FECFF9}" dt="2019-12-11T12:31:02.268" v="71" actId="1076"/>
          <ac:spMkLst>
            <pc:docMk/>
            <pc:sldMk cId="4013274322" sldId="286"/>
            <ac:spMk id="4" creationId="{B381F02A-DD88-41CA-A6D1-2458CC32590B}"/>
          </ac:spMkLst>
        </pc:spChg>
        <pc:spChg chg="add mod">
          <ac:chgData name="Rafael Casado González" userId="1c71fca1-7e6b-4c6f-8614-522343b393e6" providerId="ADAL" clId="{E0D33754-AD69-4CF0-A4E3-EB9C94FECFF9}" dt="2019-12-11T12:31:02.268" v="71" actId="1076"/>
          <ac:spMkLst>
            <pc:docMk/>
            <pc:sldMk cId="4013274322" sldId="286"/>
            <ac:spMk id="5" creationId="{24BA442C-4D55-47D0-85EB-F3DF0D934959}"/>
          </ac:spMkLst>
        </pc:spChg>
        <pc:picChg chg="add del">
          <ac:chgData name="Rafael Casado González" userId="1c71fca1-7e6b-4c6f-8614-522343b393e6" providerId="ADAL" clId="{E0D33754-AD69-4CF0-A4E3-EB9C94FECFF9}" dt="2019-12-11T12:25:15.616" v="2" actId="478"/>
          <ac:picMkLst>
            <pc:docMk/>
            <pc:sldMk cId="4013274322" sldId="286"/>
            <ac:picMk id="2" creationId="{C723F361-12D7-4234-B845-1D595C70B2C3}"/>
          </ac:picMkLst>
        </pc:picChg>
        <pc:picChg chg="add del mod">
          <ac:chgData name="Rafael Casado González" userId="1c71fca1-7e6b-4c6f-8614-522343b393e6" providerId="ADAL" clId="{E0D33754-AD69-4CF0-A4E3-EB9C94FECFF9}" dt="2019-12-11T12:32:06.125" v="84" actId="478"/>
          <ac:picMkLst>
            <pc:docMk/>
            <pc:sldMk cId="4013274322" sldId="286"/>
            <ac:picMk id="3" creationId="{A2748906-AE89-4B6F-A79E-0F62400C2CD8}"/>
          </ac:picMkLst>
        </pc:picChg>
        <pc:picChg chg="del">
          <ac:chgData name="Rafael Casado González" userId="1c71fca1-7e6b-4c6f-8614-522343b393e6" providerId="ADAL" clId="{E0D33754-AD69-4CF0-A4E3-EB9C94FECFF9}" dt="2019-12-11T12:28:48.135" v="67"/>
          <ac:picMkLst>
            <pc:docMk/>
            <pc:sldMk cId="4013274322" sldId="286"/>
            <ac:picMk id="6" creationId="{5F58F7A7-D643-4184-9B07-F619E88917B4}"/>
          </ac:picMkLst>
        </pc:picChg>
        <pc:picChg chg="add mod ord">
          <ac:chgData name="Rafael Casado González" userId="1c71fca1-7e6b-4c6f-8614-522343b393e6" providerId="ADAL" clId="{E0D33754-AD69-4CF0-A4E3-EB9C94FECFF9}" dt="2019-12-11T12:32:03.138" v="83" actId="167"/>
          <ac:picMkLst>
            <pc:docMk/>
            <pc:sldMk cId="4013274322" sldId="286"/>
            <ac:picMk id="7" creationId="{E8DA7176-E8E9-4A91-82D2-2B8CCD0DE269}"/>
          </ac:picMkLst>
        </pc:picChg>
      </pc:sldChg>
      <pc:sldChg chg="addSp delSp modSp add">
        <pc:chgData name="Rafael Casado González" userId="1c71fca1-7e6b-4c6f-8614-522343b393e6" providerId="ADAL" clId="{E0D33754-AD69-4CF0-A4E3-EB9C94FECFF9}" dt="2019-12-18T12:20:12.317" v="539" actId="478"/>
        <pc:sldMkLst>
          <pc:docMk/>
          <pc:sldMk cId="560793943" sldId="287"/>
        </pc:sldMkLst>
        <pc:spChg chg="mod">
          <ac:chgData name="Rafael Casado González" userId="1c71fca1-7e6b-4c6f-8614-522343b393e6" providerId="ADAL" clId="{E0D33754-AD69-4CF0-A4E3-EB9C94FECFF9}" dt="2019-12-18T11:09:32.395" v="375" actId="1036"/>
          <ac:spMkLst>
            <pc:docMk/>
            <pc:sldMk cId="560793943" sldId="287"/>
            <ac:spMk id="8" creationId="{7896EBF0-FCE3-4FF3-BB07-20B4407146FF}"/>
          </ac:spMkLst>
        </pc:spChg>
        <pc:spChg chg="mod">
          <ac:chgData name="Rafael Casado González" userId="1c71fca1-7e6b-4c6f-8614-522343b393e6" providerId="ADAL" clId="{E0D33754-AD69-4CF0-A4E3-EB9C94FECFF9}" dt="2019-12-18T11:06:25.265" v="314" actId="3064"/>
          <ac:spMkLst>
            <pc:docMk/>
            <pc:sldMk cId="560793943" sldId="287"/>
            <ac:spMk id="12" creationId="{0B735E56-F374-4DE6-A7E6-EADD46EB9CD1}"/>
          </ac:spMkLst>
        </pc:spChg>
        <pc:spChg chg="mod">
          <ac:chgData name="Rafael Casado González" userId="1c71fca1-7e6b-4c6f-8614-522343b393e6" providerId="ADAL" clId="{E0D33754-AD69-4CF0-A4E3-EB9C94FECFF9}" dt="2019-12-18T11:06:25.265" v="314" actId="3064"/>
          <ac:spMkLst>
            <pc:docMk/>
            <pc:sldMk cId="560793943" sldId="287"/>
            <ac:spMk id="13" creationId="{6C899A0B-2131-4244-8D4D-B68E2ED73599}"/>
          </ac:spMkLst>
        </pc:spChg>
        <pc:spChg chg="mod">
          <ac:chgData name="Rafael Casado González" userId="1c71fca1-7e6b-4c6f-8614-522343b393e6" providerId="ADAL" clId="{E0D33754-AD69-4CF0-A4E3-EB9C94FECFF9}" dt="2019-12-18T11:06:25.265" v="314" actId="3064"/>
          <ac:spMkLst>
            <pc:docMk/>
            <pc:sldMk cId="560793943" sldId="287"/>
            <ac:spMk id="14" creationId="{9D209042-FBE9-4EBB-A2F4-3B1F7F1E2032}"/>
          </ac:spMkLst>
        </pc:spChg>
        <pc:spChg chg="mod">
          <ac:chgData name="Rafael Casado González" userId="1c71fca1-7e6b-4c6f-8614-522343b393e6" providerId="ADAL" clId="{E0D33754-AD69-4CF0-A4E3-EB9C94FECFF9}" dt="2019-12-18T11:06:25.265" v="314" actId="3064"/>
          <ac:spMkLst>
            <pc:docMk/>
            <pc:sldMk cId="560793943" sldId="287"/>
            <ac:spMk id="15" creationId="{1DBA9EB3-CD9A-40A7-851E-9AEE68D53402}"/>
          </ac:spMkLst>
        </pc:spChg>
        <pc:spChg chg="mod">
          <ac:chgData name="Rafael Casado González" userId="1c71fca1-7e6b-4c6f-8614-522343b393e6" providerId="ADAL" clId="{E0D33754-AD69-4CF0-A4E3-EB9C94FECFF9}" dt="2019-12-18T11:06:25.265" v="314" actId="3064"/>
          <ac:spMkLst>
            <pc:docMk/>
            <pc:sldMk cId="560793943" sldId="287"/>
            <ac:spMk id="16" creationId="{F01526B9-B3D9-4E57-BF43-7E70FC766D9A}"/>
          </ac:spMkLst>
        </pc:spChg>
        <pc:spChg chg="mod">
          <ac:chgData name="Rafael Casado González" userId="1c71fca1-7e6b-4c6f-8614-522343b393e6" providerId="ADAL" clId="{E0D33754-AD69-4CF0-A4E3-EB9C94FECFF9}" dt="2019-12-18T11:06:25.265" v="314" actId="3064"/>
          <ac:spMkLst>
            <pc:docMk/>
            <pc:sldMk cId="560793943" sldId="287"/>
            <ac:spMk id="17" creationId="{7277692E-995E-4A54-BF3A-06558C503285}"/>
          </ac:spMkLst>
        </pc:spChg>
        <pc:spChg chg="del">
          <ac:chgData name="Rafael Casado González" userId="1c71fca1-7e6b-4c6f-8614-522343b393e6" providerId="ADAL" clId="{E0D33754-AD69-4CF0-A4E3-EB9C94FECFF9}" dt="2019-12-18T11:07:00.576" v="321" actId="478"/>
          <ac:spMkLst>
            <pc:docMk/>
            <pc:sldMk cId="560793943" sldId="287"/>
            <ac:spMk id="18" creationId="{A9D894D0-8B0D-4527-A8DE-DD35629AC52F}"/>
          </ac:spMkLst>
        </pc:spChg>
        <pc:spChg chg="add del mod">
          <ac:chgData name="Rafael Casado González" userId="1c71fca1-7e6b-4c6f-8614-522343b393e6" providerId="ADAL" clId="{E0D33754-AD69-4CF0-A4E3-EB9C94FECFF9}" dt="2019-12-18T12:20:12.317" v="539" actId="478"/>
          <ac:spMkLst>
            <pc:docMk/>
            <pc:sldMk cId="560793943" sldId="287"/>
            <ac:spMk id="18" creationId="{C287A5F1-60AD-4E69-81ED-D444BB8D9F6B}"/>
          </ac:spMkLst>
        </pc:spChg>
        <pc:spChg chg="del">
          <ac:chgData name="Rafael Casado González" userId="1c71fca1-7e6b-4c6f-8614-522343b393e6" providerId="ADAL" clId="{E0D33754-AD69-4CF0-A4E3-EB9C94FECFF9}" dt="2019-12-18T11:07:00.576" v="321" actId="478"/>
          <ac:spMkLst>
            <pc:docMk/>
            <pc:sldMk cId="560793943" sldId="287"/>
            <ac:spMk id="19" creationId="{D903EBD2-C019-4921-BE9A-9BEE722CA083}"/>
          </ac:spMkLst>
        </pc:spChg>
        <pc:spChg chg="del">
          <ac:chgData name="Rafael Casado González" userId="1c71fca1-7e6b-4c6f-8614-522343b393e6" providerId="ADAL" clId="{E0D33754-AD69-4CF0-A4E3-EB9C94FECFF9}" dt="2019-12-18T11:07:00.576" v="321" actId="478"/>
          <ac:spMkLst>
            <pc:docMk/>
            <pc:sldMk cId="560793943" sldId="287"/>
            <ac:spMk id="20" creationId="{AE49F085-1341-4BF2-A17E-1D40DD0979FB}"/>
          </ac:spMkLst>
        </pc:spChg>
        <pc:spChg chg="del">
          <ac:chgData name="Rafael Casado González" userId="1c71fca1-7e6b-4c6f-8614-522343b393e6" providerId="ADAL" clId="{E0D33754-AD69-4CF0-A4E3-EB9C94FECFF9}" dt="2019-12-18T11:07:00.576" v="321" actId="478"/>
          <ac:spMkLst>
            <pc:docMk/>
            <pc:sldMk cId="560793943" sldId="287"/>
            <ac:spMk id="21" creationId="{51E54CC8-A68D-4E0A-A146-7811AD778FB0}"/>
          </ac:spMkLst>
        </pc:spChg>
        <pc:spChg chg="del">
          <ac:chgData name="Rafael Casado González" userId="1c71fca1-7e6b-4c6f-8614-522343b393e6" providerId="ADAL" clId="{E0D33754-AD69-4CF0-A4E3-EB9C94FECFF9}" dt="2019-12-18T11:07:00.576" v="321" actId="478"/>
          <ac:spMkLst>
            <pc:docMk/>
            <pc:sldMk cId="560793943" sldId="287"/>
            <ac:spMk id="22" creationId="{704E99D7-7359-48FA-B5B5-E891D8B48805}"/>
          </ac:spMkLst>
        </pc:spChg>
        <pc:spChg chg="del">
          <ac:chgData name="Rafael Casado González" userId="1c71fca1-7e6b-4c6f-8614-522343b393e6" providerId="ADAL" clId="{E0D33754-AD69-4CF0-A4E3-EB9C94FECFF9}" dt="2019-12-18T11:07:00.576" v="321" actId="478"/>
          <ac:spMkLst>
            <pc:docMk/>
            <pc:sldMk cId="560793943" sldId="287"/>
            <ac:spMk id="24" creationId="{B208233C-C627-4419-9947-5BEEA06250BD}"/>
          </ac:spMkLst>
        </pc:spChg>
        <pc:spChg chg="del">
          <ac:chgData name="Rafael Casado González" userId="1c71fca1-7e6b-4c6f-8614-522343b393e6" providerId="ADAL" clId="{E0D33754-AD69-4CF0-A4E3-EB9C94FECFF9}" dt="2019-12-18T11:07:00.576" v="321" actId="478"/>
          <ac:spMkLst>
            <pc:docMk/>
            <pc:sldMk cId="560793943" sldId="287"/>
            <ac:spMk id="26" creationId="{38A712CE-3772-48E9-9071-0E16E868837C}"/>
          </ac:spMkLst>
        </pc:spChg>
        <pc:spChg chg="del">
          <ac:chgData name="Rafael Casado González" userId="1c71fca1-7e6b-4c6f-8614-522343b393e6" providerId="ADAL" clId="{E0D33754-AD69-4CF0-A4E3-EB9C94FECFF9}" dt="2019-12-18T11:07:00.576" v="321" actId="478"/>
          <ac:spMkLst>
            <pc:docMk/>
            <pc:sldMk cId="560793943" sldId="287"/>
            <ac:spMk id="27" creationId="{BC9A7D0B-2C78-487F-A992-D8EFFE8CCA36}"/>
          </ac:spMkLst>
        </pc:spChg>
        <pc:spChg chg="add mod ord">
          <ac:chgData name="Rafael Casado González" userId="1c71fca1-7e6b-4c6f-8614-522343b393e6" providerId="ADAL" clId="{E0D33754-AD69-4CF0-A4E3-EB9C94FECFF9}" dt="2019-12-18T11:09:32.395" v="375" actId="1036"/>
          <ac:spMkLst>
            <pc:docMk/>
            <pc:sldMk cId="560793943" sldId="287"/>
            <ac:spMk id="28" creationId="{8405F191-9000-4B32-9385-2371E0436D9C}"/>
          </ac:spMkLst>
        </pc:spChg>
        <pc:spChg chg="mod">
          <ac:chgData name="Rafael Casado González" userId="1c71fca1-7e6b-4c6f-8614-522343b393e6" providerId="ADAL" clId="{E0D33754-AD69-4CF0-A4E3-EB9C94FECFF9}" dt="2019-12-18T11:06:25.265" v="314" actId="3064"/>
          <ac:spMkLst>
            <pc:docMk/>
            <pc:sldMk cId="560793943" sldId="287"/>
            <ac:spMk id="29" creationId="{61CD8941-197B-475B-9624-6A8BE9D8A7B6}"/>
          </ac:spMkLst>
        </pc:spChg>
        <pc:spChg chg="add mod">
          <ac:chgData name="Rafael Casado González" userId="1c71fca1-7e6b-4c6f-8614-522343b393e6" providerId="ADAL" clId="{E0D33754-AD69-4CF0-A4E3-EB9C94FECFF9}" dt="2019-12-18T11:10:40.318" v="385" actId="1076"/>
          <ac:spMkLst>
            <pc:docMk/>
            <pc:sldMk cId="560793943" sldId="287"/>
            <ac:spMk id="30" creationId="{91B6C765-3016-4D03-8DE6-77F96C411EAA}"/>
          </ac:spMkLst>
        </pc:spChg>
        <pc:spChg chg="del mod">
          <ac:chgData name="Rafael Casado González" userId="1c71fca1-7e6b-4c6f-8614-522343b393e6" providerId="ADAL" clId="{E0D33754-AD69-4CF0-A4E3-EB9C94FECFF9}" dt="2019-12-18T11:11:13.232" v="386" actId="478"/>
          <ac:spMkLst>
            <pc:docMk/>
            <pc:sldMk cId="560793943" sldId="287"/>
            <ac:spMk id="31" creationId="{AC1EB869-48BF-4518-91A8-8C458F05BBF0}"/>
          </ac:spMkLst>
        </pc:spChg>
        <pc:spChg chg="del mod">
          <ac:chgData name="Rafael Casado González" userId="1c71fca1-7e6b-4c6f-8614-522343b393e6" providerId="ADAL" clId="{E0D33754-AD69-4CF0-A4E3-EB9C94FECFF9}" dt="2019-12-18T11:11:13.232" v="386" actId="478"/>
          <ac:spMkLst>
            <pc:docMk/>
            <pc:sldMk cId="560793943" sldId="287"/>
            <ac:spMk id="33" creationId="{CA904DDB-ADC7-41D7-BFFE-C37E82DB5A8C}"/>
          </ac:spMkLst>
        </pc:spChg>
        <pc:spChg chg="mod">
          <ac:chgData name="Rafael Casado González" userId="1c71fca1-7e6b-4c6f-8614-522343b393e6" providerId="ADAL" clId="{E0D33754-AD69-4CF0-A4E3-EB9C94FECFF9}" dt="2019-12-18T11:05:40.708" v="289" actId="6549"/>
          <ac:spMkLst>
            <pc:docMk/>
            <pc:sldMk cId="560793943" sldId="287"/>
            <ac:spMk id="36" creationId="{C4D4EB7D-2A74-4A63-A09B-FBCF21C2B97F}"/>
          </ac:spMkLst>
        </pc:spChg>
        <pc:spChg chg="del mod">
          <ac:chgData name="Rafael Casado González" userId="1c71fca1-7e6b-4c6f-8614-522343b393e6" providerId="ADAL" clId="{E0D33754-AD69-4CF0-A4E3-EB9C94FECFF9}" dt="2019-12-18T11:11:13.232" v="386" actId="478"/>
          <ac:spMkLst>
            <pc:docMk/>
            <pc:sldMk cId="560793943" sldId="287"/>
            <ac:spMk id="37" creationId="{669B04E6-C248-4474-AC36-D4DD5D1065A2}"/>
          </ac:spMkLst>
        </pc:spChg>
        <pc:spChg chg="del mod">
          <ac:chgData name="Rafael Casado González" userId="1c71fca1-7e6b-4c6f-8614-522343b393e6" providerId="ADAL" clId="{E0D33754-AD69-4CF0-A4E3-EB9C94FECFF9}" dt="2019-12-18T11:11:13.232" v="386" actId="478"/>
          <ac:spMkLst>
            <pc:docMk/>
            <pc:sldMk cId="560793943" sldId="287"/>
            <ac:spMk id="38" creationId="{6CDB5BE8-711E-4F2E-B4D7-B94AF4D1BAA6}"/>
          </ac:spMkLst>
        </pc:spChg>
        <pc:spChg chg="del">
          <ac:chgData name="Rafael Casado González" userId="1c71fca1-7e6b-4c6f-8614-522343b393e6" providerId="ADAL" clId="{E0D33754-AD69-4CF0-A4E3-EB9C94FECFF9}" dt="2019-12-18T11:10:21.243" v="382" actId="478"/>
          <ac:spMkLst>
            <pc:docMk/>
            <pc:sldMk cId="560793943" sldId="287"/>
            <ac:spMk id="41" creationId="{3214ACE0-9D83-4C93-893D-F400CE11DD21}"/>
          </ac:spMkLst>
        </pc:spChg>
        <pc:spChg chg="mod">
          <ac:chgData name="Rafael Casado González" userId="1c71fca1-7e6b-4c6f-8614-522343b393e6" providerId="ADAL" clId="{E0D33754-AD69-4CF0-A4E3-EB9C94FECFF9}" dt="2019-12-18T12:20:10.745" v="538" actId="14100"/>
          <ac:spMkLst>
            <pc:docMk/>
            <pc:sldMk cId="560793943" sldId="287"/>
            <ac:spMk id="43" creationId="{BE054D14-9A5B-44B5-913F-0E6925113756}"/>
          </ac:spMkLst>
        </pc:spChg>
        <pc:picChg chg="mod">
          <ac:chgData name="Rafael Casado González" userId="1c71fca1-7e6b-4c6f-8614-522343b393e6" providerId="ADAL" clId="{E0D33754-AD69-4CF0-A4E3-EB9C94FECFF9}" dt="2019-12-18T11:09:26.939" v="370" actId="1038"/>
          <ac:picMkLst>
            <pc:docMk/>
            <pc:sldMk cId="560793943" sldId="287"/>
            <ac:picMk id="3" creationId="{A2748906-AE89-4B6F-A79E-0F62400C2CD8}"/>
          </ac:picMkLst>
        </pc:picChg>
        <pc:picChg chg="del">
          <ac:chgData name="Rafael Casado González" userId="1c71fca1-7e6b-4c6f-8614-522343b393e6" providerId="ADAL" clId="{E0D33754-AD69-4CF0-A4E3-EB9C94FECFF9}" dt="2019-12-11T12:31:58.564" v="82" actId="478"/>
          <ac:picMkLst>
            <pc:docMk/>
            <pc:sldMk cId="560793943" sldId="287"/>
            <ac:picMk id="7" creationId="{E8DA7176-E8E9-4A91-82D2-2B8CCD0DE269}"/>
          </ac:picMkLst>
        </pc:picChg>
      </pc:sldChg>
      <pc:sldChg chg="addSp delSp modSp add">
        <pc:chgData name="Rafael Casado González" userId="1c71fca1-7e6b-4c6f-8614-522343b393e6" providerId="ADAL" clId="{E0D33754-AD69-4CF0-A4E3-EB9C94FECFF9}" dt="2019-12-18T12:19:52.449" v="535" actId="14100"/>
        <pc:sldMkLst>
          <pc:docMk/>
          <pc:sldMk cId="837533658" sldId="288"/>
        </pc:sldMkLst>
        <pc:spChg chg="mod ord">
          <ac:chgData name="Rafael Casado González" userId="1c71fca1-7e6b-4c6f-8614-522343b393e6" providerId="ADAL" clId="{E0D33754-AD69-4CF0-A4E3-EB9C94FECFF9}" dt="2019-12-18T11:04:07.248" v="279" actId="3064"/>
          <ac:spMkLst>
            <pc:docMk/>
            <pc:sldMk cId="837533658" sldId="288"/>
            <ac:spMk id="8" creationId="{92250154-FFE5-4BF4-B771-D05AFE4B2C49}"/>
          </ac:spMkLst>
        </pc:spChg>
        <pc:spChg chg="mod">
          <ac:chgData name="Rafael Casado González" userId="1c71fca1-7e6b-4c6f-8614-522343b393e6" providerId="ADAL" clId="{E0D33754-AD69-4CF0-A4E3-EB9C94FECFF9}" dt="2019-12-18T11:04:07.248" v="279" actId="3064"/>
          <ac:spMkLst>
            <pc:docMk/>
            <pc:sldMk cId="837533658" sldId="288"/>
            <ac:spMk id="9" creationId="{6D98C46C-FD45-4F49-BFB6-4D4E6271B248}"/>
          </ac:spMkLst>
        </pc:spChg>
        <pc:spChg chg="mod">
          <ac:chgData name="Rafael Casado González" userId="1c71fca1-7e6b-4c6f-8614-522343b393e6" providerId="ADAL" clId="{E0D33754-AD69-4CF0-A4E3-EB9C94FECFF9}" dt="2019-12-18T11:04:07.248" v="279" actId="3064"/>
          <ac:spMkLst>
            <pc:docMk/>
            <pc:sldMk cId="837533658" sldId="288"/>
            <ac:spMk id="10" creationId="{305A7333-BBE1-4410-8969-CB1E76F37C56}"/>
          </ac:spMkLst>
        </pc:spChg>
        <pc:spChg chg="mod">
          <ac:chgData name="Rafael Casado González" userId="1c71fca1-7e6b-4c6f-8614-522343b393e6" providerId="ADAL" clId="{E0D33754-AD69-4CF0-A4E3-EB9C94FECFF9}" dt="2019-12-18T11:04:07.248" v="279" actId="3064"/>
          <ac:spMkLst>
            <pc:docMk/>
            <pc:sldMk cId="837533658" sldId="288"/>
            <ac:spMk id="11" creationId="{7D59563A-7A52-4554-9093-8C7C83B830EB}"/>
          </ac:spMkLst>
        </pc:spChg>
        <pc:spChg chg="mod">
          <ac:chgData name="Rafael Casado González" userId="1c71fca1-7e6b-4c6f-8614-522343b393e6" providerId="ADAL" clId="{E0D33754-AD69-4CF0-A4E3-EB9C94FECFF9}" dt="2019-12-18T11:04:07.248" v="279" actId="3064"/>
          <ac:spMkLst>
            <pc:docMk/>
            <pc:sldMk cId="837533658" sldId="288"/>
            <ac:spMk id="12" creationId="{4F50FA09-2CFB-4EBE-933E-D372B430A0B1}"/>
          </ac:spMkLst>
        </pc:spChg>
        <pc:spChg chg="mod">
          <ac:chgData name="Rafael Casado González" userId="1c71fca1-7e6b-4c6f-8614-522343b393e6" providerId="ADAL" clId="{E0D33754-AD69-4CF0-A4E3-EB9C94FECFF9}" dt="2019-12-18T11:04:07.248" v="279" actId="3064"/>
          <ac:spMkLst>
            <pc:docMk/>
            <pc:sldMk cId="837533658" sldId="288"/>
            <ac:spMk id="13" creationId="{2581A82F-533A-4A77-870E-466AA866A198}"/>
          </ac:spMkLst>
        </pc:spChg>
        <pc:spChg chg="mod">
          <ac:chgData name="Rafael Casado González" userId="1c71fca1-7e6b-4c6f-8614-522343b393e6" providerId="ADAL" clId="{E0D33754-AD69-4CF0-A4E3-EB9C94FECFF9}" dt="2019-12-18T11:04:07.248" v="279" actId="3064"/>
          <ac:spMkLst>
            <pc:docMk/>
            <pc:sldMk cId="837533658" sldId="288"/>
            <ac:spMk id="14" creationId="{D715C639-B4C9-498D-A08B-09B39FA7F41D}"/>
          </ac:spMkLst>
        </pc:spChg>
        <pc:spChg chg="mod">
          <ac:chgData name="Rafael Casado González" userId="1c71fca1-7e6b-4c6f-8614-522343b393e6" providerId="ADAL" clId="{E0D33754-AD69-4CF0-A4E3-EB9C94FECFF9}" dt="2019-12-18T11:03:57.866" v="278" actId="3064"/>
          <ac:spMkLst>
            <pc:docMk/>
            <pc:sldMk cId="837533658" sldId="288"/>
            <ac:spMk id="15" creationId="{A726B124-7F75-49B5-B0F2-E4FBE59F3797}"/>
          </ac:spMkLst>
        </pc:spChg>
        <pc:spChg chg="del mod">
          <ac:chgData name="Rafael Casado González" userId="1c71fca1-7e6b-4c6f-8614-522343b393e6" providerId="ADAL" clId="{E0D33754-AD69-4CF0-A4E3-EB9C94FECFF9}" dt="2019-12-18T11:07:12.411" v="322" actId="478"/>
          <ac:spMkLst>
            <pc:docMk/>
            <pc:sldMk cId="837533658" sldId="288"/>
            <ac:spMk id="18" creationId="{00D70B2F-10C5-45C6-A332-DAAD14665BD3}"/>
          </ac:spMkLst>
        </pc:spChg>
        <pc:spChg chg="add del">
          <ac:chgData name="Rafael Casado González" userId="1c71fca1-7e6b-4c6f-8614-522343b393e6" providerId="ADAL" clId="{E0D33754-AD69-4CF0-A4E3-EB9C94FECFF9}" dt="2019-12-18T11:07:12.411" v="322" actId="478"/>
          <ac:spMkLst>
            <pc:docMk/>
            <pc:sldMk cId="837533658" sldId="288"/>
            <ac:spMk id="19" creationId="{93B8F0BB-D57D-4862-AAE1-5A629F472BA4}"/>
          </ac:spMkLst>
        </pc:spChg>
        <pc:spChg chg="add del">
          <ac:chgData name="Rafael Casado González" userId="1c71fca1-7e6b-4c6f-8614-522343b393e6" providerId="ADAL" clId="{E0D33754-AD69-4CF0-A4E3-EB9C94FECFF9}" dt="2019-12-18T11:07:12.411" v="322" actId="478"/>
          <ac:spMkLst>
            <pc:docMk/>
            <pc:sldMk cId="837533658" sldId="288"/>
            <ac:spMk id="20" creationId="{34B1080D-6A88-4A30-8EB6-B8A3532F11A1}"/>
          </ac:spMkLst>
        </pc:spChg>
        <pc:spChg chg="add del">
          <ac:chgData name="Rafael Casado González" userId="1c71fca1-7e6b-4c6f-8614-522343b393e6" providerId="ADAL" clId="{E0D33754-AD69-4CF0-A4E3-EB9C94FECFF9}" dt="2019-12-18T11:07:12.411" v="322" actId="478"/>
          <ac:spMkLst>
            <pc:docMk/>
            <pc:sldMk cId="837533658" sldId="288"/>
            <ac:spMk id="21" creationId="{4429B8AF-0C07-480B-8BB9-F6BC723DB751}"/>
          </ac:spMkLst>
        </pc:spChg>
        <pc:spChg chg="add del">
          <ac:chgData name="Rafael Casado González" userId="1c71fca1-7e6b-4c6f-8614-522343b393e6" providerId="ADAL" clId="{E0D33754-AD69-4CF0-A4E3-EB9C94FECFF9}" dt="2019-12-18T11:07:12.411" v="322" actId="478"/>
          <ac:spMkLst>
            <pc:docMk/>
            <pc:sldMk cId="837533658" sldId="288"/>
            <ac:spMk id="22" creationId="{67775DAA-EA8A-440C-B56F-2184F4036622}"/>
          </ac:spMkLst>
        </pc:spChg>
        <pc:spChg chg="add del">
          <ac:chgData name="Rafael Casado González" userId="1c71fca1-7e6b-4c6f-8614-522343b393e6" providerId="ADAL" clId="{E0D33754-AD69-4CF0-A4E3-EB9C94FECFF9}" dt="2019-12-18T11:07:12.411" v="322" actId="478"/>
          <ac:spMkLst>
            <pc:docMk/>
            <pc:sldMk cId="837533658" sldId="288"/>
            <ac:spMk id="24" creationId="{E4314417-5E2C-4A7E-9456-E13B9615ACF6}"/>
          </ac:spMkLst>
        </pc:spChg>
        <pc:spChg chg="add del">
          <ac:chgData name="Rafael Casado González" userId="1c71fca1-7e6b-4c6f-8614-522343b393e6" providerId="ADAL" clId="{E0D33754-AD69-4CF0-A4E3-EB9C94FECFF9}" dt="2019-12-18T11:07:12.411" v="322" actId="478"/>
          <ac:spMkLst>
            <pc:docMk/>
            <pc:sldMk cId="837533658" sldId="288"/>
            <ac:spMk id="25" creationId="{FA3D1A34-22DE-4B6E-82FC-05B42C3A1F22}"/>
          </ac:spMkLst>
        </pc:spChg>
        <pc:spChg chg="add del">
          <ac:chgData name="Rafael Casado González" userId="1c71fca1-7e6b-4c6f-8614-522343b393e6" providerId="ADAL" clId="{E0D33754-AD69-4CF0-A4E3-EB9C94FECFF9}" dt="2019-12-18T11:07:12.411" v="322" actId="478"/>
          <ac:spMkLst>
            <pc:docMk/>
            <pc:sldMk cId="837533658" sldId="288"/>
            <ac:spMk id="26" creationId="{871D5D3D-DB31-4194-A214-B7CFFA574C11}"/>
          </ac:spMkLst>
        </pc:spChg>
        <pc:spChg chg="add del">
          <ac:chgData name="Rafael Casado González" userId="1c71fca1-7e6b-4c6f-8614-522343b393e6" providerId="ADAL" clId="{E0D33754-AD69-4CF0-A4E3-EB9C94FECFF9}" dt="2019-12-18T11:07:12.411" v="322" actId="478"/>
          <ac:spMkLst>
            <pc:docMk/>
            <pc:sldMk cId="837533658" sldId="288"/>
            <ac:spMk id="27" creationId="{BF92B5DF-5D21-4399-B56B-A630E15E7185}"/>
          </ac:spMkLst>
        </pc:spChg>
        <pc:spChg chg="add del">
          <ac:chgData name="Rafael Casado González" userId="1c71fca1-7e6b-4c6f-8614-522343b393e6" providerId="ADAL" clId="{E0D33754-AD69-4CF0-A4E3-EB9C94FECFF9}" dt="2019-12-18T11:07:12.411" v="322" actId="478"/>
          <ac:spMkLst>
            <pc:docMk/>
            <pc:sldMk cId="837533658" sldId="288"/>
            <ac:spMk id="28" creationId="{CB2D6796-B506-4693-89A9-F685E1E404F5}"/>
          </ac:spMkLst>
        </pc:spChg>
        <pc:spChg chg="mod">
          <ac:chgData name="Rafael Casado González" userId="1c71fca1-7e6b-4c6f-8614-522343b393e6" providerId="ADAL" clId="{E0D33754-AD69-4CF0-A4E3-EB9C94FECFF9}" dt="2019-12-18T11:04:25.701" v="281" actId="6549"/>
          <ac:spMkLst>
            <pc:docMk/>
            <pc:sldMk cId="837533658" sldId="288"/>
            <ac:spMk id="29" creationId="{F371D8C0-CB92-425E-B425-544D1672F3F8}"/>
          </ac:spMkLst>
        </pc:spChg>
        <pc:spChg chg="mod">
          <ac:chgData name="Rafael Casado González" userId="1c71fca1-7e6b-4c6f-8614-522343b393e6" providerId="ADAL" clId="{E0D33754-AD69-4CF0-A4E3-EB9C94FECFF9}" dt="2019-12-18T11:03:05.253" v="271" actId="6549"/>
          <ac:spMkLst>
            <pc:docMk/>
            <pc:sldMk cId="837533658" sldId="288"/>
            <ac:spMk id="30" creationId="{79441EEC-8314-4349-8278-D3390E40D067}"/>
          </ac:spMkLst>
        </pc:spChg>
        <pc:spChg chg="add del mod">
          <ac:chgData name="Rafael Casado González" userId="1c71fca1-7e6b-4c6f-8614-522343b393e6" providerId="ADAL" clId="{E0D33754-AD69-4CF0-A4E3-EB9C94FECFF9}" dt="2019-12-18T11:01:34.707" v="230" actId="478"/>
          <ac:spMkLst>
            <pc:docMk/>
            <pc:sldMk cId="837533658" sldId="288"/>
            <ac:spMk id="31" creationId="{9616CFC9-99DF-4663-B2FD-288E2F868B23}"/>
          </ac:spMkLst>
        </pc:spChg>
        <pc:spChg chg="mod">
          <ac:chgData name="Rafael Casado González" userId="1c71fca1-7e6b-4c6f-8614-522343b393e6" providerId="ADAL" clId="{E0D33754-AD69-4CF0-A4E3-EB9C94FECFF9}" dt="2019-12-18T12:19:52.449" v="535" actId="14100"/>
          <ac:spMkLst>
            <pc:docMk/>
            <pc:sldMk cId="837533658" sldId="288"/>
            <ac:spMk id="32" creationId="{29DE5831-0D2A-436D-8C06-DE47F0A7136C}"/>
          </ac:spMkLst>
        </pc:spChg>
        <pc:spChg chg="mod">
          <ac:chgData name="Rafael Casado González" userId="1c71fca1-7e6b-4c6f-8614-522343b393e6" providerId="ADAL" clId="{E0D33754-AD69-4CF0-A4E3-EB9C94FECFF9}" dt="2019-12-18T11:10:01.202" v="379" actId="1076"/>
          <ac:spMkLst>
            <pc:docMk/>
            <pc:sldMk cId="837533658" sldId="288"/>
            <ac:spMk id="33" creationId="{E9D62A7D-7D58-4D43-9514-FB3F2A7BE98C}"/>
          </ac:spMkLst>
        </pc:spChg>
        <pc:spChg chg="add mod">
          <ac:chgData name="Rafael Casado González" userId="1c71fca1-7e6b-4c6f-8614-522343b393e6" providerId="ADAL" clId="{E0D33754-AD69-4CF0-A4E3-EB9C94FECFF9}" dt="2019-12-18T11:04:07.248" v="279" actId="3064"/>
          <ac:spMkLst>
            <pc:docMk/>
            <pc:sldMk cId="837533658" sldId="288"/>
            <ac:spMk id="35" creationId="{F12812C1-B3AC-4A99-9D44-FB9A25E67E7C}"/>
          </ac:spMkLst>
        </pc:spChg>
        <pc:spChg chg="add mod">
          <ac:chgData name="Rafael Casado González" userId="1c71fca1-7e6b-4c6f-8614-522343b393e6" providerId="ADAL" clId="{E0D33754-AD69-4CF0-A4E3-EB9C94FECFF9}" dt="2019-12-18T11:04:07.248" v="279" actId="3064"/>
          <ac:spMkLst>
            <pc:docMk/>
            <pc:sldMk cId="837533658" sldId="288"/>
            <ac:spMk id="36" creationId="{CED790AB-34EB-44A2-89EA-E0466EDD773B}"/>
          </ac:spMkLst>
        </pc:spChg>
        <pc:spChg chg="add mod">
          <ac:chgData name="Rafael Casado González" userId="1c71fca1-7e6b-4c6f-8614-522343b393e6" providerId="ADAL" clId="{E0D33754-AD69-4CF0-A4E3-EB9C94FECFF9}" dt="2019-12-18T11:11:37.693" v="389" actId="6549"/>
          <ac:spMkLst>
            <pc:docMk/>
            <pc:sldMk cId="837533658" sldId="288"/>
            <ac:spMk id="37" creationId="{40B2373A-5BA2-4A8D-96B9-761FF51D9C6E}"/>
          </ac:spMkLst>
        </pc:spChg>
        <pc:picChg chg="add mod ord">
          <ac:chgData name="Rafael Casado González" userId="1c71fca1-7e6b-4c6f-8614-522343b393e6" providerId="ADAL" clId="{E0D33754-AD69-4CF0-A4E3-EB9C94FECFF9}" dt="2019-12-18T11:02:06.953" v="247" actId="1076"/>
          <ac:picMkLst>
            <pc:docMk/>
            <pc:sldMk cId="837533658" sldId="288"/>
            <ac:picMk id="2" creationId="{F91C3C89-22D8-47CA-A20B-4852CCF2346D}"/>
          </ac:picMkLst>
        </pc:picChg>
        <pc:picChg chg="del">
          <ac:chgData name="Rafael Casado González" userId="1c71fca1-7e6b-4c6f-8614-522343b393e6" providerId="ADAL" clId="{E0D33754-AD69-4CF0-A4E3-EB9C94FECFF9}" dt="2019-12-11T12:36:01.699" v="91" actId="478"/>
          <ac:picMkLst>
            <pc:docMk/>
            <pc:sldMk cId="837533658" sldId="288"/>
            <ac:picMk id="7" creationId="{E8DA7176-E8E9-4A91-82D2-2B8CCD0DE269}"/>
          </ac:picMkLst>
        </pc:picChg>
      </pc:sldChg>
      <pc:sldChg chg="addSp delSp modSp add">
        <pc:chgData name="Rafael Casado González" userId="1c71fca1-7e6b-4c6f-8614-522343b393e6" providerId="ADAL" clId="{E0D33754-AD69-4CF0-A4E3-EB9C94FECFF9}" dt="2019-12-18T11:20:20.523" v="529" actId="1076"/>
        <pc:sldMkLst>
          <pc:docMk/>
          <pc:sldMk cId="3874935953" sldId="289"/>
        </pc:sldMkLst>
        <pc:spChg chg="del">
          <ac:chgData name="Rafael Casado González" userId="1c71fca1-7e6b-4c6f-8614-522343b393e6" providerId="ADAL" clId="{E0D33754-AD69-4CF0-A4E3-EB9C94FECFF9}" dt="2019-12-18T10:59:29.657" v="222" actId="478"/>
          <ac:spMkLst>
            <pc:docMk/>
            <pc:sldMk cId="3874935953" sldId="289"/>
            <ac:spMk id="8" creationId="{7896EBF0-FCE3-4FF3-BB07-20B4407146FF}"/>
          </ac:spMkLst>
        </pc:spChg>
        <pc:spChg chg="del">
          <ac:chgData name="Rafael Casado González" userId="1c71fca1-7e6b-4c6f-8614-522343b393e6" providerId="ADAL" clId="{E0D33754-AD69-4CF0-A4E3-EB9C94FECFF9}" dt="2019-12-18T10:59:13.971" v="219" actId="478"/>
          <ac:spMkLst>
            <pc:docMk/>
            <pc:sldMk cId="3874935953" sldId="289"/>
            <ac:spMk id="12" creationId="{0B735E56-F374-4DE6-A7E6-EADD46EB9CD1}"/>
          </ac:spMkLst>
        </pc:spChg>
        <pc:spChg chg="del mod">
          <ac:chgData name="Rafael Casado González" userId="1c71fca1-7e6b-4c6f-8614-522343b393e6" providerId="ADAL" clId="{E0D33754-AD69-4CF0-A4E3-EB9C94FECFF9}" dt="2019-12-18T10:59:12.063" v="218" actId="478"/>
          <ac:spMkLst>
            <pc:docMk/>
            <pc:sldMk cId="3874935953" sldId="289"/>
            <ac:spMk id="13" creationId="{6C899A0B-2131-4244-8D4D-B68E2ED73599}"/>
          </ac:spMkLst>
        </pc:spChg>
        <pc:spChg chg="del">
          <ac:chgData name="Rafael Casado González" userId="1c71fca1-7e6b-4c6f-8614-522343b393e6" providerId="ADAL" clId="{E0D33754-AD69-4CF0-A4E3-EB9C94FECFF9}" dt="2019-12-18T10:59:08.678" v="216" actId="478"/>
          <ac:spMkLst>
            <pc:docMk/>
            <pc:sldMk cId="3874935953" sldId="289"/>
            <ac:spMk id="14" creationId="{9D209042-FBE9-4EBB-A2F4-3B1F7F1E2032}"/>
          </ac:spMkLst>
        </pc:spChg>
        <pc:spChg chg="del mod">
          <ac:chgData name="Rafael Casado González" userId="1c71fca1-7e6b-4c6f-8614-522343b393e6" providerId="ADAL" clId="{E0D33754-AD69-4CF0-A4E3-EB9C94FECFF9}" dt="2019-12-18T11:12:54.835" v="397" actId="478"/>
          <ac:spMkLst>
            <pc:docMk/>
            <pc:sldMk cId="3874935953" sldId="289"/>
            <ac:spMk id="15" creationId="{1DBA9EB3-CD9A-40A7-851E-9AEE68D53402}"/>
          </ac:spMkLst>
        </pc:spChg>
        <pc:spChg chg="del mod">
          <ac:chgData name="Rafael Casado González" userId="1c71fca1-7e6b-4c6f-8614-522343b393e6" providerId="ADAL" clId="{E0D33754-AD69-4CF0-A4E3-EB9C94FECFF9}" dt="2019-12-18T11:12:54.835" v="397" actId="478"/>
          <ac:spMkLst>
            <pc:docMk/>
            <pc:sldMk cId="3874935953" sldId="289"/>
            <ac:spMk id="16" creationId="{F01526B9-B3D9-4E57-BF43-7E70FC766D9A}"/>
          </ac:spMkLst>
        </pc:spChg>
        <pc:spChg chg="del mod">
          <ac:chgData name="Rafael Casado González" userId="1c71fca1-7e6b-4c6f-8614-522343b393e6" providerId="ADAL" clId="{E0D33754-AD69-4CF0-A4E3-EB9C94FECFF9}" dt="2019-12-18T11:12:34.084" v="393" actId="478"/>
          <ac:spMkLst>
            <pc:docMk/>
            <pc:sldMk cId="3874935953" sldId="289"/>
            <ac:spMk id="17" creationId="{7277692E-995E-4A54-BF3A-06558C503285}"/>
          </ac:spMkLst>
        </pc:spChg>
        <pc:spChg chg="add del mod">
          <ac:chgData name="Rafael Casado González" userId="1c71fca1-7e6b-4c6f-8614-522343b393e6" providerId="ADAL" clId="{E0D33754-AD69-4CF0-A4E3-EB9C94FECFF9}" dt="2019-12-18T11:12:32.402" v="392" actId="478"/>
          <ac:spMkLst>
            <pc:docMk/>
            <pc:sldMk cId="3874935953" sldId="289"/>
            <ac:spMk id="18" creationId="{A9D894D0-8B0D-4527-A8DE-DD35629AC52F}"/>
          </ac:spMkLst>
        </pc:spChg>
        <pc:spChg chg="add del mod">
          <ac:chgData name="Rafael Casado González" userId="1c71fca1-7e6b-4c6f-8614-522343b393e6" providerId="ADAL" clId="{E0D33754-AD69-4CF0-A4E3-EB9C94FECFF9}" dt="2019-12-18T11:12:34.084" v="393" actId="478"/>
          <ac:spMkLst>
            <pc:docMk/>
            <pc:sldMk cId="3874935953" sldId="289"/>
            <ac:spMk id="19" creationId="{D903EBD2-C019-4921-BE9A-9BEE722CA083}"/>
          </ac:spMkLst>
        </pc:spChg>
        <pc:spChg chg="add del mod">
          <ac:chgData name="Rafael Casado González" userId="1c71fca1-7e6b-4c6f-8614-522343b393e6" providerId="ADAL" clId="{E0D33754-AD69-4CF0-A4E3-EB9C94FECFF9}" dt="2019-12-18T11:12:34.084" v="393" actId="478"/>
          <ac:spMkLst>
            <pc:docMk/>
            <pc:sldMk cId="3874935953" sldId="289"/>
            <ac:spMk id="20" creationId="{AE49F085-1341-4BF2-A17E-1D40DD0979FB}"/>
          </ac:spMkLst>
        </pc:spChg>
        <pc:spChg chg="add del mod">
          <ac:chgData name="Rafael Casado González" userId="1c71fca1-7e6b-4c6f-8614-522343b393e6" providerId="ADAL" clId="{E0D33754-AD69-4CF0-A4E3-EB9C94FECFF9}" dt="2019-12-18T11:12:34.084" v="393" actId="478"/>
          <ac:spMkLst>
            <pc:docMk/>
            <pc:sldMk cId="3874935953" sldId="289"/>
            <ac:spMk id="21" creationId="{51E54CC8-A68D-4E0A-A146-7811AD778FB0}"/>
          </ac:spMkLst>
        </pc:spChg>
        <pc:spChg chg="add del">
          <ac:chgData name="Rafael Casado González" userId="1c71fca1-7e6b-4c6f-8614-522343b393e6" providerId="ADAL" clId="{E0D33754-AD69-4CF0-A4E3-EB9C94FECFF9}" dt="2019-12-18T10:58:38.044" v="215" actId="478"/>
          <ac:spMkLst>
            <pc:docMk/>
            <pc:sldMk cId="3874935953" sldId="289"/>
            <ac:spMk id="22" creationId="{704E99D7-7359-48FA-B5B5-E891D8B48805}"/>
          </ac:spMkLst>
        </pc:spChg>
        <pc:spChg chg="add del">
          <ac:chgData name="Rafael Casado González" userId="1c71fca1-7e6b-4c6f-8614-522343b393e6" providerId="ADAL" clId="{E0D33754-AD69-4CF0-A4E3-EB9C94FECFF9}" dt="2019-12-18T10:58:38.044" v="215" actId="478"/>
          <ac:spMkLst>
            <pc:docMk/>
            <pc:sldMk cId="3874935953" sldId="289"/>
            <ac:spMk id="24" creationId="{B208233C-C627-4419-9947-5BEEA06250BD}"/>
          </ac:spMkLst>
        </pc:spChg>
        <pc:spChg chg="add del">
          <ac:chgData name="Rafael Casado González" userId="1c71fca1-7e6b-4c6f-8614-522343b393e6" providerId="ADAL" clId="{E0D33754-AD69-4CF0-A4E3-EB9C94FECFF9}" dt="2019-12-18T10:58:38.044" v="215" actId="478"/>
          <ac:spMkLst>
            <pc:docMk/>
            <pc:sldMk cId="3874935953" sldId="289"/>
            <ac:spMk id="26" creationId="{38A712CE-3772-48E9-9071-0E16E868837C}"/>
          </ac:spMkLst>
        </pc:spChg>
        <pc:spChg chg="add del">
          <ac:chgData name="Rafael Casado González" userId="1c71fca1-7e6b-4c6f-8614-522343b393e6" providerId="ADAL" clId="{E0D33754-AD69-4CF0-A4E3-EB9C94FECFF9}" dt="2019-12-18T10:58:38.044" v="215" actId="478"/>
          <ac:spMkLst>
            <pc:docMk/>
            <pc:sldMk cId="3874935953" sldId="289"/>
            <ac:spMk id="27" creationId="{BC9A7D0B-2C78-487F-A992-D8EFFE8CCA36}"/>
          </ac:spMkLst>
        </pc:spChg>
        <pc:spChg chg="del">
          <ac:chgData name="Rafael Casado González" userId="1c71fca1-7e6b-4c6f-8614-522343b393e6" providerId="ADAL" clId="{E0D33754-AD69-4CF0-A4E3-EB9C94FECFF9}" dt="2019-12-18T10:59:16.265" v="220" actId="478"/>
          <ac:spMkLst>
            <pc:docMk/>
            <pc:sldMk cId="3874935953" sldId="289"/>
            <ac:spMk id="29" creationId="{61CD8941-197B-475B-9624-6A8BE9D8A7B6}"/>
          </ac:spMkLst>
        </pc:spChg>
        <pc:spChg chg="add mod ord">
          <ac:chgData name="Rafael Casado González" userId="1c71fca1-7e6b-4c6f-8614-522343b393e6" providerId="ADAL" clId="{E0D33754-AD69-4CF0-A4E3-EB9C94FECFF9}" dt="2019-12-18T10:57:44.596" v="212" actId="1037"/>
          <ac:spMkLst>
            <pc:docMk/>
            <pc:sldMk cId="3874935953" sldId="289"/>
            <ac:spMk id="30" creationId="{F9C9E2E3-D6B8-4A51-BCB9-E3C88FB57A6B}"/>
          </ac:spMkLst>
        </pc:spChg>
        <pc:spChg chg="add del mod">
          <ac:chgData name="Rafael Casado González" userId="1c71fca1-7e6b-4c6f-8614-522343b393e6" providerId="ADAL" clId="{E0D33754-AD69-4CF0-A4E3-EB9C94FECFF9}" dt="2019-12-18T11:12:32.402" v="392" actId="478"/>
          <ac:spMkLst>
            <pc:docMk/>
            <pc:sldMk cId="3874935953" sldId="289"/>
            <ac:spMk id="31" creationId="{AC1EB869-48BF-4518-91A8-8C458F05BBF0}"/>
          </ac:spMkLst>
        </pc:spChg>
        <pc:spChg chg="del mod">
          <ac:chgData name="Rafael Casado González" userId="1c71fca1-7e6b-4c6f-8614-522343b393e6" providerId="ADAL" clId="{E0D33754-AD69-4CF0-A4E3-EB9C94FECFF9}" dt="2019-12-18T11:12:32.402" v="392" actId="478"/>
          <ac:spMkLst>
            <pc:docMk/>
            <pc:sldMk cId="3874935953" sldId="289"/>
            <ac:spMk id="33" creationId="{CA904DDB-ADC7-41D7-BFFE-C37E82DB5A8C}"/>
          </ac:spMkLst>
        </pc:spChg>
        <pc:spChg chg="add del mod">
          <ac:chgData name="Rafael Casado González" userId="1c71fca1-7e6b-4c6f-8614-522343b393e6" providerId="ADAL" clId="{E0D33754-AD69-4CF0-A4E3-EB9C94FECFF9}" dt="2019-12-18T10:57:24.002" v="196" actId="478"/>
          <ac:spMkLst>
            <pc:docMk/>
            <pc:sldMk cId="3874935953" sldId="289"/>
            <ac:spMk id="35" creationId="{2CFC8AD8-BA24-4DA7-8F04-900830FFAA52}"/>
          </ac:spMkLst>
        </pc:spChg>
        <pc:spChg chg="del mod">
          <ac:chgData name="Rafael Casado González" userId="1c71fca1-7e6b-4c6f-8614-522343b393e6" providerId="ADAL" clId="{E0D33754-AD69-4CF0-A4E3-EB9C94FECFF9}" dt="2019-12-18T11:12:34.084" v="393" actId="478"/>
          <ac:spMkLst>
            <pc:docMk/>
            <pc:sldMk cId="3874935953" sldId="289"/>
            <ac:spMk id="36" creationId="{C4D4EB7D-2A74-4A63-A09B-FBCF21C2B97F}"/>
          </ac:spMkLst>
        </pc:spChg>
        <pc:spChg chg="del mod">
          <ac:chgData name="Rafael Casado González" userId="1c71fca1-7e6b-4c6f-8614-522343b393e6" providerId="ADAL" clId="{E0D33754-AD69-4CF0-A4E3-EB9C94FECFF9}" dt="2019-12-18T11:12:34.084" v="393" actId="478"/>
          <ac:spMkLst>
            <pc:docMk/>
            <pc:sldMk cId="3874935953" sldId="289"/>
            <ac:spMk id="37" creationId="{669B04E6-C248-4474-AC36-D4DD5D1065A2}"/>
          </ac:spMkLst>
        </pc:spChg>
        <pc:spChg chg="add del mod">
          <ac:chgData name="Rafael Casado González" userId="1c71fca1-7e6b-4c6f-8614-522343b393e6" providerId="ADAL" clId="{E0D33754-AD69-4CF0-A4E3-EB9C94FECFF9}" dt="2019-12-18T11:12:32.402" v="392" actId="478"/>
          <ac:spMkLst>
            <pc:docMk/>
            <pc:sldMk cId="3874935953" sldId="289"/>
            <ac:spMk id="38" creationId="{6CDB5BE8-711E-4F2E-B4D7-B94AF4D1BAA6}"/>
          </ac:spMkLst>
        </pc:spChg>
        <pc:spChg chg="add mod">
          <ac:chgData name="Rafael Casado González" userId="1c71fca1-7e6b-4c6f-8614-522343b393e6" providerId="ADAL" clId="{E0D33754-AD69-4CF0-A4E3-EB9C94FECFF9}" dt="2019-12-18T11:13:21.464" v="405" actId="1037"/>
          <ac:spMkLst>
            <pc:docMk/>
            <pc:sldMk cId="3874935953" sldId="289"/>
            <ac:spMk id="39" creationId="{8C675090-C293-4209-89F1-9DBABB7952AB}"/>
          </ac:spMkLst>
        </pc:spChg>
        <pc:spChg chg="add mod">
          <ac:chgData name="Rafael Casado González" userId="1c71fca1-7e6b-4c6f-8614-522343b393e6" providerId="ADAL" clId="{E0D33754-AD69-4CF0-A4E3-EB9C94FECFF9}" dt="2019-12-18T11:15:35.923" v="489" actId="1076"/>
          <ac:spMkLst>
            <pc:docMk/>
            <pc:sldMk cId="3874935953" sldId="289"/>
            <ac:spMk id="40" creationId="{C47B7EEA-A892-422B-B491-C516E4370BEF}"/>
          </ac:spMkLst>
        </pc:spChg>
        <pc:spChg chg="del">
          <ac:chgData name="Rafael Casado González" userId="1c71fca1-7e6b-4c6f-8614-522343b393e6" providerId="ADAL" clId="{E0D33754-AD69-4CF0-A4E3-EB9C94FECFF9}" dt="2019-12-18T11:13:23.679" v="406" actId="478"/>
          <ac:spMkLst>
            <pc:docMk/>
            <pc:sldMk cId="3874935953" sldId="289"/>
            <ac:spMk id="41" creationId="{3214ACE0-9D83-4C93-893D-F400CE11DD21}"/>
          </ac:spMkLst>
        </pc:spChg>
        <pc:spChg chg="del mod">
          <ac:chgData name="Rafael Casado González" userId="1c71fca1-7e6b-4c6f-8614-522343b393e6" providerId="ADAL" clId="{E0D33754-AD69-4CF0-A4E3-EB9C94FECFF9}" dt="2019-12-18T10:55:44.115" v="155" actId="478"/>
          <ac:spMkLst>
            <pc:docMk/>
            <pc:sldMk cId="3874935953" sldId="289"/>
            <ac:spMk id="42" creationId="{7EE35428-C49E-4196-B7D6-DBE2954EB601}"/>
          </ac:spMkLst>
        </pc:spChg>
        <pc:spChg chg="mod ord">
          <ac:chgData name="Rafael Casado González" userId="1c71fca1-7e6b-4c6f-8614-522343b393e6" providerId="ADAL" clId="{E0D33754-AD69-4CF0-A4E3-EB9C94FECFF9}" dt="2019-12-18T10:57:15.306" v="194" actId="170"/>
          <ac:spMkLst>
            <pc:docMk/>
            <pc:sldMk cId="3874935953" sldId="289"/>
            <ac:spMk id="43" creationId="{BE054D14-9A5B-44B5-913F-0E6925113756}"/>
          </ac:spMkLst>
        </pc:spChg>
        <pc:spChg chg="add mod">
          <ac:chgData name="Rafael Casado González" userId="1c71fca1-7e6b-4c6f-8614-522343b393e6" providerId="ADAL" clId="{E0D33754-AD69-4CF0-A4E3-EB9C94FECFF9}" dt="2019-12-18T11:15:39.422" v="490" actId="1076"/>
          <ac:spMkLst>
            <pc:docMk/>
            <pc:sldMk cId="3874935953" sldId="289"/>
            <ac:spMk id="44" creationId="{4CB2586E-DFCC-476C-8DA9-F96F1A51ADA3}"/>
          </ac:spMkLst>
        </pc:spChg>
        <pc:spChg chg="add mod">
          <ac:chgData name="Rafael Casado González" userId="1c71fca1-7e6b-4c6f-8614-522343b393e6" providerId="ADAL" clId="{E0D33754-AD69-4CF0-A4E3-EB9C94FECFF9}" dt="2019-12-18T11:15:44.628" v="491" actId="1076"/>
          <ac:spMkLst>
            <pc:docMk/>
            <pc:sldMk cId="3874935953" sldId="289"/>
            <ac:spMk id="45" creationId="{C3567F18-7154-466C-A35D-2619F8C564FA}"/>
          </ac:spMkLst>
        </pc:spChg>
        <pc:spChg chg="add mod">
          <ac:chgData name="Rafael Casado González" userId="1c71fca1-7e6b-4c6f-8614-522343b393e6" providerId="ADAL" clId="{E0D33754-AD69-4CF0-A4E3-EB9C94FECFF9}" dt="2019-12-18T11:16:26.186" v="498" actId="1076"/>
          <ac:spMkLst>
            <pc:docMk/>
            <pc:sldMk cId="3874935953" sldId="289"/>
            <ac:spMk id="46" creationId="{8D7106F4-C5BE-4205-BDA5-265654D85651}"/>
          </ac:spMkLst>
        </pc:spChg>
        <pc:spChg chg="add mod">
          <ac:chgData name="Rafael Casado González" userId="1c71fca1-7e6b-4c6f-8614-522343b393e6" providerId="ADAL" clId="{E0D33754-AD69-4CF0-A4E3-EB9C94FECFF9}" dt="2019-12-18T11:16:31.021" v="499" actId="1076"/>
          <ac:spMkLst>
            <pc:docMk/>
            <pc:sldMk cId="3874935953" sldId="289"/>
            <ac:spMk id="47" creationId="{01913BEB-7FAA-44B2-BE0F-59EB29700B68}"/>
          </ac:spMkLst>
        </pc:spChg>
        <pc:spChg chg="add mod">
          <ac:chgData name="Rafael Casado González" userId="1c71fca1-7e6b-4c6f-8614-522343b393e6" providerId="ADAL" clId="{E0D33754-AD69-4CF0-A4E3-EB9C94FECFF9}" dt="2019-12-18T11:16:01.854" v="494" actId="1076"/>
          <ac:spMkLst>
            <pc:docMk/>
            <pc:sldMk cId="3874935953" sldId="289"/>
            <ac:spMk id="48" creationId="{B3D8DA31-186F-49C7-9674-8B04F4D8D03C}"/>
          </ac:spMkLst>
        </pc:spChg>
        <pc:spChg chg="add del mod">
          <ac:chgData name="Rafael Casado González" userId="1c71fca1-7e6b-4c6f-8614-522343b393e6" providerId="ADAL" clId="{E0D33754-AD69-4CF0-A4E3-EB9C94FECFF9}" dt="2019-12-18T11:12:43.740" v="394" actId="478"/>
          <ac:spMkLst>
            <pc:docMk/>
            <pc:sldMk cId="3874935953" sldId="289"/>
            <ac:spMk id="49" creationId="{C05E6A7A-A9FB-439F-AB63-A3A59B45F559}"/>
          </ac:spMkLst>
        </pc:spChg>
        <pc:spChg chg="add mod">
          <ac:chgData name="Rafael Casado González" userId="1c71fca1-7e6b-4c6f-8614-522343b393e6" providerId="ADAL" clId="{E0D33754-AD69-4CF0-A4E3-EB9C94FECFF9}" dt="2019-12-18T11:15:26.759" v="488" actId="1076"/>
          <ac:spMkLst>
            <pc:docMk/>
            <pc:sldMk cId="3874935953" sldId="289"/>
            <ac:spMk id="50" creationId="{805E7E06-D3D2-4029-8C77-318D03B74C44}"/>
          </ac:spMkLst>
        </pc:spChg>
        <pc:spChg chg="add del mod">
          <ac:chgData name="Rafael Casado González" userId="1c71fca1-7e6b-4c6f-8614-522343b393e6" providerId="ADAL" clId="{E0D33754-AD69-4CF0-A4E3-EB9C94FECFF9}" dt="2019-12-18T11:13:27.620" v="407" actId="478"/>
          <ac:spMkLst>
            <pc:docMk/>
            <pc:sldMk cId="3874935953" sldId="289"/>
            <ac:spMk id="51" creationId="{BE082DEA-B846-4DA2-A9D3-BB15C5AF967E}"/>
          </ac:spMkLst>
        </pc:spChg>
        <pc:spChg chg="add del mod">
          <ac:chgData name="Rafael Casado González" userId="1c71fca1-7e6b-4c6f-8614-522343b393e6" providerId="ADAL" clId="{E0D33754-AD69-4CF0-A4E3-EB9C94FECFF9}" dt="2019-12-18T11:12:51.180" v="396" actId="478"/>
          <ac:spMkLst>
            <pc:docMk/>
            <pc:sldMk cId="3874935953" sldId="289"/>
            <ac:spMk id="52" creationId="{E03B5D10-D972-47D2-8CB4-F066C24F3593}"/>
          </ac:spMkLst>
        </pc:spChg>
        <pc:spChg chg="add mod">
          <ac:chgData name="Rafael Casado González" userId="1c71fca1-7e6b-4c6f-8614-522343b393e6" providerId="ADAL" clId="{E0D33754-AD69-4CF0-A4E3-EB9C94FECFF9}" dt="2019-12-18T11:18:00.402" v="504" actId="1076"/>
          <ac:spMkLst>
            <pc:docMk/>
            <pc:sldMk cId="3874935953" sldId="289"/>
            <ac:spMk id="53" creationId="{F3E80CF5-D5A5-4AC9-A5A1-0D1CD14FEBC8}"/>
          </ac:spMkLst>
        </pc:spChg>
        <pc:spChg chg="add del mod">
          <ac:chgData name="Rafael Casado González" userId="1c71fca1-7e6b-4c6f-8614-522343b393e6" providerId="ADAL" clId="{E0D33754-AD69-4CF0-A4E3-EB9C94FECFF9}" dt="2019-12-18T11:12:49.005" v="395" actId="478"/>
          <ac:spMkLst>
            <pc:docMk/>
            <pc:sldMk cId="3874935953" sldId="289"/>
            <ac:spMk id="54" creationId="{6DD4893B-6953-4991-ACE4-D6AB89A81DC1}"/>
          </ac:spMkLst>
        </pc:spChg>
        <pc:spChg chg="add mod">
          <ac:chgData name="Rafael Casado González" userId="1c71fca1-7e6b-4c6f-8614-522343b393e6" providerId="ADAL" clId="{E0D33754-AD69-4CF0-A4E3-EB9C94FECFF9}" dt="2019-12-18T11:18:24.911" v="528" actId="1035"/>
          <ac:spMkLst>
            <pc:docMk/>
            <pc:sldMk cId="3874935953" sldId="289"/>
            <ac:spMk id="55" creationId="{A0D168B0-AD2B-4F41-9F3F-93AFF3EEC1E6}"/>
          </ac:spMkLst>
        </pc:spChg>
        <pc:spChg chg="add mod">
          <ac:chgData name="Rafael Casado González" userId="1c71fca1-7e6b-4c6f-8614-522343b393e6" providerId="ADAL" clId="{E0D33754-AD69-4CF0-A4E3-EB9C94FECFF9}" dt="2019-12-18T11:18:24.911" v="528" actId="1035"/>
          <ac:spMkLst>
            <pc:docMk/>
            <pc:sldMk cId="3874935953" sldId="289"/>
            <ac:spMk id="56" creationId="{E68475D1-7418-4B72-9C15-C3B30482050D}"/>
          </ac:spMkLst>
        </pc:spChg>
        <pc:picChg chg="add mod ord">
          <ac:chgData name="Rafael Casado González" userId="1c71fca1-7e6b-4c6f-8614-522343b393e6" providerId="ADAL" clId="{E0D33754-AD69-4CF0-A4E3-EB9C94FECFF9}" dt="2019-12-18T11:17:57.561" v="503" actId="1076"/>
          <ac:picMkLst>
            <pc:docMk/>
            <pc:sldMk cId="3874935953" sldId="289"/>
            <ac:picMk id="2" creationId="{7DCCD16A-5144-422F-AA46-B78AF54139F2}"/>
          </ac:picMkLst>
        </pc:picChg>
        <pc:picChg chg="del">
          <ac:chgData name="Rafael Casado González" userId="1c71fca1-7e6b-4c6f-8614-522343b393e6" providerId="ADAL" clId="{E0D33754-AD69-4CF0-A4E3-EB9C94FECFF9}" dt="2019-12-18T10:51:23.492" v="93" actId="478"/>
          <ac:picMkLst>
            <pc:docMk/>
            <pc:sldMk cId="3874935953" sldId="289"/>
            <ac:picMk id="3" creationId="{A2748906-AE89-4B6F-A79E-0F62400C2CD8}"/>
          </ac:picMkLst>
        </pc:picChg>
        <pc:picChg chg="add del mod">
          <ac:chgData name="Rafael Casado González" userId="1c71fca1-7e6b-4c6f-8614-522343b393e6" providerId="ADAL" clId="{E0D33754-AD69-4CF0-A4E3-EB9C94FECFF9}" dt="2019-12-18T10:53:09.600" v="104" actId="478"/>
          <ac:picMkLst>
            <pc:docMk/>
            <pc:sldMk cId="3874935953" sldId="289"/>
            <ac:picMk id="4" creationId="{753F1055-1307-42E5-BF8D-A95AFCF03899}"/>
          </ac:picMkLst>
        </pc:picChg>
        <pc:picChg chg="add mod ord">
          <ac:chgData name="Rafael Casado González" userId="1c71fca1-7e6b-4c6f-8614-522343b393e6" providerId="ADAL" clId="{E0D33754-AD69-4CF0-A4E3-EB9C94FECFF9}" dt="2019-12-18T11:20:20.523" v="529" actId="1076"/>
          <ac:picMkLst>
            <pc:docMk/>
            <pc:sldMk cId="3874935953" sldId="289"/>
            <ac:picMk id="5" creationId="{7BCBED82-FA13-402D-91CE-E56D1DFAFDCA}"/>
          </ac:picMkLst>
        </pc:picChg>
        <pc:cxnChg chg="add mod">
          <ac:chgData name="Rafael Casado González" userId="1c71fca1-7e6b-4c6f-8614-522343b393e6" providerId="ADAL" clId="{E0D33754-AD69-4CF0-A4E3-EB9C94FECFF9}" dt="2019-12-18T10:57:02.998" v="185" actId="1582"/>
          <ac:cxnSpMkLst>
            <pc:docMk/>
            <pc:sldMk cId="3874935953" sldId="289"/>
            <ac:cxnSpMk id="7" creationId="{B09A69A3-9FCD-49D1-984E-D344C0FD0D12}"/>
          </ac:cxnSpMkLst>
        </pc:cxnChg>
        <pc:cxnChg chg="add mod">
          <ac:chgData name="Rafael Casado González" userId="1c71fca1-7e6b-4c6f-8614-522343b393e6" providerId="ADAL" clId="{E0D33754-AD69-4CF0-A4E3-EB9C94FECFF9}" dt="2019-12-18T10:57:36.875" v="199" actId="14100"/>
          <ac:cxnSpMkLst>
            <pc:docMk/>
            <pc:sldMk cId="3874935953" sldId="289"/>
            <ac:cxnSpMk id="34" creationId="{FC840D1A-0A43-41EF-8850-10894720BE87}"/>
          </ac:cxnSpMkLst>
        </pc:cxnChg>
      </pc:sldChg>
    </pc:docChg>
  </pc:docChgLst>
  <pc:docChgLst>
    <pc:chgData name="Rafael Casado Gonzalez" userId="1c71fca1-7e6b-4c6f-8614-522343b393e6" providerId="ADAL" clId="{868822DB-A31A-40CB-BC50-1877F4CB2B78}"/>
  </pc:docChgLst>
  <pc:docChgLst>
    <pc:chgData name="Rafael Casado Gonzalez" userId="1c71fca1-7e6b-4c6f-8614-522343b393e6" providerId="ADAL" clId="{E2531F6A-4750-4EA9-B5BE-B52A22218AE7}"/>
  </pc:docChgLst>
  <pc:docChgLst>
    <pc:chgData name="Rafael Casado González" userId="1c71fca1-7e6b-4c6f-8614-522343b393e6" providerId="ADAL" clId="{FE8B1719-B77B-42A9-96F3-6D8988538D5A}"/>
    <pc:docChg chg="undo redo custSel addSld delSld modSld sldOrd modSection">
      <pc:chgData name="Rafael Casado González" userId="1c71fca1-7e6b-4c6f-8614-522343b393e6" providerId="ADAL" clId="{FE8B1719-B77B-42A9-96F3-6D8988538D5A}" dt="2020-01-09T11:55:06.748" v="598" actId="21"/>
      <pc:docMkLst>
        <pc:docMk/>
      </pc:docMkLst>
      <pc:sldChg chg="ord modTransition">
        <pc:chgData name="Rafael Casado González" userId="1c71fca1-7e6b-4c6f-8614-522343b393e6" providerId="ADAL" clId="{FE8B1719-B77B-42A9-96F3-6D8988538D5A}" dt="2020-01-08T12:39:27.636" v="138"/>
        <pc:sldMkLst>
          <pc:docMk/>
          <pc:sldMk cId="560793943" sldId="287"/>
        </pc:sldMkLst>
      </pc:sldChg>
      <pc:sldChg chg="addSp delSp modSp modTransition">
        <pc:chgData name="Rafael Casado González" userId="1c71fca1-7e6b-4c6f-8614-522343b393e6" providerId="ADAL" clId="{FE8B1719-B77B-42A9-96F3-6D8988538D5A}" dt="2020-01-08T12:43:16.050" v="141" actId="21"/>
        <pc:sldMkLst>
          <pc:docMk/>
          <pc:sldMk cId="837533658" sldId="288"/>
        </pc:sldMkLst>
        <pc:picChg chg="add del mod">
          <ac:chgData name="Rafael Casado González" userId="1c71fca1-7e6b-4c6f-8614-522343b393e6" providerId="ADAL" clId="{FE8B1719-B77B-42A9-96F3-6D8988538D5A}" dt="2020-01-08T12:43:16.050" v="141" actId="21"/>
          <ac:picMkLst>
            <pc:docMk/>
            <pc:sldMk cId="837533658" sldId="288"/>
            <ac:picMk id="3" creationId="{D9BE2010-0666-4BF2-865D-4C1F6E5F8730}"/>
          </ac:picMkLst>
        </pc:picChg>
      </pc:sldChg>
      <pc:sldChg chg="addSp delSp modSp ord modTransition">
        <pc:chgData name="Rafael Casado González" userId="1c71fca1-7e6b-4c6f-8614-522343b393e6" providerId="ADAL" clId="{FE8B1719-B77B-42A9-96F3-6D8988538D5A}" dt="2020-01-09T11:55:06.748" v="598" actId="21"/>
        <pc:sldMkLst>
          <pc:docMk/>
          <pc:sldMk cId="3874935953" sldId="289"/>
        </pc:sldMkLst>
        <pc:spChg chg="add del mod">
          <ac:chgData name="Rafael Casado González" userId="1c71fca1-7e6b-4c6f-8614-522343b393e6" providerId="ADAL" clId="{FE8B1719-B77B-42A9-96F3-6D8988538D5A}" dt="2020-01-09T11:53:25.866" v="596" actId="478"/>
          <ac:spMkLst>
            <pc:docMk/>
            <pc:sldMk cId="3874935953" sldId="289"/>
            <ac:spMk id="19" creationId="{7033A701-49B3-489D-A660-3C317F6EBCBF}"/>
          </ac:spMkLst>
        </pc:spChg>
        <pc:spChg chg="add mod">
          <ac:chgData name="Rafael Casado González" userId="1c71fca1-7e6b-4c6f-8614-522343b393e6" providerId="ADAL" clId="{FE8B1719-B77B-42A9-96F3-6D8988538D5A}" dt="2020-01-09T11:54:36.881" v="597" actId="12789"/>
          <ac:spMkLst>
            <pc:docMk/>
            <pc:sldMk cId="3874935953" sldId="289"/>
            <ac:spMk id="25" creationId="{67DA4E07-2151-4F8C-B3EB-A37BA000DD2B}"/>
          </ac:spMkLst>
        </pc:spChg>
        <pc:spChg chg="add mod">
          <ac:chgData name="Rafael Casado González" userId="1c71fca1-7e6b-4c6f-8614-522343b393e6" providerId="ADAL" clId="{FE8B1719-B77B-42A9-96F3-6D8988538D5A}" dt="2020-01-09T11:54:36.881" v="597" actId="12789"/>
          <ac:spMkLst>
            <pc:docMk/>
            <pc:sldMk cId="3874935953" sldId="289"/>
            <ac:spMk id="26" creationId="{472A3671-C7DA-4AA1-B254-5B056A59B059}"/>
          </ac:spMkLst>
        </pc:spChg>
        <pc:spChg chg="mod">
          <ac:chgData name="Rafael Casado González" userId="1c71fca1-7e6b-4c6f-8614-522343b393e6" providerId="ADAL" clId="{FE8B1719-B77B-42A9-96F3-6D8988538D5A}" dt="2020-01-08T13:07:02.843" v="391" actId="1038"/>
          <ac:spMkLst>
            <pc:docMk/>
            <pc:sldMk cId="3874935953" sldId="289"/>
            <ac:spMk id="30" creationId="{F9C9E2E3-D6B8-4A51-BCB9-E3C88FB57A6B}"/>
          </ac:spMkLst>
        </pc:spChg>
        <pc:spChg chg="mod">
          <ac:chgData name="Rafael Casado González" userId="1c71fca1-7e6b-4c6f-8614-522343b393e6" providerId="ADAL" clId="{FE8B1719-B77B-42A9-96F3-6D8988538D5A}" dt="2020-01-09T11:54:36.881" v="597" actId="12789"/>
          <ac:spMkLst>
            <pc:docMk/>
            <pc:sldMk cId="3874935953" sldId="289"/>
            <ac:spMk id="39" creationId="{8C675090-C293-4209-89F1-9DBABB7952AB}"/>
          </ac:spMkLst>
        </pc:spChg>
        <pc:spChg chg="mod">
          <ac:chgData name="Rafael Casado González" userId="1c71fca1-7e6b-4c6f-8614-522343b393e6" providerId="ADAL" clId="{FE8B1719-B77B-42A9-96F3-6D8988538D5A}" dt="2020-01-09T11:51:54.998" v="588" actId="1035"/>
          <ac:spMkLst>
            <pc:docMk/>
            <pc:sldMk cId="3874935953" sldId="289"/>
            <ac:spMk id="40" creationId="{C47B7EEA-A892-422B-B491-C516E4370BEF}"/>
          </ac:spMkLst>
        </pc:spChg>
        <pc:spChg chg="mod">
          <ac:chgData name="Rafael Casado González" userId="1c71fca1-7e6b-4c6f-8614-522343b393e6" providerId="ADAL" clId="{FE8B1719-B77B-42A9-96F3-6D8988538D5A}" dt="2020-01-08T13:06:47.711" v="389" actId="1036"/>
          <ac:spMkLst>
            <pc:docMk/>
            <pc:sldMk cId="3874935953" sldId="289"/>
            <ac:spMk id="43" creationId="{BE054D14-9A5B-44B5-913F-0E6925113756}"/>
          </ac:spMkLst>
        </pc:spChg>
        <pc:spChg chg="mod">
          <ac:chgData name="Rafael Casado González" userId="1c71fca1-7e6b-4c6f-8614-522343b393e6" providerId="ADAL" clId="{FE8B1719-B77B-42A9-96F3-6D8988538D5A}" dt="2020-01-09T11:51:51.164" v="585" actId="1038"/>
          <ac:spMkLst>
            <pc:docMk/>
            <pc:sldMk cId="3874935953" sldId="289"/>
            <ac:spMk id="44" creationId="{4CB2586E-DFCC-476C-8DA9-F96F1A51ADA3}"/>
          </ac:spMkLst>
        </pc:spChg>
        <pc:spChg chg="mod">
          <ac:chgData name="Rafael Casado González" userId="1c71fca1-7e6b-4c6f-8614-522343b393e6" providerId="ADAL" clId="{FE8B1719-B77B-42A9-96F3-6D8988538D5A}" dt="2020-01-09T11:51:46.647" v="583" actId="1038"/>
          <ac:spMkLst>
            <pc:docMk/>
            <pc:sldMk cId="3874935953" sldId="289"/>
            <ac:spMk id="45" creationId="{C3567F18-7154-466C-A35D-2619F8C564FA}"/>
          </ac:spMkLst>
        </pc:spChg>
        <pc:spChg chg="mod">
          <ac:chgData name="Rafael Casado González" userId="1c71fca1-7e6b-4c6f-8614-522343b393e6" providerId="ADAL" clId="{FE8B1719-B77B-42A9-96F3-6D8988538D5A}" dt="2020-01-09T11:54:36.881" v="597" actId="12789"/>
          <ac:spMkLst>
            <pc:docMk/>
            <pc:sldMk cId="3874935953" sldId="289"/>
            <ac:spMk id="46" creationId="{8D7106F4-C5BE-4205-BDA5-265654D85651}"/>
          </ac:spMkLst>
        </pc:spChg>
        <pc:spChg chg="mod">
          <ac:chgData name="Rafael Casado González" userId="1c71fca1-7e6b-4c6f-8614-522343b393e6" providerId="ADAL" clId="{FE8B1719-B77B-42A9-96F3-6D8988538D5A}" dt="2020-01-09T11:54:36.881" v="597" actId="12789"/>
          <ac:spMkLst>
            <pc:docMk/>
            <pc:sldMk cId="3874935953" sldId="289"/>
            <ac:spMk id="47" creationId="{01913BEB-7FAA-44B2-BE0F-59EB29700B68}"/>
          </ac:spMkLst>
        </pc:spChg>
        <pc:spChg chg="del">
          <ac:chgData name="Rafael Casado González" userId="1c71fca1-7e6b-4c6f-8614-522343b393e6" providerId="ADAL" clId="{FE8B1719-B77B-42A9-96F3-6D8988538D5A}" dt="2020-01-08T13:05:15.273" v="348" actId="478"/>
          <ac:spMkLst>
            <pc:docMk/>
            <pc:sldMk cId="3874935953" sldId="289"/>
            <ac:spMk id="48" creationId="{B3D8DA31-186F-49C7-9674-8B04F4D8D03C}"/>
          </ac:spMkLst>
        </pc:spChg>
        <pc:spChg chg="del">
          <ac:chgData name="Rafael Casado González" userId="1c71fca1-7e6b-4c6f-8614-522343b393e6" providerId="ADAL" clId="{FE8B1719-B77B-42A9-96F3-6D8988538D5A}" dt="2020-01-08T13:05:12.459" v="347" actId="478"/>
          <ac:spMkLst>
            <pc:docMk/>
            <pc:sldMk cId="3874935953" sldId="289"/>
            <ac:spMk id="50" creationId="{805E7E06-D3D2-4029-8C77-318D03B74C44}"/>
          </ac:spMkLst>
        </pc:spChg>
        <pc:spChg chg="mod">
          <ac:chgData name="Rafael Casado González" userId="1c71fca1-7e6b-4c6f-8614-522343b393e6" providerId="ADAL" clId="{FE8B1719-B77B-42A9-96F3-6D8988538D5A}" dt="2020-01-09T11:54:36.881" v="597" actId="12789"/>
          <ac:spMkLst>
            <pc:docMk/>
            <pc:sldMk cId="3874935953" sldId="289"/>
            <ac:spMk id="53" creationId="{F3E80CF5-D5A5-4AC9-A5A1-0D1CD14FEBC8}"/>
          </ac:spMkLst>
        </pc:spChg>
        <pc:spChg chg="mod">
          <ac:chgData name="Rafael Casado González" userId="1c71fca1-7e6b-4c6f-8614-522343b393e6" providerId="ADAL" clId="{FE8B1719-B77B-42A9-96F3-6D8988538D5A}" dt="2020-01-09T11:54:36.881" v="597" actId="12789"/>
          <ac:spMkLst>
            <pc:docMk/>
            <pc:sldMk cId="3874935953" sldId="289"/>
            <ac:spMk id="55" creationId="{A0D168B0-AD2B-4F41-9F3F-93AFF3EEC1E6}"/>
          </ac:spMkLst>
        </pc:spChg>
        <pc:spChg chg="mod">
          <ac:chgData name="Rafael Casado González" userId="1c71fca1-7e6b-4c6f-8614-522343b393e6" providerId="ADAL" clId="{FE8B1719-B77B-42A9-96F3-6D8988538D5A}" dt="2020-01-09T11:54:36.881" v="597" actId="12789"/>
          <ac:spMkLst>
            <pc:docMk/>
            <pc:sldMk cId="3874935953" sldId="289"/>
            <ac:spMk id="56" creationId="{E68475D1-7418-4B72-9C15-C3B30482050D}"/>
          </ac:spMkLst>
        </pc:spChg>
        <pc:grpChg chg="add mod">
          <ac:chgData name="Rafael Casado González" userId="1c71fca1-7e6b-4c6f-8614-522343b393e6" providerId="ADAL" clId="{FE8B1719-B77B-42A9-96F3-6D8988538D5A}" dt="2020-01-09T11:50:05.150" v="566" actId="14100"/>
          <ac:grpSpMkLst>
            <pc:docMk/>
            <pc:sldMk cId="3874935953" sldId="289"/>
            <ac:grpSpMk id="6" creationId="{82BA53C5-EB85-41D2-90EF-025D2A7C1A52}"/>
          </ac:grpSpMkLst>
        </pc:grpChg>
        <pc:picChg chg="del">
          <ac:chgData name="Rafael Casado González" userId="1c71fca1-7e6b-4c6f-8614-522343b393e6" providerId="ADAL" clId="{FE8B1719-B77B-42A9-96F3-6D8988538D5A}" dt="2020-01-08T13:01:20.494" v="284" actId="478"/>
          <ac:picMkLst>
            <pc:docMk/>
            <pc:sldMk cId="3874935953" sldId="289"/>
            <ac:picMk id="2" creationId="{7DCCD16A-5144-422F-AA46-B78AF54139F2}"/>
          </ac:picMkLst>
        </pc:picChg>
        <pc:picChg chg="add mod ord">
          <ac:chgData name="Rafael Casado González" userId="1c71fca1-7e6b-4c6f-8614-522343b393e6" providerId="ADAL" clId="{FE8B1719-B77B-42A9-96F3-6D8988538D5A}" dt="2020-01-08T13:05:57.602" v="363" actId="1076"/>
          <ac:picMkLst>
            <pc:docMk/>
            <pc:sldMk cId="3874935953" sldId="289"/>
            <ac:picMk id="3" creationId="{BFE43941-68D3-482A-9B5B-C082C24E500C}"/>
          </ac:picMkLst>
        </pc:picChg>
        <pc:picChg chg="add mod">
          <ac:chgData name="Rafael Casado González" userId="1c71fca1-7e6b-4c6f-8614-522343b393e6" providerId="ADAL" clId="{FE8B1719-B77B-42A9-96F3-6D8988538D5A}" dt="2020-01-08T13:02:05.861" v="288" actId="1076"/>
          <ac:picMkLst>
            <pc:docMk/>
            <pc:sldMk cId="3874935953" sldId="289"/>
            <ac:picMk id="4" creationId="{8EC6FCEB-2678-4667-A3A3-7F6B91156ABF}"/>
          </ac:picMkLst>
        </pc:picChg>
        <pc:picChg chg="del">
          <ac:chgData name="Rafael Casado González" userId="1c71fca1-7e6b-4c6f-8614-522343b393e6" providerId="ADAL" clId="{FE8B1719-B77B-42A9-96F3-6D8988538D5A}" dt="2020-01-08T13:02:03.070" v="287" actId="478"/>
          <ac:picMkLst>
            <pc:docMk/>
            <pc:sldMk cId="3874935953" sldId="289"/>
            <ac:picMk id="5" creationId="{7BCBED82-FA13-402D-91CE-E56D1DFAFDCA}"/>
          </ac:picMkLst>
        </pc:picChg>
        <pc:picChg chg="del">
          <ac:chgData name="Rafael Casado González" userId="1c71fca1-7e6b-4c6f-8614-522343b393e6" providerId="ADAL" clId="{FE8B1719-B77B-42A9-96F3-6D8988538D5A}" dt="2020-01-09T11:55:06.748" v="598" actId="21"/>
          <ac:picMkLst>
            <pc:docMk/>
            <pc:sldMk cId="3874935953" sldId="289"/>
            <ac:picMk id="8" creationId="{FFFD57A5-144C-4900-865A-47A833459B32}"/>
          </ac:picMkLst>
        </pc:picChg>
        <pc:picChg chg="del">
          <ac:chgData name="Rafael Casado González" userId="1c71fca1-7e6b-4c6f-8614-522343b393e6" providerId="ADAL" clId="{FE8B1719-B77B-42A9-96F3-6D8988538D5A}" dt="2020-01-08T13:08:20.398" v="396" actId="21"/>
          <ac:picMkLst>
            <pc:docMk/>
            <pc:sldMk cId="3874935953" sldId="289"/>
            <ac:picMk id="14" creationId="{A18EF292-B891-4D7C-93EA-F03536F9C6D2}"/>
          </ac:picMkLst>
        </pc:picChg>
        <pc:cxnChg chg="mod">
          <ac:chgData name="Rafael Casado González" userId="1c71fca1-7e6b-4c6f-8614-522343b393e6" providerId="ADAL" clId="{FE8B1719-B77B-42A9-96F3-6D8988538D5A}" dt="2020-01-08T13:07:45.476" v="395" actId="693"/>
          <ac:cxnSpMkLst>
            <pc:docMk/>
            <pc:sldMk cId="3874935953" sldId="289"/>
            <ac:cxnSpMk id="7" creationId="{B09A69A3-9FCD-49D1-984E-D344C0FD0D12}"/>
          </ac:cxnSpMkLst>
        </pc:cxnChg>
        <pc:cxnChg chg="add del mod">
          <ac:chgData name="Rafael Casado González" userId="1c71fca1-7e6b-4c6f-8614-522343b393e6" providerId="ADAL" clId="{FE8B1719-B77B-42A9-96F3-6D8988538D5A}" dt="2020-01-08T13:06:24.489" v="370" actId="478"/>
          <ac:cxnSpMkLst>
            <pc:docMk/>
            <pc:sldMk cId="3874935953" sldId="289"/>
            <ac:cxnSpMk id="8" creationId="{1086939B-03E0-4A76-9A25-DB6A3B741A60}"/>
          </ac:cxnSpMkLst>
        </pc:cxnChg>
        <pc:cxnChg chg="add del mod">
          <ac:chgData name="Rafael Casado González" userId="1c71fca1-7e6b-4c6f-8614-522343b393e6" providerId="ADAL" clId="{FE8B1719-B77B-42A9-96F3-6D8988538D5A}" dt="2020-01-09T11:49:36.401" v="550" actId="478"/>
          <ac:cxnSpMkLst>
            <pc:docMk/>
            <pc:sldMk cId="3874935953" sldId="289"/>
            <ac:cxnSpMk id="20" creationId="{5F0CC5E1-8381-491C-AB33-871B91A59095}"/>
          </ac:cxnSpMkLst>
        </pc:cxnChg>
        <pc:cxnChg chg="add mod">
          <ac:chgData name="Rafael Casado González" userId="1c71fca1-7e6b-4c6f-8614-522343b393e6" providerId="ADAL" clId="{FE8B1719-B77B-42A9-96F3-6D8988538D5A}" dt="2020-01-09T11:50:01.309" v="565" actId="164"/>
          <ac:cxnSpMkLst>
            <pc:docMk/>
            <pc:sldMk cId="3874935953" sldId="289"/>
            <ac:cxnSpMk id="23" creationId="{49F81E5E-0208-4AE7-BB38-6C3D0241B1BE}"/>
          </ac:cxnSpMkLst>
        </pc:cxnChg>
        <pc:cxnChg chg="add mod">
          <ac:chgData name="Rafael Casado González" userId="1c71fca1-7e6b-4c6f-8614-522343b393e6" providerId="ADAL" clId="{FE8B1719-B77B-42A9-96F3-6D8988538D5A}" dt="2020-01-09T11:50:01.309" v="565" actId="164"/>
          <ac:cxnSpMkLst>
            <pc:docMk/>
            <pc:sldMk cId="3874935953" sldId="289"/>
            <ac:cxnSpMk id="24" creationId="{CB25D55C-6727-4F2F-AC89-F76D3A791EF6}"/>
          </ac:cxnSpMkLst>
        </pc:cxnChg>
        <pc:cxnChg chg="add mod">
          <ac:chgData name="Rafael Casado González" userId="1c71fca1-7e6b-4c6f-8614-522343b393e6" providerId="ADAL" clId="{FE8B1719-B77B-42A9-96F3-6D8988538D5A}" dt="2020-01-09T11:50:01.309" v="565" actId="164"/>
          <ac:cxnSpMkLst>
            <pc:docMk/>
            <pc:sldMk cId="3874935953" sldId="289"/>
            <ac:cxnSpMk id="27" creationId="{BCE79447-1D1B-4A5A-8244-08B46D94976D}"/>
          </ac:cxnSpMkLst>
        </pc:cxnChg>
        <pc:cxnChg chg="add mod">
          <ac:chgData name="Rafael Casado González" userId="1c71fca1-7e6b-4c6f-8614-522343b393e6" providerId="ADAL" clId="{FE8B1719-B77B-42A9-96F3-6D8988538D5A}" dt="2020-01-09T11:50:01.309" v="565" actId="164"/>
          <ac:cxnSpMkLst>
            <pc:docMk/>
            <pc:sldMk cId="3874935953" sldId="289"/>
            <ac:cxnSpMk id="28" creationId="{F2490025-158E-44FA-8807-6CD655005880}"/>
          </ac:cxnSpMkLst>
        </pc:cxnChg>
        <pc:cxnChg chg="add mod">
          <ac:chgData name="Rafael Casado González" userId="1c71fca1-7e6b-4c6f-8614-522343b393e6" providerId="ADAL" clId="{FE8B1719-B77B-42A9-96F3-6D8988538D5A}" dt="2020-01-09T11:50:01.309" v="565" actId="164"/>
          <ac:cxnSpMkLst>
            <pc:docMk/>
            <pc:sldMk cId="3874935953" sldId="289"/>
            <ac:cxnSpMk id="29" creationId="{7B865851-F10F-4131-9573-3141DDF7C464}"/>
          </ac:cxnSpMkLst>
        </pc:cxnChg>
        <pc:cxnChg chg="add mod">
          <ac:chgData name="Rafael Casado González" userId="1c71fca1-7e6b-4c6f-8614-522343b393e6" providerId="ADAL" clId="{FE8B1719-B77B-42A9-96F3-6D8988538D5A}" dt="2020-01-09T11:50:01.309" v="565" actId="164"/>
          <ac:cxnSpMkLst>
            <pc:docMk/>
            <pc:sldMk cId="3874935953" sldId="289"/>
            <ac:cxnSpMk id="31" creationId="{A39C731F-55E6-4881-91E5-57CD5A5EB733}"/>
          </ac:cxnSpMkLst>
        </pc:cxnChg>
        <pc:cxnChg chg="add del mod">
          <ac:chgData name="Rafael Casado González" userId="1c71fca1-7e6b-4c6f-8614-522343b393e6" providerId="ADAL" clId="{FE8B1719-B77B-42A9-96F3-6D8988538D5A}" dt="2020-01-09T11:52:47.753" v="589" actId="478"/>
          <ac:cxnSpMkLst>
            <pc:docMk/>
            <pc:sldMk cId="3874935953" sldId="289"/>
            <ac:cxnSpMk id="32" creationId="{C7FCEB69-BE11-47A2-B26D-5CBDD4F51981}"/>
          </ac:cxnSpMkLst>
        </pc:cxnChg>
        <pc:cxnChg chg="add mod">
          <ac:chgData name="Rafael Casado González" userId="1c71fca1-7e6b-4c6f-8614-522343b393e6" providerId="ADAL" clId="{FE8B1719-B77B-42A9-96F3-6D8988538D5A}" dt="2020-01-09T11:50:01.309" v="565" actId="164"/>
          <ac:cxnSpMkLst>
            <pc:docMk/>
            <pc:sldMk cId="3874935953" sldId="289"/>
            <ac:cxnSpMk id="33" creationId="{2DF9106D-C781-467C-823B-9BBE445D4F68}"/>
          </ac:cxnSpMkLst>
        </pc:cxnChg>
        <pc:cxnChg chg="mod">
          <ac:chgData name="Rafael Casado González" userId="1c71fca1-7e6b-4c6f-8614-522343b393e6" providerId="ADAL" clId="{FE8B1719-B77B-42A9-96F3-6D8988538D5A}" dt="2020-01-08T13:07:45.476" v="395" actId="693"/>
          <ac:cxnSpMkLst>
            <pc:docMk/>
            <pc:sldMk cId="3874935953" sldId="289"/>
            <ac:cxnSpMk id="34" creationId="{FC840D1A-0A43-41EF-8850-10894720BE87}"/>
          </ac:cxnSpMkLst>
        </pc:cxnChg>
        <pc:cxnChg chg="add mod">
          <ac:chgData name="Rafael Casado González" userId="1c71fca1-7e6b-4c6f-8614-522343b393e6" providerId="ADAL" clId="{FE8B1719-B77B-42A9-96F3-6D8988538D5A}" dt="2020-01-09T11:50:01.309" v="565" actId="164"/>
          <ac:cxnSpMkLst>
            <pc:docMk/>
            <pc:sldMk cId="3874935953" sldId="289"/>
            <ac:cxnSpMk id="35" creationId="{AA07443B-DF20-44F2-AE05-28D922D0B041}"/>
          </ac:cxnSpMkLst>
        </pc:cxnChg>
        <pc:cxnChg chg="add mod">
          <ac:chgData name="Rafael Casado González" userId="1c71fca1-7e6b-4c6f-8614-522343b393e6" providerId="ADAL" clId="{FE8B1719-B77B-42A9-96F3-6D8988538D5A}" dt="2020-01-09T11:50:01.309" v="565" actId="164"/>
          <ac:cxnSpMkLst>
            <pc:docMk/>
            <pc:sldMk cId="3874935953" sldId="289"/>
            <ac:cxnSpMk id="36" creationId="{AA7EED07-9C8F-4759-B42F-EDD2343F62A3}"/>
          </ac:cxnSpMkLst>
        </pc:cxnChg>
        <pc:cxnChg chg="add mod">
          <ac:chgData name="Rafael Casado González" userId="1c71fca1-7e6b-4c6f-8614-522343b393e6" providerId="ADAL" clId="{FE8B1719-B77B-42A9-96F3-6D8988538D5A}" dt="2020-01-09T11:50:01.309" v="565" actId="164"/>
          <ac:cxnSpMkLst>
            <pc:docMk/>
            <pc:sldMk cId="3874935953" sldId="289"/>
            <ac:cxnSpMk id="37" creationId="{5E2E34E8-FD4A-4EDD-879D-4964B4DDE2BE}"/>
          </ac:cxnSpMkLst>
        </pc:cxnChg>
        <pc:cxnChg chg="add del mod">
          <ac:chgData name="Rafael Casado González" userId="1c71fca1-7e6b-4c6f-8614-522343b393e6" providerId="ADAL" clId="{FE8B1719-B77B-42A9-96F3-6D8988538D5A}" dt="2020-01-09T11:53:16.569" v="592" actId="478"/>
          <ac:cxnSpMkLst>
            <pc:docMk/>
            <pc:sldMk cId="3874935953" sldId="289"/>
            <ac:cxnSpMk id="38" creationId="{610D8260-BF88-4EC6-8A30-C880B1260EA7}"/>
          </ac:cxnSpMkLst>
        </pc:cxnChg>
        <pc:cxnChg chg="add del mod">
          <ac:chgData name="Rafael Casado González" userId="1c71fca1-7e6b-4c6f-8614-522343b393e6" providerId="ADAL" clId="{FE8B1719-B77B-42A9-96F3-6D8988538D5A}" dt="2020-01-09T11:53:18.942" v="593" actId="478"/>
          <ac:cxnSpMkLst>
            <pc:docMk/>
            <pc:sldMk cId="3874935953" sldId="289"/>
            <ac:cxnSpMk id="41" creationId="{4FB323AE-57D7-4A7E-A7D8-725306AD8F22}"/>
          </ac:cxnSpMkLst>
        </pc:cxnChg>
        <pc:cxnChg chg="add del mod">
          <ac:chgData name="Rafael Casado González" userId="1c71fca1-7e6b-4c6f-8614-522343b393e6" providerId="ADAL" clId="{FE8B1719-B77B-42A9-96F3-6D8988538D5A}" dt="2020-01-09T11:53:22.087" v="594" actId="478"/>
          <ac:cxnSpMkLst>
            <pc:docMk/>
            <pc:sldMk cId="3874935953" sldId="289"/>
            <ac:cxnSpMk id="42" creationId="{C1F2480C-E6CB-4829-9888-F2F1248E5D61}"/>
          </ac:cxnSpMkLst>
        </pc:cxnChg>
        <pc:cxnChg chg="add del mod">
          <ac:chgData name="Rafael Casado González" userId="1c71fca1-7e6b-4c6f-8614-522343b393e6" providerId="ADAL" clId="{FE8B1719-B77B-42A9-96F3-6D8988538D5A}" dt="2020-01-09T11:53:24.090" v="595" actId="478"/>
          <ac:cxnSpMkLst>
            <pc:docMk/>
            <pc:sldMk cId="3874935953" sldId="289"/>
            <ac:cxnSpMk id="48" creationId="{D6E6A292-FAC4-404D-BE1E-813948267714}"/>
          </ac:cxnSpMkLst>
        </pc:cxnChg>
        <pc:cxnChg chg="add mod">
          <ac:chgData name="Rafael Casado González" userId="1c71fca1-7e6b-4c6f-8614-522343b393e6" providerId="ADAL" clId="{FE8B1719-B77B-42A9-96F3-6D8988538D5A}" dt="2020-01-09T11:50:01.309" v="565" actId="164"/>
          <ac:cxnSpMkLst>
            <pc:docMk/>
            <pc:sldMk cId="3874935953" sldId="289"/>
            <ac:cxnSpMk id="49" creationId="{8F85D583-1B8A-413E-99C6-AA177348675A}"/>
          </ac:cxnSpMkLst>
        </pc:cxnChg>
      </pc:sldChg>
      <pc:sldChg chg="addSp delSp modSp add">
        <pc:chgData name="Rafael Casado González" userId="1c71fca1-7e6b-4c6f-8614-522343b393e6" providerId="ADAL" clId="{FE8B1719-B77B-42A9-96F3-6D8988538D5A}" dt="2020-01-08T12:48:35.800" v="275" actId="21"/>
        <pc:sldMkLst>
          <pc:docMk/>
          <pc:sldMk cId="1158443830" sldId="290"/>
        </pc:sldMkLst>
        <pc:spChg chg="mod">
          <ac:chgData name="Rafael Casado González" userId="1c71fca1-7e6b-4c6f-8614-522343b393e6" providerId="ADAL" clId="{FE8B1719-B77B-42A9-96F3-6D8988538D5A}" dt="2020-01-08T12:35:30.169" v="40" actId="1038"/>
          <ac:spMkLst>
            <pc:docMk/>
            <pc:sldMk cId="1158443830" sldId="290"/>
            <ac:spMk id="8" creationId="{92250154-FFE5-4BF4-B771-D05AFE4B2C49}"/>
          </ac:spMkLst>
        </pc:spChg>
        <pc:spChg chg="mod">
          <ac:chgData name="Rafael Casado González" userId="1c71fca1-7e6b-4c6f-8614-522343b393e6" providerId="ADAL" clId="{FE8B1719-B77B-42A9-96F3-6D8988538D5A}" dt="2020-01-08T12:35:38.992" v="43" actId="1037"/>
          <ac:spMkLst>
            <pc:docMk/>
            <pc:sldMk cId="1158443830" sldId="290"/>
            <ac:spMk id="9" creationId="{6D98C46C-FD45-4F49-BFB6-4D4E6271B248}"/>
          </ac:spMkLst>
        </pc:spChg>
        <pc:spChg chg="mod">
          <ac:chgData name="Rafael Casado González" userId="1c71fca1-7e6b-4c6f-8614-522343b393e6" providerId="ADAL" clId="{FE8B1719-B77B-42A9-96F3-6D8988538D5A}" dt="2020-01-08T12:35:58.290" v="53" actId="1076"/>
          <ac:spMkLst>
            <pc:docMk/>
            <pc:sldMk cId="1158443830" sldId="290"/>
            <ac:spMk id="10" creationId="{305A7333-BBE1-4410-8969-CB1E76F37C56}"/>
          </ac:spMkLst>
        </pc:spChg>
        <pc:spChg chg="mod">
          <ac:chgData name="Rafael Casado González" userId="1c71fca1-7e6b-4c6f-8614-522343b393e6" providerId="ADAL" clId="{FE8B1719-B77B-42A9-96F3-6D8988538D5A}" dt="2020-01-08T12:36:10.758" v="56" actId="1076"/>
          <ac:spMkLst>
            <pc:docMk/>
            <pc:sldMk cId="1158443830" sldId="290"/>
            <ac:spMk id="11" creationId="{7D59563A-7A52-4554-9093-8C7C83B830EB}"/>
          </ac:spMkLst>
        </pc:spChg>
        <pc:spChg chg="mod">
          <ac:chgData name="Rafael Casado González" userId="1c71fca1-7e6b-4c6f-8614-522343b393e6" providerId="ADAL" clId="{FE8B1719-B77B-42A9-96F3-6D8988538D5A}" dt="2020-01-08T12:36:43.225" v="60" actId="1076"/>
          <ac:spMkLst>
            <pc:docMk/>
            <pc:sldMk cId="1158443830" sldId="290"/>
            <ac:spMk id="12" creationId="{4F50FA09-2CFB-4EBE-933E-D372B430A0B1}"/>
          </ac:spMkLst>
        </pc:spChg>
        <pc:spChg chg="mod">
          <ac:chgData name="Rafael Casado González" userId="1c71fca1-7e6b-4c6f-8614-522343b393e6" providerId="ADAL" clId="{FE8B1719-B77B-42A9-96F3-6D8988538D5A}" dt="2020-01-08T12:37:01.956" v="69" actId="1038"/>
          <ac:spMkLst>
            <pc:docMk/>
            <pc:sldMk cId="1158443830" sldId="290"/>
            <ac:spMk id="13" creationId="{2581A82F-533A-4A77-870E-466AA866A198}"/>
          </ac:spMkLst>
        </pc:spChg>
        <pc:spChg chg="mod">
          <ac:chgData name="Rafael Casado González" userId="1c71fca1-7e6b-4c6f-8614-522343b393e6" providerId="ADAL" clId="{FE8B1719-B77B-42A9-96F3-6D8988538D5A}" dt="2020-01-08T12:37:20.664" v="72" actId="1076"/>
          <ac:spMkLst>
            <pc:docMk/>
            <pc:sldMk cId="1158443830" sldId="290"/>
            <ac:spMk id="14" creationId="{D715C639-B4C9-498D-A08B-09B39FA7F41D}"/>
          </ac:spMkLst>
        </pc:spChg>
        <pc:spChg chg="mod">
          <ac:chgData name="Rafael Casado González" userId="1c71fca1-7e6b-4c6f-8614-522343b393e6" providerId="ADAL" clId="{FE8B1719-B77B-42A9-96F3-6D8988538D5A}" dt="2020-01-08T12:37:41.013" v="97" actId="1035"/>
          <ac:spMkLst>
            <pc:docMk/>
            <pc:sldMk cId="1158443830" sldId="290"/>
            <ac:spMk id="15" creationId="{A726B124-7F75-49B5-B0F2-E4FBE59F3797}"/>
          </ac:spMkLst>
        </pc:spChg>
        <pc:spChg chg="mod">
          <ac:chgData name="Rafael Casado González" userId="1c71fca1-7e6b-4c6f-8614-522343b393e6" providerId="ADAL" clId="{FE8B1719-B77B-42A9-96F3-6D8988538D5A}" dt="2020-01-08T12:37:55.737" v="112" actId="1036"/>
          <ac:spMkLst>
            <pc:docMk/>
            <pc:sldMk cId="1158443830" sldId="290"/>
            <ac:spMk id="29" creationId="{F371D8C0-CB92-425E-B425-544D1672F3F8}"/>
          </ac:spMkLst>
        </pc:spChg>
        <pc:spChg chg="mod">
          <ac:chgData name="Rafael Casado González" userId="1c71fca1-7e6b-4c6f-8614-522343b393e6" providerId="ADAL" clId="{FE8B1719-B77B-42A9-96F3-6D8988538D5A}" dt="2020-01-08T12:37:49.043" v="104" actId="1036"/>
          <ac:spMkLst>
            <pc:docMk/>
            <pc:sldMk cId="1158443830" sldId="290"/>
            <ac:spMk id="30" creationId="{79441EEC-8314-4349-8278-D3390E40D067}"/>
          </ac:spMkLst>
        </pc:spChg>
        <pc:spChg chg="mod">
          <ac:chgData name="Rafael Casado González" userId="1c71fca1-7e6b-4c6f-8614-522343b393e6" providerId="ADAL" clId="{FE8B1719-B77B-42A9-96F3-6D8988538D5A}" dt="2020-01-08T12:43:52.753" v="159" actId="1038"/>
          <ac:spMkLst>
            <pc:docMk/>
            <pc:sldMk cId="1158443830" sldId="290"/>
            <ac:spMk id="33" creationId="{E9D62A7D-7D58-4D43-9514-FB3F2A7BE98C}"/>
          </ac:spMkLst>
        </pc:spChg>
        <pc:spChg chg="mod">
          <ac:chgData name="Rafael Casado González" userId="1c71fca1-7e6b-4c6f-8614-522343b393e6" providerId="ADAL" clId="{FE8B1719-B77B-42A9-96F3-6D8988538D5A}" dt="2020-01-08T12:44:10.119" v="160" actId="14100"/>
          <ac:spMkLst>
            <pc:docMk/>
            <pc:sldMk cId="1158443830" sldId="290"/>
            <ac:spMk id="34" creationId="{326B9E50-D783-4BAC-9DF6-E8ECD597F9FD}"/>
          </ac:spMkLst>
        </pc:spChg>
        <pc:spChg chg="del">
          <ac:chgData name="Rafael Casado González" userId="1c71fca1-7e6b-4c6f-8614-522343b393e6" providerId="ADAL" clId="{FE8B1719-B77B-42A9-96F3-6D8988538D5A}" dt="2020-01-08T12:35:13.307" v="13" actId="478"/>
          <ac:spMkLst>
            <pc:docMk/>
            <pc:sldMk cId="1158443830" sldId="290"/>
            <ac:spMk id="35" creationId="{F12812C1-B3AC-4A99-9D44-FB9A25E67E7C}"/>
          </ac:spMkLst>
        </pc:spChg>
        <pc:spChg chg="mod">
          <ac:chgData name="Rafael Casado González" userId="1c71fca1-7e6b-4c6f-8614-522343b393e6" providerId="ADAL" clId="{FE8B1719-B77B-42A9-96F3-6D8988538D5A}" dt="2020-01-08T12:35:22.464" v="23" actId="1038"/>
          <ac:spMkLst>
            <pc:docMk/>
            <pc:sldMk cId="1158443830" sldId="290"/>
            <ac:spMk id="36" creationId="{CED790AB-34EB-44A2-89EA-E0466EDD773B}"/>
          </ac:spMkLst>
        </pc:spChg>
        <pc:spChg chg="mod">
          <ac:chgData name="Rafael Casado González" userId="1c71fca1-7e6b-4c6f-8614-522343b393e6" providerId="ADAL" clId="{FE8B1719-B77B-42A9-96F3-6D8988538D5A}" dt="2020-01-08T12:38:02.098" v="116" actId="1037"/>
          <ac:spMkLst>
            <pc:docMk/>
            <pc:sldMk cId="1158443830" sldId="290"/>
            <ac:spMk id="37" creationId="{40B2373A-5BA2-4A8D-96B9-761FF51D9C6E}"/>
          </ac:spMkLst>
        </pc:spChg>
        <pc:picChg chg="del">
          <ac:chgData name="Rafael Casado González" userId="1c71fca1-7e6b-4c6f-8614-522343b393e6" providerId="ADAL" clId="{FE8B1719-B77B-42A9-96F3-6D8988538D5A}" dt="2020-01-08T12:35:00.388" v="12" actId="478"/>
          <ac:picMkLst>
            <pc:docMk/>
            <pc:sldMk cId="1158443830" sldId="290"/>
            <ac:picMk id="2" creationId="{F91C3C89-22D8-47CA-A20B-4852CCF2346D}"/>
          </ac:picMkLst>
        </pc:picChg>
        <pc:picChg chg="add del mod ord">
          <ac:chgData name="Rafael Casado González" userId="1c71fca1-7e6b-4c6f-8614-522343b393e6" providerId="ADAL" clId="{FE8B1719-B77B-42A9-96F3-6D8988538D5A}" dt="2020-01-08T12:43:23.781" v="144" actId="478"/>
          <ac:picMkLst>
            <pc:docMk/>
            <pc:sldMk cId="1158443830" sldId="290"/>
            <ac:picMk id="3" creationId="{6CF1E50F-C332-4EA1-9DB0-2C01A5019233}"/>
          </ac:picMkLst>
        </pc:picChg>
        <pc:picChg chg="del">
          <ac:chgData name="Rafael Casado González" userId="1c71fca1-7e6b-4c6f-8614-522343b393e6" providerId="ADAL" clId="{FE8B1719-B77B-42A9-96F3-6D8988538D5A}" dt="2020-01-08T12:48:35.800" v="275" actId="21"/>
          <ac:picMkLst>
            <pc:docMk/>
            <pc:sldMk cId="1158443830" sldId="290"/>
            <ac:picMk id="4" creationId="{859E5AFB-4E0D-4AAD-9187-684BF03306C9}"/>
          </ac:picMkLst>
        </pc:picChg>
        <pc:picChg chg="add del">
          <ac:chgData name="Rafael Casado González" userId="1c71fca1-7e6b-4c6f-8614-522343b393e6" providerId="ADAL" clId="{FE8B1719-B77B-42A9-96F3-6D8988538D5A}" dt="2020-01-08T12:43:22.161" v="143"/>
          <ac:picMkLst>
            <pc:docMk/>
            <pc:sldMk cId="1158443830" sldId="290"/>
            <ac:picMk id="20" creationId="{707CD775-D957-4A3B-A99B-91D25599DD57}"/>
          </ac:picMkLst>
        </pc:picChg>
        <pc:picChg chg="add ord">
          <ac:chgData name="Rafael Casado González" userId="1c71fca1-7e6b-4c6f-8614-522343b393e6" providerId="ADAL" clId="{FE8B1719-B77B-42A9-96F3-6D8988538D5A}" dt="2020-01-08T12:43:27.729" v="146" actId="167"/>
          <ac:picMkLst>
            <pc:docMk/>
            <pc:sldMk cId="1158443830" sldId="290"/>
            <ac:picMk id="21" creationId="{09E0B3A6-E0DE-44F5-A427-C5AAD30C32FA}"/>
          </ac:picMkLst>
        </pc:picChg>
      </pc:sldChg>
      <pc:sldChg chg="addSp delSp modSp add">
        <pc:chgData name="Rafael Casado González" userId="1c71fca1-7e6b-4c6f-8614-522343b393e6" providerId="ADAL" clId="{FE8B1719-B77B-42A9-96F3-6D8988538D5A}" dt="2020-01-08T12:49:14.897" v="276" actId="21"/>
        <pc:sldMkLst>
          <pc:docMk/>
          <pc:sldMk cId="815393900" sldId="291"/>
        </pc:sldMkLst>
        <pc:spChg chg="mod">
          <ac:chgData name="Rafael Casado González" userId="1c71fca1-7e6b-4c6f-8614-522343b393e6" providerId="ADAL" clId="{FE8B1719-B77B-42A9-96F3-6D8988538D5A}" dt="2020-01-08T12:46:39.886" v="181" actId="1038"/>
          <ac:spMkLst>
            <pc:docMk/>
            <pc:sldMk cId="815393900" sldId="291"/>
            <ac:spMk id="8" creationId="{92250154-FFE5-4BF4-B771-D05AFE4B2C49}"/>
          </ac:spMkLst>
        </pc:spChg>
        <pc:spChg chg="del">
          <ac:chgData name="Rafael Casado González" userId="1c71fca1-7e6b-4c6f-8614-522343b393e6" providerId="ADAL" clId="{FE8B1719-B77B-42A9-96F3-6D8988538D5A}" dt="2020-01-08T12:47:07.534" v="200" actId="478"/>
          <ac:spMkLst>
            <pc:docMk/>
            <pc:sldMk cId="815393900" sldId="291"/>
            <ac:spMk id="9" creationId="{6D98C46C-FD45-4F49-BFB6-4D4E6271B248}"/>
          </ac:spMkLst>
        </pc:spChg>
        <pc:spChg chg="del">
          <ac:chgData name="Rafael Casado González" userId="1c71fca1-7e6b-4c6f-8614-522343b393e6" providerId="ADAL" clId="{FE8B1719-B77B-42A9-96F3-6D8988538D5A}" dt="2020-01-08T12:47:07.534" v="200" actId="478"/>
          <ac:spMkLst>
            <pc:docMk/>
            <pc:sldMk cId="815393900" sldId="291"/>
            <ac:spMk id="10" creationId="{305A7333-BBE1-4410-8969-CB1E76F37C56}"/>
          </ac:spMkLst>
        </pc:spChg>
        <pc:spChg chg="mod">
          <ac:chgData name="Rafael Casado González" userId="1c71fca1-7e6b-4c6f-8614-522343b393e6" providerId="ADAL" clId="{FE8B1719-B77B-42A9-96F3-6D8988538D5A}" dt="2020-01-08T12:47:21.285" v="217" actId="1038"/>
          <ac:spMkLst>
            <pc:docMk/>
            <pc:sldMk cId="815393900" sldId="291"/>
            <ac:spMk id="11" creationId="{7D59563A-7A52-4554-9093-8C7C83B830EB}"/>
          </ac:spMkLst>
        </pc:spChg>
        <pc:spChg chg="mod">
          <ac:chgData name="Rafael Casado González" userId="1c71fca1-7e6b-4c6f-8614-522343b393e6" providerId="ADAL" clId="{FE8B1719-B77B-42A9-96F3-6D8988538D5A}" dt="2020-01-08T12:47:17.906" v="215" actId="1076"/>
          <ac:spMkLst>
            <pc:docMk/>
            <pc:sldMk cId="815393900" sldId="291"/>
            <ac:spMk id="12" creationId="{4F50FA09-2CFB-4EBE-933E-D372B430A0B1}"/>
          </ac:spMkLst>
        </pc:spChg>
        <pc:spChg chg="mod">
          <ac:chgData name="Rafael Casado González" userId="1c71fca1-7e6b-4c6f-8614-522343b393e6" providerId="ADAL" clId="{FE8B1719-B77B-42A9-96F3-6D8988538D5A}" dt="2020-01-08T12:47:15.035" v="214" actId="1037"/>
          <ac:spMkLst>
            <pc:docMk/>
            <pc:sldMk cId="815393900" sldId="291"/>
            <ac:spMk id="13" creationId="{2581A82F-533A-4A77-870E-466AA866A198}"/>
          </ac:spMkLst>
        </pc:spChg>
        <pc:spChg chg="mod">
          <ac:chgData name="Rafael Casado González" userId="1c71fca1-7e6b-4c6f-8614-522343b393e6" providerId="ADAL" clId="{FE8B1719-B77B-42A9-96F3-6D8988538D5A}" dt="2020-01-08T12:48:11.689" v="274" actId="1038"/>
          <ac:spMkLst>
            <pc:docMk/>
            <pc:sldMk cId="815393900" sldId="291"/>
            <ac:spMk id="14" creationId="{D715C639-B4C9-498D-A08B-09B39FA7F41D}"/>
          </ac:spMkLst>
        </pc:spChg>
        <pc:spChg chg="mod">
          <ac:chgData name="Rafael Casado González" userId="1c71fca1-7e6b-4c6f-8614-522343b393e6" providerId="ADAL" clId="{FE8B1719-B77B-42A9-96F3-6D8988538D5A}" dt="2020-01-08T12:48:04.683" v="251" actId="1036"/>
          <ac:spMkLst>
            <pc:docMk/>
            <pc:sldMk cId="815393900" sldId="291"/>
            <ac:spMk id="15" creationId="{A726B124-7F75-49B5-B0F2-E4FBE59F3797}"/>
          </ac:spMkLst>
        </pc:spChg>
        <pc:spChg chg="mod">
          <ac:chgData name="Rafael Casado González" userId="1c71fca1-7e6b-4c6f-8614-522343b393e6" providerId="ADAL" clId="{FE8B1719-B77B-42A9-96F3-6D8988538D5A}" dt="2020-01-08T12:47:53.026" v="237" actId="1038"/>
          <ac:spMkLst>
            <pc:docMk/>
            <pc:sldMk cId="815393900" sldId="291"/>
            <ac:spMk id="29" creationId="{F371D8C0-CB92-425E-B425-544D1672F3F8}"/>
          </ac:spMkLst>
        </pc:spChg>
        <pc:spChg chg="mod">
          <ac:chgData name="Rafael Casado González" userId="1c71fca1-7e6b-4c6f-8614-522343b393e6" providerId="ADAL" clId="{FE8B1719-B77B-42A9-96F3-6D8988538D5A}" dt="2020-01-08T12:47:58.841" v="243" actId="1036"/>
          <ac:spMkLst>
            <pc:docMk/>
            <pc:sldMk cId="815393900" sldId="291"/>
            <ac:spMk id="30" creationId="{79441EEC-8314-4349-8278-D3390E40D067}"/>
          </ac:spMkLst>
        </pc:spChg>
        <pc:spChg chg="mod">
          <ac:chgData name="Rafael Casado González" userId="1c71fca1-7e6b-4c6f-8614-522343b393e6" providerId="ADAL" clId="{FE8B1719-B77B-42A9-96F3-6D8988538D5A}" dt="2020-01-08T12:46:12.114" v="174" actId="14100"/>
          <ac:spMkLst>
            <pc:docMk/>
            <pc:sldMk cId="815393900" sldId="291"/>
            <ac:spMk id="32" creationId="{29DE5831-0D2A-436D-8C06-DE47F0A7136C}"/>
          </ac:spMkLst>
        </pc:spChg>
        <pc:spChg chg="mod">
          <ac:chgData name="Rafael Casado González" userId="1c71fca1-7e6b-4c6f-8614-522343b393e6" providerId="ADAL" clId="{FE8B1719-B77B-42A9-96F3-6D8988538D5A}" dt="2020-01-08T12:46:46.979" v="196" actId="1037"/>
          <ac:spMkLst>
            <pc:docMk/>
            <pc:sldMk cId="815393900" sldId="291"/>
            <ac:spMk id="33" creationId="{E9D62A7D-7D58-4D43-9514-FB3F2A7BE98C}"/>
          </ac:spMkLst>
        </pc:spChg>
        <pc:spChg chg="mod">
          <ac:chgData name="Rafael Casado González" userId="1c71fca1-7e6b-4c6f-8614-522343b393e6" providerId="ADAL" clId="{FE8B1719-B77B-42A9-96F3-6D8988538D5A}" dt="2020-01-08T12:45:49.467" v="171" actId="14100"/>
          <ac:spMkLst>
            <pc:docMk/>
            <pc:sldMk cId="815393900" sldId="291"/>
            <ac:spMk id="34" creationId="{326B9E50-D783-4BAC-9DF6-E8ECD597F9FD}"/>
          </ac:spMkLst>
        </pc:spChg>
        <pc:spChg chg="del">
          <ac:chgData name="Rafael Casado González" userId="1c71fca1-7e6b-4c6f-8614-522343b393e6" providerId="ADAL" clId="{FE8B1719-B77B-42A9-96F3-6D8988538D5A}" dt="2020-01-08T12:47:07.534" v="200" actId="478"/>
          <ac:spMkLst>
            <pc:docMk/>
            <pc:sldMk cId="815393900" sldId="291"/>
            <ac:spMk id="36" creationId="{CED790AB-34EB-44A2-89EA-E0466EDD773B}"/>
          </ac:spMkLst>
        </pc:spChg>
        <pc:spChg chg="mod">
          <ac:chgData name="Rafael Casado González" userId="1c71fca1-7e6b-4c6f-8614-522343b393e6" providerId="ADAL" clId="{FE8B1719-B77B-42A9-96F3-6D8988538D5A}" dt="2020-01-08T12:47:49.007" v="227" actId="1036"/>
          <ac:spMkLst>
            <pc:docMk/>
            <pc:sldMk cId="815393900" sldId="291"/>
            <ac:spMk id="37" creationId="{40B2373A-5BA2-4A8D-96B9-761FF51D9C6E}"/>
          </ac:spMkLst>
        </pc:spChg>
        <pc:picChg chg="add mod ord">
          <ac:chgData name="Rafael Casado González" userId="1c71fca1-7e6b-4c6f-8614-522343b393e6" providerId="ADAL" clId="{FE8B1719-B77B-42A9-96F3-6D8988538D5A}" dt="2020-01-08T12:45:22.935" v="168" actId="167"/>
          <ac:picMkLst>
            <pc:docMk/>
            <pc:sldMk cId="815393900" sldId="291"/>
            <ac:picMk id="2" creationId="{EA5E5902-9FFA-4252-B46D-CBB92A24C6F4}"/>
          </ac:picMkLst>
        </pc:picChg>
        <pc:picChg chg="del">
          <ac:chgData name="Rafael Casado González" userId="1c71fca1-7e6b-4c6f-8614-522343b393e6" providerId="ADAL" clId="{FE8B1719-B77B-42A9-96F3-6D8988538D5A}" dt="2020-01-08T12:49:14.897" v="276" actId="21"/>
          <ac:picMkLst>
            <pc:docMk/>
            <pc:sldMk cId="815393900" sldId="291"/>
            <ac:picMk id="3" creationId="{123963F2-1B91-4F0B-B885-29F97E6885D5}"/>
          </ac:picMkLst>
        </pc:picChg>
        <pc:picChg chg="del">
          <ac:chgData name="Rafael Casado González" userId="1c71fca1-7e6b-4c6f-8614-522343b393e6" providerId="ADAL" clId="{FE8B1719-B77B-42A9-96F3-6D8988538D5A}" dt="2020-01-08T12:45:25.674" v="169" actId="478"/>
          <ac:picMkLst>
            <pc:docMk/>
            <pc:sldMk cId="815393900" sldId="291"/>
            <ac:picMk id="21" creationId="{09E0B3A6-E0DE-44F5-A427-C5AAD30C32FA}"/>
          </ac:picMkLst>
        </pc:picChg>
      </pc:sldChg>
      <pc:sldChg chg="delSp add del">
        <pc:chgData name="Rafael Casado González" userId="1c71fca1-7e6b-4c6f-8614-522343b393e6" providerId="ADAL" clId="{FE8B1719-B77B-42A9-96F3-6D8988538D5A}" dt="2020-01-08T12:44:30.992" v="162" actId="47"/>
        <pc:sldMkLst>
          <pc:docMk/>
          <pc:sldMk cId="3849536967" sldId="291"/>
        </pc:sldMkLst>
        <pc:picChg chg="del">
          <ac:chgData name="Rafael Casado González" userId="1c71fca1-7e6b-4c6f-8614-522343b393e6" providerId="ADAL" clId="{FE8B1719-B77B-42A9-96F3-6D8988538D5A}" dt="2020-01-08T12:44:23.069" v="161" actId="478"/>
          <ac:picMkLst>
            <pc:docMk/>
            <pc:sldMk cId="3849536967" sldId="291"/>
            <ac:picMk id="2" creationId="{F91C3C89-22D8-47CA-A20B-4852CCF2346D}"/>
          </ac:picMkLst>
        </pc:picChg>
      </pc:sldChg>
      <pc:sldChg chg="addSp modSp add ord modTransition">
        <pc:chgData name="Rafael Casado González" userId="1c71fca1-7e6b-4c6f-8614-522343b393e6" providerId="ADAL" clId="{FE8B1719-B77B-42A9-96F3-6D8988538D5A}" dt="2020-01-09T11:41:52.721" v="456"/>
        <pc:sldMkLst>
          <pc:docMk/>
          <pc:sldMk cId="3849998327" sldId="292"/>
        </pc:sldMkLst>
        <pc:spChg chg="add mod">
          <ac:chgData name="Rafael Casado González" userId="1c71fca1-7e6b-4c6f-8614-522343b393e6" providerId="ADAL" clId="{FE8B1719-B77B-42A9-96F3-6D8988538D5A}" dt="2020-01-09T11:40:21.248" v="451" actId="571"/>
          <ac:spMkLst>
            <pc:docMk/>
            <pc:sldMk cId="3849998327" sldId="292"/>
            <ac:spMk id="19" creationId="{01DDF04E-E51E-4B97-9C3A-F5D96C7DE805}"/>
          </ac:spMkLst>
        </pc:spChg>
        <pc:spChg chg="add mod">
          <ac:chgData name="Rafael Casado González" userId="1c71fca1-7e6b-4c6f-8614-522343b393e6" providerId="ADAL" clId="{FE8B1719-B77B-42A9-96F3-6D8988538D5A}" dt="2020-01-09T11:40:19.998" v="447" actId="571"/>
          <ac:spMkLst>
            <pc:docMk/>
            <pc:sldMk cId="3849998327" sldId="292"/>
            <ac:spMk id="20" creationId="{391BF481-15B2-4DE0-A1DD-5FC4C5C9B908}"/>
          </ac:spMkLst>
        </pc:spChg>
        <pc:spChg chg="add mod">
          <ac:chgData name="Rafael Casado González" userId="1c71fca1-7e6b-4c6f-8614-522343b393e6" providerId="ADAL" clId="{FE8B1719-B77B-42A9-96F3-6D8988538D5A}" dt="2020-01-09T11:40:18.193" v="442" actId="571"/>
          <ac:spMkLst>
            <pc:docMk/>
            <pc:sldMk cId="3849998327" sldId="292"/>
            <ac:spMk id="21" creationId="{39B84C88-098F-419A-A5A8-F2F10A6738B4}"/>
          </ac:spMkLst>
        </pc:spChg>
        <pc:spChg chg="add mod">
          <ac:chgData name="Rafael Casado González" userId="1c71fca1-7e6b-4c6f-8614-522343b393e6" providerId="ADAL" clId="{FE8B1719-B77B-42A9-96F3-6D8988538D5A}" dt="2020-01-09T11:40:18.193" v="442" actId="571"/>
          <ac:spMkLst>
            <pc:docMk/>
            <pc:sldMk cId="3849998327" sldId="292"/>
            <ac:spMk id="22" creationId="{8A5400DA-F1F3-45B7-ACC2-DC5F13002667}"/>
          </ac:spMkLst>
        </pc:spChg>
        <pc:spChg chg="mod">
          <ac:chgData name="Rafael Casado González" userId="1c71fca1-7e6b-4c6f-8614-522343b393e6" providerId="ADAL" clId="{FE8B1719-B77B-42A9-96F3-6D8988538D5A}" dt="2020-01-09T11:40:19.343" v="445" actId="1076"/>
          <ac:spMkLst>
            <pc:docMk/>
            <pc:sldMk cId="3849998327" sldId="292"/>
            <ac:spMk id="53" creationId="{F3E80CF5-D5A5-4AC9-A5A1-0D1CD14FEBC8}"/>
          </ac:spMkLst>
        </pc:spChg>
        <pc:picChg chg="mod">
          <ac:chgData name="Rafael Casado González" userId="1c71fca1-7e6b-4c6f-8614-522343b393e6" providerId="ADAL" clId="{FE8B1719-B77B-42A9-96F3-6D8988538D5A}" dt="2020-01-09T11:38:52.928" v="434" actId="1076"/>
          <ac:picMkLst>
            <pc:docMk/>
            <pc:sldMk cId="3849998327" sldId="292"/>
            <ac:picMk id="2" creationId="{7DCCD16A-5144-422F-AA46-B78AF54139F2}"/>
          </ac:picMkLst>
        </pc:picChg>
      </pc:sldChg>
    </pc:docChg>
  </pc:docChgLst>
  <pc:docChgLst>
    <pc:chgData name="Rafael Casado Gonzalez" userId="1c71fca1-7e6b-4c6f-8614-522343b393e6" providerId="ADAL" clId="{0F9CD1E5-67DC-4CD2-BE3D-E5B58431115A}"/>
    <pc:docChg chg="undo redo custSel addSld delSld modSld sldOrd modSection">
      <pc:chgData name="Rafael Casado Gonzalez" userId="1c71fca1-7e6b-4c6f-8614-522343b393e6" providerId="ADAL" clId="{0F9CD1E5-67DC-4CD2-BE3D-E5B58431115A}" dt="2018-11-19T11:45:58.393" v="2594" actId="1076"/>
      <pc:docMkLst>
        <pc:docMk/>
      </pc:docMkLst>
      <pc:sldChg chg="addSp delSp modSp">
        <pc:chgData name="Rafael Casado Gonzalez" userId="1c71fca1-7e6b-4c6f-8614-522343b393e6" providerId="ADAL" clId="{0F9CD1E5-67DC-4CD2-BE3D-E5B58431115A}" dt="2018-10-23T11:35:01.004" v="190"/>
        <pc:sldMkLst>
          <pc:docMk/>
          <pc:sldMk cId="1595366163" sldId="256"/>
        </pc:sldMkLst>
        <pc:spChg chg="add del mod">
          <ac:chgData name="Rafael Casado Gonzalez" userId="1c71fca1-7e6b-4c6f-8614-522343b393e6" providerId="ADAL" clId="{0F9CD1E5-67DC-4CD2-BE3D-E5B58431115A}" dt="2018-10-23T11:35:01.004" v="190"/>
          <ac:spMkLst>
            <pc:docMk/>
            <pc:sldMk cId="1595366163" sldId="256"/>
            <ac:spMk id="17" creationId="{8FFBA284-C8AA-46BD-870C-74A0544E63E4}"/>
          </ac:spMkLst>
        </pc:spChg>
      </pc:sldChg>
      <pc:sldChg chg="addSp delSp modSp add">
        <pc:chgData name="Rafael Casado Gonzalez" userId="1c71fca1-7e6b-4c6f-8614-522343b393e6" providerId="ADAL" clId="{0F9CD1E5-67DC-4CD2-BE3D-E5B58431115A}" dt="2018-10-24T08:22:54.332" v="386" actId="688"/>
        <pc:sldMkLst>
          <pc:docMk/>
          <pc:sldMk cId="3047063041" sldId="270"/>
        </pc:sldMkLst>
        <pc:spChg chg="del">
          <ac:chgData name="Rafael Casado Gonzalez" userId="1c71fca1-7e6b-4c6f-8614-522343b393e6" providerId="ADAL" clId="{0F9CD1E5-67DC-4CD2-BE3D-E5B58431115A}" dt="2018-10-24T08:22:33.022" v="384" actId="478"/>
          <ac:spMkLst>
            <pc:docMk/>
            <pc:sldMk cId="3047063041" sldId="270"/>
            <ac:spMk id="2" creationId="{4FBBC8F1-7B03-4312-B441-CAD3F477D34B}"/>
          </ac:spMkLst>
        </pc:spChg>
        <pc:spChg chg="del">
          <ac:chgData name="Rafael Casado Gonzalez" userId="1c71fca1-7e6b-4c6f-8614-522343b393e6" providerId="ADAL" clId="{0F9CD1E5-67DC-4CD2-BE3D-E5B58431115A}" dt="2018-10-24T08:22:33.022" v="384" actId="478"/>
          <ac:spMkLst>
            <pc:docMk/>
            <pc:sldMk cId="3047063041" sldId="270"/>
            <ac:spMk id="3" creationId="{2705B1F7-EC69-41B1-9230-E6C82A5BA9AF}"/>
          </ac:spMkLst>
        </pc:spChg>
        <pc:spChg chg="del">
          <ac:chgData name="Rafael Casado Gonzalez" userId="1c71fca1-7e6b-4c6f-8614-522343b393e6" providerId="ADAL" clId="{0F9CD1E5-67DC-4CD2-BE3D-E5B58431115A}" dt="2018-10-24T08:22:33.022" v="384" actId="478"/>
          <ac:spMkLst>
            <pc:docMk/>
            <pc:sldMk cId="3047063041" sldId="270"/>
            <ac:spMk id="4" creationId="{9EE0107C-81D0-47DB-856E-32FEE33EAF24}"/>
          </ac:spMkLst>
        </pc:spChg>
        <pc:picChg chg="add mod">
          <ac:chgData name="Rafael Casado Gonzalez" userId="1c71fca1-7e6b-4c6f-8614-522343b393e6" providerId="ADAL" clId="{0F9CD1E5-67DC-4CD2-BE3D-E5B58431115A}" dt="2018-10-24T08:22:54.332" v="386" actId="688"/>
          <ac:picMkLst>
            <pc:docMk/>
            <pc:sldMk cId="3047063041" sldId="270"/>
            <ac:picMk id="1026" creationId="{0201FC57-0BA5-4F1A-A6FD-718AD07615E3}"/>
          </ac:picMkLst>
        </pc:picChg>
      </pc:sldChg>
      <pc:sldChg chg="addSp delSp modSp add">
        <pc:chgData name="Rafael Casado Gonzalez" userId="1c71fca1-7e6b-4c6f-8614-522343b393e6" providerId="ADAL" clId="{0F9CD1E5-67DC-4CD2-BE3D-E5B58431115A}" dt="2018-11-05T10:08:59.648" v="1693" actId="14100"/>
        <pc:sldMkLst>
          <pc:docMk/>
          <pc:sldMk cId="2136623594" sldId="272"/>
        </pc:sldMkLst>
        <pc:spChg chg="del">
          <ac:chgData name="Rafael Casado Gonzalez" userId="1c71fca1-7e6b-4c6f-8614-522343b393e6" providerId="ADAL" clId="{0F9CD1E5-67DC-4CD2-BE3D-E5B58431115A}" dt="2018-10-30T12:22:56.699" v="815" actId="478"/>
          <ac:spMkLst>
            <pc:docMk/>
            <pc:sldMk cId="2136623594" sldId="272"/>
            <ac:spMk id="7" creationId="{6EFFF149-A0EA-4B90-8AD3-A71F5501CAFF}"/>
          </ac:spMkLst>
        </pc:spChg>
        <pc:spChg chg="add mod">
          <ac:chgData name="Rafael Casado Gonzalez" userId="1c71fca1-7e6b-4c6f-8614-522343b393e6" providerId="ADAL" clId="{0F9CD1E5-67DC-4CD2-BE3D-E5B58431115A}" dt="2018-10-31T11:54:01.169" v="1388" actId="1076"/>
          <ac:spMkLst>
            <pc:docMk/>
            <pc:sldMk cId="2136623594" sldId="272"/>
            <ac:spMk id="18" creationId="{BBA1BD70-DA22-40BE-AD60-441D9A2CDC74}"/>
          </ac:spMkLst>
        </pc:spChg>
        <pc:spChg chg="add mod">
          <ac:chgData name="Rafael Casado Gonzalez" userId="1c71fca1-7e6b-4c6f-8614-522343b393e6" providerId="ADAL" clId="{0F9CD1E5-67DC-4CD2-BE3D-E5B58431115A}" dt="2018-10-31T11:45:18.924" v="1355" actId="1076"/>
          <ac:spMkLst>
            <pc:docMk/>
            <pc:sldMk cId="2136623594" sldId="272"/>
            <ac:spMk id="19" creationId="{DC4458A3-91C4-47B1-8748-853D353AC57F}"/>
          </ac:spMkLst>
        </pc:spChg>
        <pc:spChg chg="add mod">
          <ac:chgData name="Rafael Casado Gonzalez" userId="1c71fca1-7e6b-4c6f-8614-522343b393e6" providerId="ADAL" clId="{0F9CD1E5-67DC-4CD2-BE3D-E5B58431115A}" dt="2018-10-31T11:45:30.478" v="1358" actId="1076"/>
          <ac:spMkLst>
            <pc:docMk/>
            <pc:sldMk cId="2136623594" sldId="272"/>
            <ac:spMk id="20" creationId="{C53327BE-BDC6-45F5-91C1-840D5F81AB54}"/>
          </ac:spMkLst>
        </pc:spChg>
        <pc:spChg chg="add mod">
          <ac:chgData name="Rafael Casado Gonzalez" userId="1c71fca1-7e6b-4c6f-8614-522343b393e6" providerId="ADAL" clId="{0F9CD1E5-67DC-4CD2-BE3D-E5B58431115A}" dt="2018-10-31T11:45:54.496" v="1366" actId="14100"/>
          <ac:spMkLst>
            <pc:docMk/>
            <pc:sldMk cId="2136623594" sldId="272"/>
            <ac:spMk id="21" creationId="{DA94CB53-6035-42F0-82D1-F6DCDCB7A29E}"/>
          </ac:spMkLst>
        </pc:spChg>
        <pc:spChg chg="add mod">
          <ac:chgData name="Rafael Casado Gonzalez" userId="1c71fca1-7e6b-4c6f-8614-522343b393e6" providerId="ADAL" clId="{0F9CD1E5-67DC-4CD2-BE3D-E5B58431115A}" dt="2018-10-31T11:54:06.975" v="1389" actId="571"/>
          <ac:spMkLst>
            <pc:docMk/>
            <pc:sldMk cId="2136623594" sldId="272"/>
            <ac:spMk id="27" creationId="{0A888843-B35A-40FF-8F44-CB84F82F64B7}"/>
          </ac:spMkLst>
        </pc:spChg>
        <pc:spChg chg="add mod">
          <ac:chgData name="Rafael Casado Gonzalez" userId="1c71fca1-7e6b-4c6f-8614-522343b393e6" providerId="ADAL" clId="{0F9CD1E5-67DC-4CD2-BE3D-E5B58431115A}" dt="2018-10-31T12:23:06.026" v="1642" actId="6549"/>
          <ac:spMkLst>
            <pc:docMk/>
            <pc:sldMk cId="2136623594" sldId="272"/>
            <ac:spMk id="32" creationId="{9E85F302-275C-4D45-A07C-28C52E5B9DAB}"/>
          </ac:spMkLst>
        </pc:spChg>
        <pc:spChg chg="add mod">
          <ac:chgData name="Rafael Casado Gonzalez" userId="1c71fca1-7e6b-4c6f-8614-522343b393e6" providerId="ADAL" clId="{0F9CD1E5-67DC-4CD2-BE3D-E5B58431115A}" dt="2018-11-05T10:08:59.648" v="1693" actId="14100"/>
          <ac:spMkLst>
            <pc:docMk/>
            <pc:sldMk cId="2136623594" sldId="272"/>
            <ac:spMk id="33" creationId="{1EB799B2-F53A-4A0F-AC51-9F135F81CC94}"/>
          </ac:spMkLst>
        </pc:spChg>
        <pc:spChg chg="add mod">
          <ac:chgData name="Rafael Casado Gonzalez" userId="1c71fca1-7e6b-4c6f-8614-522343b393e6" providerId="ADAL" clId="{0F9CD1E5-67DC-4CD2-BE3D-E5B58431115A}" dt="2018-10-31T12:17:14.218" v="1576" actId="1076"/>
          <ac:spMkLst>
            <pc:docMk/>
            <pc:sldMk cId="2136623594" sldId="272"/>
            <ac:spMk id="34" creationId="{A8673D05-4460-4CFF-A8C4-C3193E263CB8}"/>
          </ac:spMkLst>
        </pc:spChg>
        <pc:spChg chg="add mod ord">
          <ac:chgData name="Rafael Casado Gonzalez" userId="1c71fca1-7e6b-4c6f-8614-522343b393e6" providerId="ADAL" clId="{0F9CD1E5-67DC-4CD2-BE3D-E5B58431115A}" dt="2018-10-31T12:25:02.920" v="1657" actId="166"/>
          <ac:spMkLst>
            <pc:docMk/>
            <pc:sldMk cId="2136623594" sldId="272"/>
            <ac:spMk id="40" creationId="{EAB86B79-2199-4A7A-8992-389D3F292450}"/>
          </ac:spMkLst>
        </pc:spChg>
        <pc:spChg chg="add del mod">
          <ac:chgData name="Rafael Casado Gonzalez" userId="1c71fca1-7e6b-4c6f-8614-522343b393e6" providerId="ADAL" clId="{0F9CD1E5-67DC-4CD2-BE3D-E5B58431115A}" dt="2018-10-31T12:11:54.565" v="1516" actId="478"/>
          <ac:spMkLst>
            <pc:docMk/>
            <pc:sldMk cId="2136623594" sldId="272"/>
            <ac:spMk id="45" creationId="{88AC3234-12D4-42C9-B88E-67DA7D75AF98}"/>
          </ac:spMkLst>
        </pc:spChg>
        <pc:spChg chg="add mod ord">
          <ac:chgData name="Rafael Casado Gonzalez" userId="1c71fca1-7e6b-4c6f-8614-522343b393e6" providerId="ADAL" clId="{0F9CD1E5-67DC-4CD2-BE3D-E5B58431115A}" dt="2018-10-31T12:20:53.561" v="1612" actId="167"/>
          <ac:spMkLst>
            <pc:docMk/>
            <pc:sldMk cId="2136623594" sldId="272"/>
            <ac:spMk id="53" creationId="{88D68B09-C16E-4941-A047-5813BB49065A}"/>
          </ac:spMkLst>
        </pc:spChg>
        <pc:spChg chg="add mod ord">
          <ac:chgData name="Rafael Casado Gonzalez" userId="1c71fca1-7e6b-4c6f-8614-522343b393e6" providerId="ADAL" clId="{0F9CD1E5-67DC-4CD2-BE3D-E5B58431115A}" dt="2018-10-31T12:20:45.920" v="1611" actId="167"/>
          <ac:spMkLst>
            <pc:docMk/>
            <pc:sldMk cId="2136623594" sldId="272"/>
            <ac:spMk id="61" creationId="{AB35D234-7895-4AB2-B81B-F7CDF7E4003D}"/>
          </ac:spMkLst>
        </pc:spChg>
        <pc:spChg chg="del">
          <ac:chgData name="Rafael Casado Gonzalez" userId="1c71fca1-7e6b-4c6f-8614-522343b393e6" providerId="ADAL" clId="{0F9CD1E5-67DC-4CD2-BE3D-E5B58431115A}" dt="2018-10-30T12:00:32.530" v="773" actId="478"/>
          <ac:spMkLst>
            <pc:docMk/>
            <pc:sldMk cId="2136623594" sldId="272"/>
            <ac:spMk id="62" creationId="{2849ACC0-E2C6-43FD-93D6-6E98503EE461}"/>
          </ac:spMkLst>
        </pc:spChg>
        <pc:spChg chg="del">
          <ac:chgData name="Rafael Casado Gonzalez" userId="1c71fca1-7e6b-4c6f-8614-522343b393e6" providerId="ADAL" clId="{0F9CD1E5-67DC-4CD2-BE3D-E5B58431115A}" dt="2018-10-30T12:00:29.963" v="772" actId="478"/>
          <ac:spMkLst>
            <pc:docMk/>
            <pc:sldMk cId="2136623594" sldId="272"/>
            <ac:spMk id="63" creationId="{F8BE21E9-D45F-4555-BC8D-218145552C39}"/>
          </ac:spMkLst>
        </pc:spChg>
        <pc:spChg chg="del">
          <ac:chgData name="Rafael Casado Gonzalez" userId="1c71fca1-7e6b-4c6f-8614-522343b393e6" providerId="ADAL" clId="{0F9CD1E5-67DC-4CD2-BE3D-E5B58431115A}" dt="2018-10-31T12:07:28.988" v="1458" actId="478"/>
          <ac:spMkLst>
            <pc:docMk/>
            <pc:sldMk cId="2136623594" sldId="272"/>
            <ac:spMk id="68" creationId="{9C6BCB1D-5B33-4006-80D3-4A83D1D78355}"/>
          </ac:spMkLst>
        </pc:spChg>
        <pc:spChg chg="mod">
          <ac:chgData name="Rafael Casado Gonzalez" userId="1c71fca1-7e6b-4c6f-8614-522343b393e6" providerId="ADAL" clId="{0F9CD1E5-67DC-4CD2-BE3D-E5B58431115A}" dt="2018-10-31T12:07:16.488" v="1453" actId="6549"/>
          <ac:spMkLst>
            <pc:docMk/>
            <pc:sldMk cId="2136623594" sldId="272"/>
            <ac:spMk id="176" creationId="{378FC8EB-7302-4E1D-91FB-05964F9CD42A}"/>
          </ac:spMkLst>
        </pc:spChg>
        <pc:spChg chg="add mod">
          <ac:chgData name="Rafael Casado Gonzalez" userId="1c71fca1-7e6b-4c6f-8614-522343b393e6" providerId="ADAL" clId="{0F9CD1E5-67DC-4CD2-BE3D-E5B58431115A}" dt="2018-10-31T12:23:20.701" v="1648" actId="6549"/>
          <ac:spMkLst>
            <pc:docMk/>
            <pc:sldMk cId="2136623594" sldId="272"/>
            <ac:spMk id="286" creationId="{15027F52-478A-4F50-889C-6E08C81BAE14}"/>
          </ac:spMkLst>
        </pc:spChg>
        <pc:spChg chg="add mod">
          <ac:chgData name="Rafael Casado Gonzalez" userId="1c71fca1-7e6b-4c6f-8614-522343b393e6" providerId="ADAL" clId="{0F9CD1E5-67DC-4CD2-BE3D-E5B58431115A}" dt="2018-10-31T12:22:32.709" v="1630" actId="6549"/>
          <ac:spMkLst>
            <pc:docMk/>
            <pc:sldMk cId="2136623594" sldId="272"/>
            <ac:spMk id="287" creationId="{7179C020-CB3C-4778-9B37-CDC97C1DB90C}"/>
          </ac:spMkLst>
        </pc:spChg>
        <pc:spChg chg="add mod">
          <ac:chgData name="Rafael Casado Gonzalez" userId="1c71fca1-7e6b-4c6f-8614-522343b393e6" providerId="ADAL" clId="{0F9CD1E5-67DC-4CD2-BE3D-E5B58431115A}" dt="2018-10-31T12:22:43.503" v="1632" actId="1076"/>
          <ac:spMkLst>
            <pc:docMk/>
            <pc:sldMk cId="2136623594" sldId="272"/>
            <ac:spMk id="288" creationId="{31A127E6-D576-4058-805D-CDE0B6CBFAFC}"/>
          </ac:spMkLst>
        </pc:spChg>
        <pc:spChg chg="add mod">
          <ac:chgData name="Rafael Casado Gonzalez" userId="1c71fca1-7e6b-4c6f-8614-522343b393e6" providerId="ADAL" clId="{0F9CD1E5-67DC-4CD2-BE3D-E5B58431115A}" dt="2018-10-31T12:18:19.212" v="1584" actId="14100"/>
          <ac:spMkLst>
            <pc:docMk/>
            <pc:sldMk cId="2136623594" sldId="272"/>
            <ac:spMk id="289" creationId="{CF7FF3D8-CC31-400A-A373-102B4B27CA8E}"/>
          </ac:spMkLst>
        </pc:spChg>
        <pc:spChg chg="add mod">
          <ac:chgData name="Rafael Casado Gonzalez" userId="1c71fca1-7e6b-4c6f-8614-522343b393e6" providerId="ADAL" clId="{0F9CD1E5-67DC-4CD2-BE3D-E5B58431115A}" dt="2018-10-31T12:21:31.441" v="1615" actId="20577"/>
          <ac:spMkLst>
            <pc:docMk/>
            <pc:sldMk cId="2136623594" sldId="272"/>
            <ac:spMk id="290" creationId="{445AF7E2-7F54-4AAD-BC62-E95C6D110780}"/>
          </ac:spMkLst>
        </pc:spChg>
        <pc:spChg chg="add mod ord">
          <ac:chgData name="Rafael Casado Gonzalez" userId="1c71fca1-7e6b-4c6f-8614-522343b393e6" providerId="ADAL" clId="{0F9CD1E5-67DC-4CD2-BE3D-E5B58431115A}" dt="2018-10-31T12:20:45.920" v="1611" actId="167"/>
          <ac:spMkLst>
            <pc:docMk/>
            <pc:sldMk cId="2136623594" sldId="272"/>
            <ac:spMk id="291" creationId="{B18B44F8-BC16-491E-B0D5-DD10D98D18AE}"/>
          </ac:spMkLst>
        </pc:spChg>
        <pc:spChg chg="add mod">
          <ac:chgData name="Rafael Casado Gonzalez" userId="1c71fca1-7e6b-4c6f-8614-522343b393e6" providerId="ADAL" clId="{0F9CD1E5-67DC-4CD2-BE3D-E5B58431115A}" dt="2018-10-31T12:20:18.674" v="1610" actId="1076"/>
          <ac:spMkLst>
            <pc:docMk/>
            <pc:sldMk cId="2136623594" sldId="272"/>
            <ac:spMk id="292" creationId="{1C64608D-86F3-4A7D-B3E5-E8256D3E46F3}"/>
          </ac:spMkLst>
        </pc:spChg>
        <pc:spChg chg="add mod">
          <ac:chgData name="Rafael Casado Gonzalez" userId="1c71fca1-7e6b-4c6f-8614-522343b393e6" providerId="ADAL" clId="{0F9CD1E5-67DC-4CD2-BE3D-E5B58431115A}" dt="2018-10-31T12:29:46.289" v="1662" actId="207"/>
          <ac:spMkLst>
            <pc:docMk/>
            <pc:sldMk cId="2136623594" sldId="272"/>
            <ac:spMk id="293" creationId="{C60DF13A-54C8-4742-935B-568B5FE74E0C}"/>
          </ac:spMkLst>
        </pc:spChg>
        <pc:spChg chg="add mod">
          <ac:chgData name="Rafael Casado Gonzalez" userId="1c71fca1-7e6b-4c6f-8614-522343b393e6" providerId="ADAL" clId="{0F9CD1E5-67DC-4CD2-BE3D-E5B58431115A}" dt="2018-10-31T12:29:55.584" v="1666" actId="6549"/>
          <ac:spMkLst>
            <pc:docMk/>
            <pc:sldMk cId="2136623594" sldId="272"/>
            <ac:spMk id="294" creationId="{5F901A91-02F6-47AC-B31C-AAF12311A906}"/>
          </ac:spMkLst>
        </pc:spChg>
        <pc:grpChg chg="del">
          <ac:chgData name="Rafael Casado Gonzalez" userId="1c71fca1-7e6b-4c6f-8614-522343b393e6" providerId="ADAL" clId="{0F9CD1E5-67DC-4CD2-BE3D-E5B58431115A}" dt="2018-10-30T12:01:30.048" v="780" actId="478"/>
          <ac:grpSpMkLst>
            <pc:docMk/>
            <pc:sldMk cId="2136623594" sldId="272"/>
            <ac:grpSpMk id="13" creationId="{6A588CFE-69C7-4D70-98C2-643F010BAB78}"/>
          </ac:grpSpMkLst>
        </pc:grpChg>
        <pc:grpChg chg="add ord">
          <ac:chgData name="Rafael Casado Gonzalez" userId="1c71fca1-7e6b-4c6f-8614-522343b393e6" providerId="ADAL" clId="{0F9CD1E5-67DC-4CD2-BE3D-E5B58431115A}" dt="2018-10-31T12:21:04.177" v="1613" actId="166"/>
          <ac:grpSpMkLst>
            <pc:docMk/>
            <pc:sldMk cId="2136623594" sldId="272"/>
            <ac:grpSpMk id="37" creationId="{CFB534B7-539E-4CE6-B895-54EF93B73609}"/>
          </ac:grpSpMkLst>
        </pc:grpChg>
        <pc:grpChg chg="add del">
          <ac:chgData name="Rafael Casado Gonzalez" userId="1c71fca1-7e6b-4c6f-8614-522343b393e6" providerId="ADAL" clId="{0F9CD1E5-67DC-4CD2-BE3D-E5B58431115A}" dt="2018-10-31T11:52:51.476" v="1381" actId="165"/>
          <ac:grpSpMkLst>
            <pc:docMk/>
            <pc:sldMk cId="2136623594" sldId="272"/>
            <ac:grpSpMk id="42" creationId="{7B1B8C62-356D-43BB-A247-7D125BDB3196}"/>
          </ac:grpSpMkLst>
        </pc:grpChg>
        <pc:grpChg chg="del">
          <ac:chgData name="Rafael Casado Gonzalez" userId="1c71fca1-7e6b-4c6f-8614-522343b393e6" providerId="ADAL" clId="{0F9CD1E5-67DC-4CD2-BE3D-E5B58431115A}" dt="2018-10-30T12:01:27.251" v="779" actId="478"/>
          <ac:grpSpMkLst>
            <pc:docMk/>
            <pc:sldMk cId="2136623594" sldId="272"/>
            <ac:grpSpMk id="45" creationId="{B2572287-BA03-452D-BFBE-1C48D536B2EB}"/>
          </ac:grpSpMkLst>
        </pc:grpChg>
        <pc:grpChg chg="add del mod">
          <ac:chgData name="Rafael Casado Gonzalez" userId="1c71fca1-7e6b-4c6f-8614-522343b393e6" providerId="ADAL" clId="{0F9CD1E5-67DC-4CD2-BE3D-E5B58431115A}" dt="2018-10-31T12:07:19.534" v="1454" actId="478"/>
          <ac:grpSpMkLst>
            <pc:docMk/>
            <pc:sldMk cId="2136623594" sldId="272"/>
            <ac:grpSpMk id="46" creationId="{F2BA5EF5-147A-4EC4-A9A8-D8FCE1B709A1}"/>
          </ac:grpSpMkLst>
        </pc:grpChg>
        <pc:grpChg chg="mod">
          <ac:chgData name="Rafael Casado Gonzalez" userId="1c71fca1-7e6b-4c6f-8614-522343b393e6" providerId="ADAL" clId="{0F9CD1E5-67DC-4CD2-BE3D-E5B58431115A}" dt="2018-10-31T12:05:24.575" v="1430"/>
          <ac:grpSpMkLst>
            <pc:docMk/>
            <pc:sldMk cId="2136623594" sldId="272"/>
            <ac:grpSpMk id="47" creationId="{B24C2494-15DB-47FD-9987-C794519584F5}"/>
          </ac:grpSpMkLst>
        </pc:grpChg>
        <pc:grpChg chg="mod">
          <ac:chgData name="Rafael Casado Gonzalez" userId="1c71fca1-7e6b-4c6f-8614-522343b393e6" providerId="ADAL" clId="{0F9CD1E5-67DC-4CD2-BE3D-E5B58431115A}" dt="2018-10-31T12:05:24.575" v="1430"/>
          <ac:grpSpMkLst>
            <pc:docMk/>
            <pc:sldMk cId="2136623594" sldId="272"/>
            <ac:grpSpMk id="54" creationId="{2FA7478A-6E59-42F4-B4CB-74671B887DA0}"/>
          </ac:grpSpMkLst>
        </pc:grpChg>
        <pc:grpChg chg="add del mod">
          <ac:chgData name="Rafael Casado Gonzalez" userId="1c71fca1-7e6b-4c6f-8614-522343b393e6" providerId="ADAL" clId="{0F9CD1E5-67DC-4CD2-BE3D-E5B58431115A}" dt="2018-10-30T12:20:34.912" v="806" actId="478"/>
          <ac:grpSpMkLst>
            <pc:docMk/>
            <pc:sldMk cId="2136623594" sldId="272"/>
            <ac:grpSpMk id="54" creationId="{CBE93CF0-F105-41B4-9BFD-6A888FEF0EE0}"/>
          </ac:grpSpMkLst>
        </pc:grpChg>
        <pc:grpChg chg="mod">
          <ac:chgData name="Rafael Casado Gonzalez" userId="1c71fca1-7e6b-4c6f-8614-522343b393e6" providerId="ADAL" clId="{0F9CD1E5-67DC-4CD2-BE3D-E5B58431115A}" dt="2018-10-31T12:05:24.575" v="1430"/>
          <ac:grpSpMkLst>
            <pc:docMk/>
            <pc:sldMk cId="2136623594" sldId="272"/>
            <ac:grpSpMk id="60" creationId="{165FB36C-BD64-4E09-98CF-9683D4C1DC12}"/>
          </ac:grpSpMkLst>
        </pc:grpChg>
        <pc:grpChg chg="add del mod">
          <ac:chgData name="Rafael Casado Gonzalez" userId="1c71fca1-7e6b-4c6f-8614-522343b393e6" providerId="ADAL" clId="{0F9CD1E5-67DC-4CD2-BE3D-E5B58431115A}" dt="2018-10-31T12:07:31.396" v="1459" actId="478"/>
          <ac:grpSpMkLst>
            <pc:docMk/>
            <pc:sldMk cId="2136623594" sldId="272"/>
            <ac:grpSpMk id="67" creationId="{A51F4528-A4CB-4D80-8A2E-34DFAB2EA9ED}"/>
          </ac:grpSpMkLst>
        </pc:grpChg>
        <pc:grpChg chg="mod">
          <ac:chgData name="Rafael Casado Gonzalez" userId="1c71fca1-7e6b-4c6f-8614-522343b393e6" providerId="ADAL" clId="{0F9CD1E5-67DC-4CD2-BE3D-E5B58431115A}" dt="2018-10-31T12:05:44.298" v="1437"/>
          <ac:grpSpMkLst>
            <pc:docMk/>
            <pc:sldMk cId="2136623594" sldId="272"/>
            <ac:grpSpMk id="73" creationId="{00971249-F214-4AFB-9759-F4356C0908B8}"/>
          </ac:grpSpMkLst>
        </pc:grpChg>
        <pc:grpChg chg="add del mod">
          <ac:chgData name="Rafael Casado Gonzalez" userId="1c71fca1-7e6b-4c6f-8614-522343b393e6" providerId="ADAL" clId="{0F9CD1E5-67DC-4CD2-BE3D-E5B58431115A}" dt="2018-10-31T12:07:23.838" v="1457" actId="478"/>
          <ac:grpSpMkLst>
            <pc:docMk/>
            <pc:sldMk cId="2136623594" sldId="272"/>
            <ac:grpSpMk id="125" creationId="{DA082E78-D29D-4F16-B179-E3215FCC3112}"/>
          </ac:grpSpMkLst>
        </pc:grpChg>
        <pc:grpChg chg="mod">
          <ac:chgData name="Rafael Casado Gonzalez" userId="1c71fca1-7e6b-4c6f-8614-522343b393e6" providerId="ADAL" clId="{0F9CD1E5-67DC-4CD2-BE3D-E5B58431115A}" dt="2018-10-31T12:06:31.018" v="1442"/>
          <ac:grpSpMkLst>
            <pc:docMk/>
            <pc:sldMk cId="2136623594" sldId="272"/>
            <ac:grpSpMk id="165" creationId="{32DCFDF6-71D7-4339-8268-A5702FCC1967}"/>
          </ac:grpSpMkLst>
        </pc:grpChg>
        <pc:grpChg chg="mod">
          <ac:chgData name="Rafael Casado Gonzalez" userId="1c71fca1-7e6b-4c6f-8614-522343b393e6" providerId="ADAL" clId="{0F9CD1E5-67DC-4CD2-BE3D-E5B58431115A}" dt="2018-10-31T12:06:31.018" v="1442"/>
          <ac:grpSpMkLst>
            <pc:docMk/>
            <pc:sldMk cId="2136623594" sldId="272"/>
            <ac:grpSpMk id="166" creationId="{D95D3090-14AC-4677-9B8C-7ECCF13B8114}"/>
          </ac:grpSpMkLst>
        </pc:grpChg>
        <pc:grpChg chg="mod">
          <ac:chgData name="Rafael Casado Gonzalez" userId="1c71fca1-7e6b-4c6f-8614-522343b393e6" providerId="ADAL" clId="{0F9CD1E5-67DC-4CD2-BE3D-E5B58431115A}" dt="2018-10-31T12:06:31.018" v="1442"/>
          <ac:grpSpMkLst>
            <pc:docMk/>
            <pc:sldMk cId="2136623594" sldId="272"/>
            <ac:grpSpMk id="167" creationId="{1822947C-B972-4888-ABCC-C5E79FB15884}"/>
          </ac:grpSpMkLst>
        </pc:grpChg>
        <pc:grpChg chg="add del mod">
          <ac:chgData name="Rafael Casado Gonzalez" userId="1c71fca1-7e6b-4c6f-8614-522343b393e6" providerId="ADAL" clId="{0F9CD1E5-67DC-4CD2-BE3D-E5B58431115A}" dt="2018-10-31T12:07:21.391" v="1455" actId="478"/>
          <ac:grpSpMkLst>
            <pc:docMk/>
            <pc:sldMk cId="2136623594" sldId="272"/>
            <ac:grpSpMk id="174" creationId="{A75849A8-DEDC-4D4D-8761-5B88C61E267E}"/>
          </ac:grpSpMkLst>
        </pc:grpChg>
        <pc:grpChg chg="mod">
          <ac:chgData name="Rafael Casado Gonzalez" userId="1c71fca1-7e6b-4c6f-8614-522343b393e6" providerId="ADAL" clId="{0F9CD1E5-67DC-4CD2-BE3D-E5B58431115A}" dt="2018-10-31T12:06:49.387" v="1447"/>
          <ac:grpSpMkLst>
            <pc:docMk/>
            <pc:sldMk cId="2136623594" sldId="272"/>
            <ac:grpSpMk id="175" creationId="{25B746E8-D23B-4445-898B-0DC50DEDE269}"/>
          </ac:grpSpMkLst>
        </pc:grpChg>
        <pc:grpChg chg="add del mod">
          <ac:chgData name="Rafael Casado Gonzalez" userId="1c71fca1-7e6b-4c6f-8614-522343b393e6" providerId="ADAL" clId="{0F9CD1E5-67DC-4CD2-BE3D-E5B58431115A}" dt="2018-10-31T12:07:22.370" v="1456" actId="478"/>
          <ac:grpSpMkLst>
            <pc:docMk/>
            <pc:sldMk cId="2136623594" sldId="272"/>
            <ac:grpSpMk id="180" creationId="{E58B4A8C-EDC3-496E-93F3-AEA324453C22}"/>
          </ac:grpSpMkLst>
        </pc:grpChg>
        <pc:grpChg chg="mod">
          <ac:chgData name="Rafael Casado Gonzalez" userId="1c71fca1-7e6b-4c6f-8614-522343b393e6" providerId="ADAL" clId="{0F9CD1E5-67DC-4CD2-BE3D-E5B58431115A}" dt="2018-10-31T12:07:00.378" v="1452"/>
          <ac:grpSpMkLst>
            <pc:docMk/>
            <pc:sldMk cId="2136623594" sldId="272"/>
            <ac:grpSpMk id="182" creationId="{4B297695-B4A8-4A00-85C0-8BB5103C9EF6}"/>
          </ac:grpSpMkLst>
        </pc:grpChg>
        <pc:grpChg chg="mod">
          <ac:chgData name="Rafael Casado Gonzalez" userId="1c71fca1-7e6b-4c6f-8614-522343b393e6" providerId="ADAL" clId="{0F9CD1E5-67DC-4CD2-BE3D-E5B58431115A}" dt="2018-10-31T12:07:00.378" v="1452"/>
          <ac:grpSpMkLst>
            <pc:docMk/>
            <pc:sldMk cId="2136623594" sldId="272"/>
            <ac:grpSpMk id="188" creationId="{0BE902E7-95F2-4B67-8413-D2B2ABCB20E4}"/>
          </ac:grpSpMkLst>
        </pc:grpChg>
        <pc:grpChg chg="mod">
          <ac:chgData name="Rafael Casado Gonzalez" userId="1c71fca1-7e6b-4c6f-8614-522343b393e6" providerId="ADAL" clId="{0F9CD1E5-67DC-4CD2-BE3D-E5B58431115A}" dt="2018-10-31T12:07:00.378" v="1452"/>
          <ac:grpSpMkLst>
            <pc:docMk/>
            <pc:sldMk cId="2136623594" sldId="272"/>
            <ac:grpSpMk id="189" creationId="{85A9141F-AE7F-4202-8CA4-F3E7F4D589E6}"/>
          </ac:grpSpMkLst>
        </pc:grpChg>
        <pc:grpChg chg="mod">
          <ac:chgData name="Rafael Casado Gonzalez" userId="1c71fca1-7e6b-4c6f-8614-522343b393e6" providerId="ADAL" clId="{0F9CD1E5-67DC-4CD2-BE3D-E5B58431115A}" dt="2018-10-31T12:07:00.378" v="1452"/>
          <ac:grpSpMkLst>
            <pc:docMk/>
            <pc:sldMk cId="2136623594" sldId="272"/>
            <ac:grpSpMk id="190" creationId="{547869C8-C677-460A-B87E-2B66C2A7C0C1}"/>
          </ac:grpSpMkLst>
        </pc:grpChg>
        <pc:grpChg chg="mod">
          <ac:chgData name="Rafael Casado Gonzalez" userId="1c71fca1-7e6b-4c6f-8614-522343b393e6" providerId="ADAL" clId="{0F9CD1E5-67DC-4CD2-BE3D-E5B58431115A}" dt="2018-10-31T12:07:00.378" v="1452"/>
          <ac:grpSpMkLst>
            <pc:docMk/>
            <pc:sldMk cId="2136623594" sldId="272"/>
            <ac:grpSpMk id="191" creationId="{26C5C75A-9F08-4C01-9880-93336A3747BC}"/>
          </ac:grpSpMkLst>
        </pc:grpChg>
        <pc:grpChg chg="mod">
          <ac:chgData name="Rafael Casado Gonzalez" userId="1c71fca1-7e6b-4c6f-8614-522343b393e6" providerId="ADAL" clId="{0F9CD1E5-67DC-4CD2-BE3D-E5B58431115A}" dt="2018-10-31T12:07:00.378" v="1452"/>
          <ac:grpSpMkLst>
            <pc:docMk/>
            <pc:sldMk cId="2136623594" sldId="272"/>
            <ac:grpSpMk id="192" creationId="{74CA46CB-4FFB-4573-BAF8-18F6FC8C200E}"/>
          </ac:grpSpMkLst>
        </pc:grpChg>
        <pc:grpChg chg="mod">
          <ac:chgData name="Rafael Casado Gonzalez" userId="1c71fca1-7e6b-4c6f-8614-522343b393e6" providerId="ADAL" clId="{0F9CD1E5-67DC-4CD2-BE3D-E5B58431115A}" dt="2018-10-31T12:07:00.378" v="1452"/>
          <ac:grpSpMkLst>
            <pc:docMk/>
            <pc:sldMk cId="2136623594" sldId="272"/>
            <ac:grpSpMk id="193" creationId="{84528ACA-63AA-4946-9390-3ABB92576006}"/>
          </ac:grpSpMkLst>
        </pc:grpChg>
        <pc:grpChg chg="mod">
          <ac:chgData name="Rafael Casado Gonzalez" userId="1c71fca1-7e6b-4c6f-8614-522343b393e6" providerId="ADAL" clId="{0F9CD1E5-67DC-4CD2-BE3D-E5B58431115A}" dt="2018-10-31T12:07:00.378" v="1452"/>
          <ac:grpSpMkLst>
            <pc:docMk/>
            <pc:sldMk cId="2136623594" sldId="272"/>
            <ac:grpSpMk id="194" creationId="{CD4C5C03-24FE-4AA8-8506-A6C1AE8283C1}"/>
          </ac:grpSpMkLst>
        </pc:grpChg>
        <pc:cxnChg chg="add mod">
          <ac:chgData name="Rafael Casado Gonzalez" userId="1c71fca1-7e6b-4c6f-8614-522343b393e6" providerId="ADAL" clId="{0F9CD1E5-67DC-4CD2-BE3D-E5B58431115A}" dt="2018-10-31T11:50:59.582" v="1372" actId="14100"/>
          <ac:cxnSpMkLst>
            <pc:docMk/>
            <pc:sldMk cId="2136623594" sldId="272"/>
            <ac:cxnSpMk id="22" creationId="{4300D8F6-EF00-457F-AF1B-A5CAA72560C2}"/>
          </ac:cxnSpMkLst>
        </pc:cxnChg>
        <pc:cxnChg chg="add mod ord">
          <ac:chgData name="Rafael Casado Gonzalez" userId="1c71fca1-7e6b-4c6f-8614-522343b393e6" providerId="ADAL" clId="{0F9CD1E5-67DC-4CD2-BE3D-E5B58431115A}" dt="2018-10-31T12:25:02.920" v="1657" actId="166"/>
          <ac:cxnSpMkLst>
            <pc:docMk/>
            <pc:sldMk cId="2136623594" sldId="272"/>
            <ac:cxnSpMk id="24" creationId="{2AE8B4A1-1745-42E3-89B2-B31D1586C9E7}"/>
          </ac:cxnSpMkLst>
        </pc:cxnChg>
        <pc:cxnChg chg="add mod">
          <ac:chgData name="Rafael Casado Gonzalez" userId="1c71fca1-7e6b-4c6f-8614-522343b393e6" providerId="ADAL" clId="{0F9CD1E5-67DC-4CD2-BE3D-E5B58431115A}" dt="2018-10-31T11:51:20.773" v="1374" actId="1076"/>
          <ac:cxnSpMkLst>
            <pc:docMk/>
            <pc:sldMk cId="2136623594" sldId="272"/>
            <ac:cxnSpMk id="26" creationId="{BB7238E8-D80E-4210-9959-7E071932CA9A}"/>
          </ac:cxnSpMkLst>
        </pc:cxnChg>
        <pc:cxnChg chg="add del mod">
          <ac:chgData name="Rafael Casado Gonzalez" userId="1c71fca1-7e6b-4c6f-8614-522343b393e6" providerId="ADAL" clId="{0F9CD1E5-67DC-4CD2-BE3D-E5B58431115A}" dt="2018-10-31T11:55:08.303" v="1394" actId="478"/>
          <ac:cxnSpMkLst>
            <pc:docMk/>
            <pc:sldMk cId="2136623594" sldId="272"/>
            <ac:cxnSpMk id="28" creationId="{55412185-0353-46D0-BCDB-A61BCC340602}"/>
          </ac:cxnSpMkLst>
        </pc:cxnChg>
        <pc:cxnChg chg="add mod">
          <ac:chgData name="Rafael Casado Gonzalez" userId="1c71fca1-7e6b-4c6f-8614-522343b393e6" providerId="ADAL" clId="{0F9CD1E5-67DC-4CD2-BE3D-E5B58431115A}" dt="2018-10-31T11:55:30.306" v="1403" actId="1036"/>
          <ac:cxnSpMkLst>
            <pc:docMk/>
            <pc:sldMk cId="2136623594" sldId="272"/>
            <ac:cxnSpMk id="29" creationId="{B4B2A7D0-65AB-4E09-AD9C-B74E1AA22F53}"/>
          </ac:cxnSpMkLst>
        </pc:cxnChg>
        <pc:cxnChg chg="add mod">
          <ac:chgData name="Rafael Casado Gonzalez" userId="1c71fca1-7e6b-4c6f-8614-522343b393e6" providerId="ADAL" clId="{0F9CD1E5-67DC-4CD2-BE3D-E5B58431115A}" dt="2018-10-31T11:56:14.476" v="1416" actId="1035"/>
          <ac:cxnSpMkLst>
            <pc:docMk/>
            <pc:sldMk cId="2136623594" sldId="272"/>
            <ac:cxnSpMk id="31" creationId="{D5EA1EE7-8D60-412E-B809-666085CDD497}"/>
          </ac:cxnSpMkLst>
        </pc:cxnChg>
        <pc:cxnChg chg="add mod ord">
          <ac:chgData name="Rafael Casado Gonzalez" userId="1c71fca1-7e6b-4c6f-8614-522343b393e6" providerId="ADAL" clId="{0F9CD1E5-67DC-4CD2-BE3D-E5B58431115A}" dt="2018-10-31T12:21:04.177" v="1613" actId="166"/>
          <ac:cxnSpMkLst>
            <pc:docMk/>
            <pc:sldMk cId="2136623594" sldId="272"/>
            <ac:cxnSpMk id="33" creationId="{A4C51725-716A-4600-8E0E-FD9241E094A1}"/>
          </ac:cxnSpMkLst>
        </pc:cxnChg>
        <pc:cxnChg chg="add del mod">
          <ac:chgData name="Rafael Casado Gonzalez" userId="1c71fca1-7e6b-4c6f-8614-522343b393e6" providerId="ADAL" clId="{0F9CD1E5-67DC-4CD2-BE3D-E5B58431115A}" dt="2018-10-31T12:13:00.411" v="1526" actId="478"/>
          <ac:cxnSpMkLst>
            <pc:docMk/>
            <pc:sldMk cId="2136623594" sldId="272"/>
            <ac:cxnSpMk id="35" creationId="{DC0C94AA-74E9-40AF-BF8C-9C89ACA8E924}"/>
          </ac:cxnSpMkLst>
        </pc:cxnChg>
        <pc:cxnChg chg="mod">
          <ac:chgData name="Rafael Casado Gonzalez" userId="1c71fca1-7e6b-4c6f-8614-522343b393e6" providerId="ADAL" clId="{0F9CD1E5-67DC-4CD2-BE3D-E5B58431115A}" dt="2018-10-31T12:11:37.462" v="1515" actId="208"/>
          <ac:cxnSpMkLst>
            <pc:docMk/>
            <pc:sldMk cId="2136623594" sldId="272"/>
            <ac:cxnSpMk id="38" creationId="{A6502915-5678-49D0-8E3C-DBBB5A0ED15E}"/>
          </ac:cxnSpMkLst>
        </pc:cxnChg>
        <pc:cxnChg chg="mod">
          <ac:chgData name="Rafael Casado Gonzalez" userId="1c71fca1-7e6b-4c6f-8614-522343b393e6" providerId="ADAL" clId="{0F9CD1E5-67DC-4CD2-BE3D-E5B58431115A}" dt="2018-10-31T12:14:06.093" v="1530" actId="692"/>
          <ac:cxnSpMkLst>
            <pc:docMk/>
            <pc:sldMk cId="2136623594" sldId="272"/>
            <ac:cxnSpMk id="39" creationId="{908ADEB1-CBA4-4224-8435-7E6139E7B7FB}"/>
          </ac:cxnSpMkLst>
        </pc:cxnChg>
        <pc:cxnChg chg="del">
          <ac:chgData name="Rafael Casado Gonzalez" userId="1c71fca1-7e6b-4c6f-8614-522343b393e6" providerId="ADAL" clId="{0F9CD1E5-67DC-4CD2-BE3D-E5B58431115A}" dt="2018-10-30T12:01:33.161" v="781" actId="478"/>
          <ac:cxnSpMkLst>
            <pc:docMk/>
            <pc:sldMk cId="2136623594" sldId="272"/>
            <ac:cxnSpMk id="40" creationId="{A384B618-D51A-4453-AD21-4B525806FE8D}"/>
          </ac:cxnSpMkLst>
        </pc:cxnChg>
        <pc:cxnChg chg="mod">
          <ac:chgData name="Rafael Casado Gonzalez" userId="1c71fca1-7e6b-4c6f-8614-522343b393e6" providerId="ADAL" clId="{0F9CD1E5-67DC-4CD2-BE3D-E5B58431115A}" dt="2018-10-31T11:53:53.332" v="1386" actId="208"/>
          <ac:cxnSpMkLst>
            <pc:docMk/>
            <pc:sldMk cId="2136623594" sldId="272"/>
            <ac:cxnSpMk id="43" creationId="{E3336630-B3BC-4BD2-90C9-AC4FDC2F66CE}"/>
          </ac:cxnSpMkLst>
        </pc:cxnChg>
        <pc:cxnChg chg="add del mod">
          <ac:chgData name="Rafael Casado Gonzalez" userId="1c71fca1-7e6b-4c6f-8614-522343b393e6" providerId="ADAL" clId="{0F9CD1E5-67DC-4CD2-BE3D-E5B58431115A}" dt="2018-10-31T12:11:54.565" v="1516" actId="478"/>
          <ac:cxnSpMkLst>
            <pc:docMk/>
            <pc:sldMk cId="2136623594" sldId="272"/>
            <ac:cxnSpMk id="44" creationId="{4C6A0E84-D766-4A64-A30F-E2CB62257F85}"/>
          </ac:cxnSpMkLst>
        </pc:cxnChg>
        <pc:cxnChg chg="mod topLvl">
          <ac:chgData name="Rafael Casado Gonzalez" userId="1c71fca1-7e6b-4c6f-8614-522343b393e6" providerId="ADAL" clId="{0F9CD1E5-67DC-4CD2-BE3D-E5B58431115A}" dt="2018-10-31T12:10:45.003" v="1508" actId="108"/>
          <ac:cxnSpMkLst>
            <pc:docMk/>
            <pc:sldMk cId="2136623594" sldId="272"/>
            <ac:cxnSpMk id="48" creationId="{C5037C2D-4A94-40BC-8752-2E613C52CF4F}"/>
          </ac:cxnSpMkLst>
        </pc:cxnChg>
        <pc:cxnChg chg="mod">
          <ac:chgData name="Rafael Casado Gonzalez" userId="1c71fca1-7e6b-4c6f-8614-522343b393e6" providerId="ADAL" clId="{0F9CD1E5-67DC-4CD2-BE3D-E5B58431115A}" dt="2018-10-31T11:44:40.334" v="1353" actId="108"/>
          <ac:cxnSpMkLst>
            <pc:docMk/>
            <pc:sldMk cId="2136623594" sldId="272"/>
            <ac:cxnSpMk id="49" creationId="{9EF2CD0F-34C3-4818-89DE-2C8B717DF21D}"/>
          </ac:cxnSpMkLst>
        </pc:cxnChg>
        <pc:cxnChg chg="del">
          <ac:chgData name="Rafael Casado Gonzalez" userId="1c71fca1-7e6b-4c6f-8614-522343b393e6" providerId="ADAL" clId="{0F9CD1E5-67DC-4CD2-BE3D-E5B58431115A}" dt="2018-10-30T12:01:19.467" v="777" actId="478"/>
          <ac:cxnSpMkLst>
            <pc:docMk/>
            <pc:sldMk cId="2136623594" sldId="272"/>
            <ac:cxnSpMk id="50" creationId="{3B925380-A454-4212-8D78-9FD7BDD8DCFC}"/>
          </ac:cxnSpMkLst>
        </pc:cxnChg>
        <pc:cxnChg chg="mod ord topLvl">
          <ac:chgData name="Rafael Casado Gonzalez" userId="1c71fca1-7e6b-4c6f-8614-522343b393e6" providerId="ADAL" clId="{0F9CD1E5-67DC-4CD2-BE3D-E5B58431115A}" dt="2018-10-31T12:25:02.920" v="1657" actId="166"/>
          <ac:cxnSpMkLst>
            <pc:docMk/>
            <pc:sldMk cId="2136623594" sldId="272"/>
            <ac:cxnSpMk id="51" creationId="{D01FA993-32A3-489A-ABAC-9DAF13711EE5}"/>
          </ac:cxnSpMkLst>
        </pc:cxnChg>
        <pc:cxnChg chg="add mod">
          <ac:chgData name="Rafael Casado Gonzalez" userId="1c71fca1-7e6b-4c6f-8614-522343b393e6" providerId="ADAL" clId="{0F9CD1E5-67DC-4CD2-BE3D-E5B58431115A}" dt="2018-10-31T11:53:56.909" v="1387" actId="208"/>
          <ac:cxnSpMkLst>
            <pc:docMk/>
            <pc:sldMk cId="2136623594" sldId="272"/>
            <ac:cxnSpMk id="52" creationId="{DADCE94F-511A-44DB-A17D-DE0E4473C789}"/>
          </ac:cxnSpMkLst>
        </pc:cxnChg>
        <pc:cxnChg chg="del">
          <ac:chgData name="Rafael Casado Gonzalez" userId="1c71fca1-7e6b-4c6f-8614-522343b393e6" providerId="ADAL" clId="{0F9CD1E5-67DC-4CD2-BE3D-E5B58431115A}" dt="2018-10-30T12:01:17.987" v="776" actId="478"/>
          <ac:cxnSpMkLst>
            <pc:docMk/>
            <pc:sldMk cId="2136623594" sldId="272"/>
            <ac:cxnSpMk id="55" creationId="{23045A1F-414A-44C3-B46D-9B32C0753328}"/>
          </ac:cxnSpMkLst>
        </pc:cxnChg>
        <pc:cxnChg chg="del">
          <ac:chgData name="Rafael Casado Gonzalez" userId="1c71fca1-7e6b-4c6f-8614-522343b393e6" providerId="ADAL" clId="{0F9CD1E5-67DC-4CD2-BE3D-E5B58431115A}" dt="2018-10-30T12:01:24.154" v="778" actId="478"/>
          <ac:cxnSpMkLst>
            <pc:docMk/>
            <pc:sldMk cId="2136623594" sldId="272"/>
            <ac:cxnSpMk id="56" creationId="{9BB0D874-F930-4414-9CEE-FAF2D2B65691}"/>
          </ac:cxnSpMkLst>
        </pc:cxnChg>
        <pc:cxnChg chg="del">
          <ac:chgData name="Rafael Casado Gonzalez" userId="1c71fca1-7e6b-4c6f-8614-522343b393e6" providerId="ADAL" clId="{0F9CD1E5-67DC-4CD2-BE3D-E5B58431115A}" dt="2018-10-30T12:00:25.885" v="771" actId="478"/>
          <ac:cxnSpMkLst>
            <pc:docMk/>
            <pc:sldMk cId="2136623594" sldId="272"/>
            <ac:cxnSpMk id="58" creationId="{D2203891-8F8B-405C-8078-C137017054D8}"/>
          </ac:cxnSpMkLst>
        </pc:cxnChg>
        <pc:cxnChg chg="add del mod">
          <ac:chgData name="Rafael Casado Gonzalez" userId="1c71fca1-7e6b-4c6f-8614-522343b393e6" providerId="ADAL" clId="{0F9CD1E5-67DC-4CD2-BE3D-E5B58431115A}" dt="2018-10-30T12:21:30.718" v="813" actId="478"/>
          <ac:cxnSpMkLst>
            <pc:docMk/>
            <pc:sldMk cId="2136623594" sldId="272"/>
            <ac:cxnSpMk id="60" creationId="{23FC6A2F-9D0E-4B71-9D2C-E437AB0E2FFD}"/>
          </ac:cxnSpMkLst>
        </pc:cxnChg>
        <pc:cxnChg chg="del mod">
          <ac:chgData name="Rafael Casado Gonzalez" userId="1c71fca1-7e6b-4c6f-8614-522343b393e6" providerId="ADAL" clId="{0F9CD1E5-67DC-4CD2-BE3D-E5B58431115A}" dt="2018-10-30T12:21:05.090" v="811" actId="478"/>
          <ac:cxnSpMkLst>
            <pc:docMk/>
            <pc:sldMk cId="2136623594" sldId="272"/>
            <ac:cxnSpMk id="65" creationId="{AB190057-4434-4A5C-8CE6-3639E11AA646}"/>
          </ac:cxnSpMkLst>
        </pc:cxnChg>
        <pc:cxnChg chg="del mod">
          <ac:chgData name="Rafael Casado Gonzalez" userId="1c71fca1-7e6b-4c6f-8614-522343b393e6" providerId="ADAL" clId="{0F9CD1E5-67DC-4CD2-BE3D-E5B58431115A}" dt="2018-10-30T12:06:50.935" v="792" actId="478"/>
          <ac:cxnSpMkLst>
            <pc:docMk/>
            <pc:sldMk cId="2136623594" sldId="272"/>
            <ac:cxnSpMk id="66" creationId="{E9168237-4EA0-4DD1-9922-E4CC98E18CDD}"/>
          </ac:cxnSpMkLst>
        </pc:cxnChg>
        <pc:cxnChg chg="mod">
          <ac:chgData name="Rafael Casado Gonzalez" userId="1c71fca1-7e6b-4c6f-8614-522343b393e6" providerId="ADAL" clId="{0F9CD1E5-67DC-4CD2-BE3D-E5B58431115A}" dt="2018-10-31T11:44:32.979" v="1352" actId="108"/>
          <ac:cxnSpMkLst>
            <pc:docMk/>
            <pc:sldMk cId="2136623594" sldId="272"/>
            <ac:cxnSpMk id="74" creationId="{07617C25-B43B-4344-AFDB-90B322BA81DD}"/>
          </ac:cxnSpMkLst>
        </pc:cxnChg>
      </pc:sldChg>
      <pc:sldChg chg="addSp delSp modSp add ord">
        <pc:chgData name="Rafael Casado Gonzalez" userId="1c71fca1-7e6b-4c6f-8614-522343b393e6" providerId="ADAL" clId="{0F9CD1E5-67DC-4CD2-BE3D-E5B58431115A}" dt="2018-11-05T10:09:09.620" v="1696" actId="6549"/>
        <pc:sldMkLst>
          <pc:docMk/>
          <pc:sldMk cId="3178348247" sldId="275"/>
        </pc:sldMkLst>
        <pc:spChg chg="add mod">
          <ac:chgData name="Rafael Casado Gonzalez" userId="1c71fca1-7e6b-4c6f-8614-522343b393e6" providerId="ADAL" clId="{0F9CD1E5-67DC-4CD2-BE3D-E5B58431115A}" dt="2018-10-30T16:36:50.907" v="1315" actId="1076"/>
          <ac:spMkLst>
            <pc:docMk/>
            <pc:sldMk cId="3178348247" sldId="275"/>
            <ac:spMk id="13" creationId="{E30A93E7-FCCB-4D2D-B277-36AF71E601B4}"/>
          </ac:spMkLst>
        </pc:spChg>
        <pc:spChg chg="add mod">
          <ac:chgData name="Rafael Casado Gonzalez" userId="1c71fca1-7e6b-4c6f-8614-522343b393e6" providerId="ADAL" clId="{0F9CD1E5-67DC-4CD2-BE3D-E5B58431115A}" dt="2018-10-30T16:36:50.907" v="1315" actId="1076"/>
          <ac:spMkLst>
            <pc:docMk/>
            <pc:sldMk cId="3178348247" sldId="275"/>
            <ac:spMk id="15" creationId="{447F3C59-3F9D-439E-9DC1-F05C6FD33039}"/>
          </ac:spMkLst>
        </pc:spChg>
        <pc:spChg chg="add mod">
          <ac:chgData name="Rafael Casado Gonzalez" userId="1c71fca1-7e6b-4c6f-8614-522343b393e6" providerId="ADAL" clId="{0F9CD1E5-67DC-4CD2-BE3D-E5B58431115A}" dt="2018-10-30T16:36:50.907" v="1315" actId="1076"/>
          <ac:spMkLst>
            <pc:docMk/>
            <pc:sldMk cId="3178348247" sldId="275"/>
            <ac:spMk id="16" creationId="{B0010D57-0B5F-43F9-8C96-643BFCB891EB}"/>
          </ac:spMkLst>
        </pc:spChg>
        <pc:spChg chg="add del mod">
          <ac:chgData name="Rafael Casado Gonzalez" userId="1c71fca1-7e6b-4c6f-8614-522343b393e6" providerId="ADAL" clId="{0F9CD1E5-67DC-4CD2-BE3D-E5B58431115A}" dt="2018-10-30T16:36:50.907" v="1315" actId="1076"/>
          <ac:spMkLst>
            <pc:docMk/>
            <pc:sldMk cId="3178348247" sldId="275"/>
            <ac:spMk id="17" creationId="{1E8206A6-1223-476E-9F56-098FC52BACC3}"/>
          </ac:spMkLst>
        </pc:spChg>
        <pc:spChg chg="del mod topLvl">
          <ac:chgData name="Rafael Casado Gonzalez" userId="1c71fca1-7e6b-4c6f-8614-522343b393e6" providerId="ADAL" clId="{0F9CD1E5-67DC-4CD2-BE3D-E5B58431115A}" dt="2018-10-30T15:56:29.136" v="1142" actId="478"/>
          <ac:spMkLst>
            <pc:docMk/>
            <pc:sldMk cId="3178348247" sldId="275"/>
            <ac:spMk id="19" creationId="{2B635FB6-0740-4F11-AC0E-45BA9C50580B}"/>
          </ac:spMkLst>
        </pc:spChg>
        <pc:spChg chg="del mod topLvl">
          <ac:chgData name="Rafael Casado Gonzalez" userId="1c71fca1-7e6b-4c6f-8614-522343b393e6" providerId="ADAL" clId="{0F9CD1E5-67DC-4CD2-BE3D-E5B58431115A}" dt="2018-10-30T15:56:26.651" v="1141" actId="478"/>
          <ac:spMkLst>
            <pc:docMk/>
            <pc:sldMk cId="3178348247" sldId="275"/>
            <ac:spMk id="20" creationId="{B8E70678-8094-4457-8572-4B71A05BD14D}"/>
          </ac:spMkLst>
        </pc:spChg>
        <pc:spChg chg="add mod">
          <ac:chgData name="Rafael Casado Gonzalez" userId="1c71fca1-7e6b-4c6f-8614-522343b393e6" providerId="ADAL" clId="{0F9CD1E5-67DC-4CD2-BE3D-E5B58431115A}" dt="2018-10-30T16:36:50.907" v="1315" actId="1076"/>
          <ac:spMkLst>
            <pc:docMk/>
            <pc:sldMk cId="3178348247" sldId="275"/>
            <ac:spMk id="25" creationId="{605CB084-5F5D-43C2-9A42-CB7EF626E0FC}"/>
          </ac:spMkLst>
        </pc:spChg>
        <pc:spChg chg="add mod">
          <ac:chgData name="Rafael Casado Gonzalez" userId="1c71fca1-7e6b-4c6f-8614-522343b393e6" providerId="ADAL" clId="{0F9CD1E5-67DC-4CD2-BE3D-E5B58431115A}" dt="2018-10-30T16:36:50.907" v="1315" actId="1076"/>
          <ac:spMkLst>
            <pc:docMk/>
            <pc:sldMk cId="3178348247" sldId="275"/>
            <ac:spMk id="28" creationId="{C9B69B6F-8B0D-45EC-AB13-FD4E9B9C5463}"/>
          </ac:spMkLst>
        </pc:spChg>
        <pc:spChg chg="add mod ord">
          <ac:chgData name="Rafael Casado Gonzalez" userId="1c71fca1-7e6b-4c6f-8614-522343b393e6" providerId="ADAL" clId="{0F9CD1E5-67DC-4CD2-BE3D-E5B58431115A}" dt="2018-10-30T16:36:50.907" v="1315" actId="1076"/>
          <ac:spMkLst>
            <pc:docMk/>
            <pc:sldMk cId="3178348247" sldId="275"/>
            <ac:spMk id="29" creationId="{61A65948-D5E6-4EA3-9CC8-11703492116D}"/>
          </ac:spMkLst>
        </pc:spChg>
        <pc:spChg chg="add mod ord">
          <ac:chgData name="Rafael Casado Gonzalez" userId="1c71fca1-7e6b-4c6f-8614-522343b393e6" providerId="ADAL" clId="{0F9CD1E5-67DC-4CD2-BE3D-E5B58431115A}" dt="2018-10-30T16:36:50.907" v="1315" actId="1076"/>
          <ac:spMkLst>
            <pc:docMk/>
            <pc:sldMk cId="3178348247" sldId="275"/>
            <ac:spMk id="30" creationId="{6EE4997F-C6FA-4B0D-820C-001DDE59740A}"/>
          </ac:spMkLst>
        </pc:spChg>
        <pc:spChg chg="mod topLvl">
          <ac:chgData name="Rafael Casado Gonzalez" userId="1c71fca1-7e6b-4c6f-8614-522343b393e6" providerId="ADAL" clId="{0F9CD1E5-67DC-4CD2-BE3D-E5B58431115A}" dt="2018-10-30T16:36:50.907" v="1315" actId="1076"/>
          <ac:spMkLst>
            <pc:docMk/>
            <pc:sldMk cId="3178348247" sldId="275"/>
            <ac:spMk id="36" creationId="{E6253ADC-32C2-4497-94D5-2DBF66EADEB2}"/>
          </ac:spMkLst>
        </pc:spChg>
        <pc:spChg chg="mod topLvl">
          <ac:chgData name="Rafael Casado Gonzalez" userId="1c71fca1-7e6b-4c6f-8614-522343b393e6" providerId="ADAL" clId="{0F9CD1E5-67DC-4CD2-BE3D-E5B58431115A}" dt="2018-10-30T16:36:50.907" v="1315" actId="1076"/>
          <ac:spMkLst>
            <pc:docMk/>
            <pc:sldMk cId="3178348247" sldId="275"/>
            <ac:spMk id="41" creationId="{5F9B3E8B-C31E-4A72-8A4A-53DA91F1CD4D}"/>
          </ac:spMkLst>
        </pc:spChg>
        <pc:spChg chg="add mod">
          <ac:chgData name="Rafael Casado Gonzalez" userId="1c71fca1-7e6b-4c6f-8614-522343b393e6" providerId="ADAL" clId="{0F9CD1E5-67DC-4CD2-BE3D-E5B58431115A}" dt="2018-10-31T11:14:54.731" v="1351" actId="1076"/>
          <ac:spMkLst>
            <pc:docMk/>
            <pc:sldMk cId="3178348247" sldId="275"/>
            <ac:spMk id="42" creationId="{3BAD9B57-8B14-4DA8-B52C-83B001C8DB5B}"/>
          </ac:spMkLst>
        </pc:spChg>
        <pc:spChg chg="add mod">
          <ac:chgData name="Rafael Casado Gonzalez" userId="1c71fca1-7e6b-4c6f-8614-522343b393e6" providerId="ADAL" clId="{0F9CD1E5-67DC-4CD2-BE3D-E5B58431115A}" dt="2018-10-31T11:14:49.381" v="1350" actId="14100"/>
          <ac:spMkLst>
            <pc:docMk/>
            <pc:sldMk cId="3178348247" sldId="275"/>
            <ac:spMk id="43" creationId="{A99F24D4-8054-4089-8F93-A5FD14CD59F9}"/>
          </ac:spMkLst>
        </pc:spChg>
        <pc:spChg chg="add mod">
          <ac:chgData name="Rafael Casado Gonzalez" userId="1c71fca1-7e6b-4c6f-8614-522343b393e6" providerId="ADAL" clId="{0F9CD1E5-67DC-4CD2-BE3D-E5B58431115A}" dt="2018-11-05T10:09:09.620" v="1696" actId="6549"/>
          <ac:spMkLst>
            <pc:docMk/>
            <pc:sldMk cId="3178348247" sldId="275"/>
            <ac:spMk id="44" creationId="{E5937789-D9C3-4030-99DE-4E71B50F23F8}"/>
          </ac:spMkLst>
        </pc:spChg>
        <pc:grpChg chg="add del mod">
          <ac:chgData name="Rafael Casado Gonzalez" userId="1c71fca1-7e6b-4c6f-8614-522343b393e6" providerId="ADAL" clId="{0F9CD1E5-67DC-4CD2-BE3D-E5B58431115A}" dt="2018-10-30T15:50:17.837" v="1106" actId="165"/>
          <ac:grpSpMkLst>
            <pc:docMk/>
            <pc:sldMk cId="3178348247" sldId="275"/>
            <ac:grpSpMk id="2" creationId="{E546E40A-2CB0-4783-930E-49FC124682F3}"/>
          </ac:grpSpMkLst>
        </pc:grpChg>
        <pc:grpChg chg="add mod">
          <ac:chgData name="Rafael Casado Gonzalez" userId="1c71fca1-7e6b-4c6f-8614-522343b393e6" providerId="ADAL" clId="{0F9CD1E5-67DC-4CD2-BE3D-E5B58431115A}" dt="2018-10-30T16:36:50.907" v="1315" actId="1076"/>
          <ac:grpSpMkLst>
            <pc:docMk/>
            <pc:sldMk cId="3178348247" sldId="275"/>
            <ac:grpSpMk id="31" creationId="{6DCD019C-9F93-4DE8-AF5D-582AD6393A49}"/>
          </ac:grpSpMkLst>
        </pc:grpChg>
        <pc:grpChg chg="add mod">
          <ac:chgData name="Rafael Casado Gonzalez" userId="1c71fca1-7e6b-4c6f-8614-522343b393e6" providerId="ADAL" clId="{0F9CD1E5-67DC-4CD2-BE3D-E5B58431115A}" dt="2018-10-30T16:36:50.907" v="1315" actId="1076"/>
          <ac:grpSpMkLst>
            <pc:docMk/>
            <pc:sldMk cId="3178348247" sldId="275"/>
            <ac:grpSpMk id="35" creationId="{7B7994F1-6A8F-4BBF-A88B-C68E716E1140}"/>
          </ac:grpSpMkLst>
        </pc:grpChg>
        <pc:cxnChg chg="add del mod">
          <ac:chgData name="Rafael Casado Gonzalez" userId="1c71fca1-7e6b-4c6f-8614-522343b393e6" providerId="ADAL" clId="{0F9CD1E5-67DC-4CD2-BE3D-E5B58431115A}" dt="2018-10-30T15:49:21.229" v="1105" actId="478"/>
          <ac:cxnSpMkLst>
            <pc:docMk/>
            <pc:sldMk cId="3178348247" sldId="275"/>
            <ac:cxnSpMk id="11" creationId="{3929EC4B-6475-4D01-A062-F1BDDCBB1380}"/>
          </ac:cxnSpMkLst>
        </pc:cxnChg>
        <pc:cxnChg chg="add del mod">
          <ac:chgData name="Rafael Casado Gonzalez" userId="1c71fca1-7e6b-4c6f-8614-522343b393e6" providerId="ADAL" clId="{0F9CD1E5-67DC-4CD2-BE3D-E5B58431115A}" dt="2018-10-30T16:11:23.427" v="1234" actId="478"/>
          <ac:cxnSpMkLst>
            <pc:docMk/>
            <pc:sldMk cId="3178348247" sldId="275"/>
            <ac:cxnSpMk id="12" creationId="{CD768B14-1D34-4644-9932-523F0425E479}"/>
          </ac:cxnSpMkLst>
        </pc:cxnChg>
        <pc:cxnChg chg="add del mod">
          <ac:chgData name="Rafael Casado Gonzalez" userId="1c71fca1-7e6b-4c6f-8614-522343b393e6" providerId="ADAL" clId="{0F9CD1E5-67DC-4CD2-BE3D-E5B58431115A}" dt="2018-10-30T16:36:50.907" v="1315" actId="1076"/>
          <ac:cxnSpMkLst>
            <pc:docMk/>
            <pc:sldMk cId="3178348247" sldId="275"/>
            <ac:cxnSpMk id="22" creationId="{B46B9D98-FADE-4742-B0D4-674A3A371937}"/>
          </ac:cxnSpMkLst>
        </pc:cxnChg>
        <pc:cxnChg chg="mod topLvl">
          <ac:chgData name="Rafael Casado Gonzalez" userId="1c71fca1-7e6b-4c6f-8614-522343b393e6" providerId="ADAL" clId="{0F9CD1E5-67DC-4CD2-BE3D-E5B58431115A}" dt="2018-10-30T16:36:50.907" v="1315" actId="1076"/>
          <ac:cxnSpMkLst>
            <pc:docMk/>
            <pc:sldMk cId="3178348247" sldId="275"/>
            <ac:cxnSpMk id="24" creationId="{2AE8B4A1-1745-42E3-89B2-B31D1586C9E7}"/>
          </ac:cxnSpMkLst>
        </pc:cxnChg>
        <pc:cxnChg chg="add mod">
          <ac:chgData name="Rafael Casado Gonzalez" userId="1c71fca1-7e6b-4c6f-8614-522343b393e6" providerId="ADAL" clId="{0F9CD1E5-67DC-4CD2-BE3D-E5B58431115A}" dt="2018-10-31T11:10:50.423" v="1344" actId="14100"/>
          <ac:cxnSpMkLst>
            <pc:docMk/>
            <pc:sldMk cId="3178348247" sldId="275"/>
            <ac:cxnSpMk id="26" creationId="{DCE2ADB3-A7DB-4C3B-870B-D60006A402FC}"/>
          </ac:cxnSpMkLst>
        </pc:cxnChg>
        <pc:cxnChg chg="add mod">
          <ac:chgData name="Rafael Casado Gonzalez" userId="1c71fca1-7e6b-4c6f-8614-522343b393e6" providerId="ADAL" clId="{0F9CD1E5-67DC-4CD2-BE3D-E5B58431115A}" dt="2018-10-30T16:36:50.907" v="1315" actId="1076"/>
          <ac:cxnSpMkLst>
            <pc:docMk/>
            <pc:sldMk cId="3178348247" sldId="275"/>
            <ac:cxnSpMk id="27" creationId="{D7EDF7CF-F9C6-4460-A76F-70443AFF4F34}"/>
          </ac:cxnSpMkLst>
        </pc:cxnChg>
        <pc:cxnChg chg="mod topLvl">
          <ac:chgData name="Rafael Casado Gonzalez" userId="1c71fca1-7e6b-4c6f-8614-522343b393e6" providerId="ADAL" clId="{0F9CD1E5-67DC-4CD2-BE3D-E5B58431115A}" dt="2018-10-30T16:36:50.907" v="1315" actId="1076"/>
          <ac:cxnSpMkLst>
            <pc:docMk/>
            <pc:sldMk cId="3178348247" sldId="275"/>
            <ac:cxnSpMk id="33" creationId="{A4C51725-716A-4600-8E0E-FD9241E094A1}"/>
          </ac:cxnSpMkLst>
        </pc:cxnChg>
        <pc:cxnChg chg="mod topLvl">
          <ac:chgData name="Rafael Casado Gonzalez" userId="1c71fca1-7e6b-4c6f-8614-522343b393e6" providerId="ADAL" clId="{0F9CD1E5-67DC-4CD2-BE3D-E5B58431115A}" dt="2018-10-30T16:36:50.907" v="1315" actId="1076"/>
          <ac:cxnSpMkLst>
            <pc:docMk/>
            <pc:sldMk cId="3178348247" sldId="275"/>
            <ac:cxnSpMk id="37" creationId="{6A8C4892-2204-4B3A-B176-41F69B989BC9}"/>
          </ac:cxnSpMkLst>
        </pc:cxnChg>
        <pc:cxnChg chg="add mod">
          <ac:chgData name="Rafael Casado Gonzalez" userId="1c71fca1-7e6b-4c6f-8614-522343b393e6" providerId="ADAL" clId="{0F9CD1E5-67DC-4CD2-BE3D-E5B58431115A}" dt="2018-10-30T16:36:50.907" v="1315" actId="1076"/>
          <ac:cxnSpMkLst>
            <pc:docMk/>
            <pc:sldMk cId="3178348247" sldId="275"/>
            <ac:cxnSpMk id="40" creationId="{34F1ED99-DDBA-463D-B5F9-43E568E3CEFA}"/>
          </ac:cxnSpMkLst>
        </pc:cxnChg>
        <pc:cxnChg chg="mod topLvl">
          <ac:chgData name="Rafael Casado Gonzalez" userId="1c71fca1-7e6b-4c6f-8614-522343b393e6" providerId="ADAL" clId="{0F9CD1E5-67DC-4CD2-BE3D-E5B58431115A}" dt="2018-10-30T16:36:50.907" v="1315" actId="1076"/>
          <ac:cxnSpMkLst>
            <pc:docMk/>
            <pc:sldMk cId="3178348247" sldId="275"/>
            <ac:cxnSpMk id="49" creationId="{9EF2CD0F-34C3-4818-89DE-2C8B717DF21D}"/>
          </ac:cxnSpMkLst>
        </pc:cxnChg>
      </pc:sldChg>
      <pc:sldChg chg="addSp modSp">
        <pc:chgData name="Rafael Casado Gonzalez" userId="1c71fca1-7e6b-4c6f-8614-522343b393e6" providerId="ADAL" clId="{0F9CD1E5-67DC-4CD2-BE3D-E5B58431115A}" dt="2018-11-05T10:09:17.975" v="1699" actId="6549"/>
        <pc:sldMkLst>
          <pc:docMk/>
          <pc:sldMk cId="3642758568" sldId="276"/>
        </pc:sldMkLst>
        <pc:spChg chg="add mod">
          <ac:chgData name="Rafael Casado Gonzalez" userId="1c71fca1-7e6b-4c6f-8614-522343b393e6" providerId="ADAL" clId="{0F9CD1E5-67DC-4CD2-BE3D-E5B58431115A}" dt="2018-11-05T10:09:17.975" v="1699" actId="6549"/>
          <ac:spMkLst>
            <pc:docMk/>
            <pc:sldMk cId="3642758568" sldId="276"/>
            <ac:spMk id="50" creationId="{C1EFC3B9-04A4-43AE-A726-D8C3A3673462}"/>
          </ac:spMkLst>
        </pc:spChg>
      </pc:sldChg>
      <pc:sldChg chg="addSp modSp add ord">
        <pc:chgData name="Rafael Casado Gonzalez" userId="1c71fca1-7e6b-4c6f-8614-522343b393e6" providerId="ADAL" clId="{0F9CD1E5-67DC-4CD2-BE3D-E5B58431115A}" dt="2018-11-09T12:01:33.840" v="1732"/>
        <pc:sldMkLst>
          <pc:docMk/>
          <pc:sldMk cId="3936835448" sldId="279"/>
        </pc:sldMkLst>
        <pc:spChg chg="mod">
          <ac:chgData name="Rafael Casado Gonzalez" userId="1c71fca1-7e6b-4c6f-8614-522343b393e6" providerId="ADAL" clId="{0F9CD1E5-67DC-4CD2-BE3D-E5B58431115A}" dt="2018-11-05T10:09:53.991" v="1705" actId="164"/>
          <ac:spMkLst>
            <pc:docMk/>
            <pc:sldMk cId="3936835448" sldId="279"/>
            <ac:spMk id="18" creationId="{BBA1BD70-DA22-40BE-AD60-441D9A2CDC74}"/>
          </ac:spMkLst>
        </pc:spChg>
        <pc:spChg chg="mod">
          <ac:chgData name="Rafael Casado Gonzalez" userId="1c71fca1-7e6b-4c6f-8614-522343b393e6" providerId="ADAL" clId="{0F9CD1E5-67DC-4CD2-BE3D-E5B58431115A}" dt="2018-11-05T10:09:53.991" v="1705" actId="164"/>
          <ac:spMkLst>
            <pc:docMk/>
            <pc:sldMk cId="3936835448" sldId="279"/>
            <ac:spMk id="20" creationId="{C53327BE-BDC6-45F5-91C1-840D5F81AB54}"/>
          </ac:spMkLst>
        </pc:spChg>
        <pc:spChg chg="mod">
          <ac:chgData name="Rafael Casado Gonzalez" userId="1c71fca1-7e6b-4c6f-8614-522343b393e6" providerId="ADAL" clId="{0F9CD1E5-67DC-4CD2-BE3D-E5B58431115A}" dt="2018-11-05T10:09:53.991" v="1705" actId="164"/>
          <ac:spMkLst>
            <pc:docMk/>
            <pc:sldMk cId="3936835448" sldId="279"/>
            <ac:spMk id="21" creationId="{DA94CB53-6035-42F0-82D1-F6DCDCB7A29E}"/>
          </ac:spMkLst>
        </pc:spChg>
        <pc:spChg chg="mod">
          <ac:chgData name="Rafael Casado Gonzalez" userId="1c71fca1-7e6b-4c6f-8614-522343b393e6" providerId="ADAL" clId="{0F9CD1E5-67DC-4CD2-BE3D-E5B58431115A}" dt="2018-11-05T10:09:53.991" v="1705" actId="164"/>
          <ac:spMkLst>
            <pc:docMk/>
            <pc:sldMk cId="3936835448" sldId="279"/>
            <ac:spMk id="27" creationId="{0A888843-B35A-40FF-8F44-CB84F82F64B7}"/>
          </ac:spMkLst>
        </pc:spChg>
        <pc:spChg chg="mod">
          <ac:chgData name="Rafael Casado Gonzalez" userId="1c71fca1-7e6b-4c6f-8614-522343b393e6" providerId="ADAL" clId="{0F9CD1E5-67DC-4CD2-BE3D-E5B58431115A}" dt="2018-11-05T10:09:53.991" v="1705" actId="164"/>
          <ac:spMkLst>
            <pc:docMk/>
            <pc:sldMk cId="3936835448" sldId="279"/>
            <ac:spMk id="32" creationId="{9E85F302-275C-4D45-A07C-28C52E5B9DAB}"/>
          </ac:spMkLst>
        </pc:spChg>
        <pc:spChg chg="mod">
          <ac:chgData name="Rafael Casado Gonzalez" userId="1c71fca1-7e6b-4c6f-8614-522343b393e6" providerId="ADAL" clId="{0F9CD1E5-67DC-4CD2-BE3D-E5B58431115A}" dt="2018-11-05T10:11:16.918" v="1709" actId="1076"/>
          <ac:spMkLst>
            <pc:docMk/>
            <pc:sldMk cId="3936835448" sldId="279"/>
            <ac:spMk id="33" creationId="{1EB799B2-F53A-4A0F-AC51-9F135F81CC94}"/>
          </ac:spMkLst>
        </pc:spChg>
        <pc:spChg chg="mod">
          <ac:chgData name="Rafael Casado Gonzalez" userId="1c71fca1-7e6b-4c6f-8614-522343b393e6" providerId="ADAL" clId="{0F9CD1E5-67DC-4CD2-BE3D-E5B58431115A}" dt="2018-11-05T10:09:53.991" v="1705" actId="164"/>
          <ac:spMkLst>
            <pc:docMk/>
            <pc:sldMk cId="3936835448" sldId="279"/>
            <ac:spMk id="36" creationId="{E6253ADC-32C2-4497-94D5-2DBF66EADEB2}"/>
          </ac:spMkLst>
        </pc:spChg>
        <pc:spChg chg="mod">
          <ac:chgData name="Rafael Casado Gonzalez" userId="1c71fca1-7e6b-4c6f-8614-522343b393e6" providerId="ADAL" clId="{0F9CD1E5-67DC-4CD2-BE3D-E5B58431115A}" dt="2018-11-05T10:09:53.991" v="1705" actId="164"/>
          <ac:spMkLst>
            <pc:docMk/>
            <pc:sldMk cId="3936835448" sldId="279"/>
            <ac:spMk id="40" creationId="{EAB86B79-2199-4A7A-8992-389D3F292450}"/>
          </ac:spMkLst>
        </pc:spChg>
        <pc:spChg chg="mod">
          <ac:chgData name="Rafael Casado Gonzalez" userId="1c71fca1-7e6b-4c6f-8614-522343b393e6" providerId="ADAL" clId="{0F9CD1E5-67DC-4CD2-BE3D-E5B58431115A}" dt="2018-11-05T10:09:53.991" v="1705" actId="164"/>
          <ac:spMkLst>
            <pc:docMk/>
            <pc:sldMk cId="3936835448" sldId="279"/>
            <ac:spMk id="41" creationId="{5F9B3E8B-C31E-4A72-8A4A-53DA91F1CD4D}"/>
          </ac:spMkLst>
        </pc:spChg>
        <pc:spChg chg="mod">
          <ac:chgData name="Rafael Casado Gonzalez" userId="1c71fca1-7e6b-4c6f-8614-522343b393e6" providerId="ADAL" clId="{0F9CD1E5-67DC-4CD2-BE3D-E5B58431115A}" dt="2018-11-05T10:09:53.991" v="1705" actId="164"/>
          <ac:spMkLst>
            <pc:docMk/>
            <pc:sldMk cId="3936835448" sldId="279"/>
            <ac:spMk id="54" creationId="{8374DB88-B7D7-4998-8C22-F705A221FD1C}"/>
          </ac:spMkLst>
        </pc:spChg>
        <pc:spChg chg="mod">
          <ac:chgData name="Rafael Casado Gonzalez" userId="1c71fca1-7e6b-4c6f-8614-522343b393e6" providerId="ADAL" clId="{0F9CD1E5-67DC-4CD2-BE3D-E5B58431115A}" dt="2018-11-05T10:09:53.991" v="1705" actId="164"/>
          <ac:spMkLst>
            <pc:docMk/>
            <pc:sldMk cId="3936835448" sldId="279"/>
            <ac:spMk id="59" creationId="{DF26C94A-25C9-4267-B63E-6FA3A3BC7820}"/>
          </ac:spMkLst>
        </pc:spChg>
        <pc:spChg chg="mod">
          <ac:chgData name="Rafael Casado Gonzalez" userId="1c71fca1-7e6b-4c6f-8614-522343b393e6" providerId="ADAL" clId="{0F9CD1E5-67DC-4CD2-BE3D-E5B58431115A}" dt="2018-11-05T10:09:53.991" v="1705" actId="164"/>
          <ac:spMkLst>
            <pc:docMk/>
            <pc:sldMk cId="3936835448" sldId="279"/>
            <ac:spMk id="286" creationId="{15027F52-478A-4F50-889C-6E08C81BAE14}"/>
          </ac:spMkLst>
        </pc:spChg>
        <pc:spChg chg="mod">
          <ac:chgData name="Rafael Casado Gonzalez" userId="1c71fca1-7e6b-4c6f-8614-522343b393e6" providerId="ADAL" clId="{0F9CD1E5-67DC-4CD2-BE3D-E5B58431115A}" dt="2018-11-05T10:09:53.991" v="1705" actId="164"/>
          <ac:spMkLst>
            <pc:docMk/>
            <pc:sldMk cId="3936835448" sldId="279"/>
            <ac:spMk id="287" creationId="{7179C020-CB3C-4778-9B37-CDC97C1DB90C}"/>
          </ac:spMkLst>
        </pc:spChg>
        <pc:spChg chg="mod">
          <ac:chgData name="Rafael Casado Gonzalez" userId="1c71fca1-7e6b-4c6f-8614-522343b393e6" providerId="ADAL" clId="{0F9CD1E5-67DC-4CD2-BE3D-E5B58431115A}" dt="2018-11-05T10:09:53.991" v="1705" actId="164"/>
          <ac:spMkLst>
            <pc:docMk/>
            <pc:sldMk cId="3936835448" sldId="279"/>
            <ac:spMk id="288" creationId="{31A127E6-D576-4058-805D-CDE0B6CBFAFC}"/>
          </ac:spMkLst>
        </pc:spChg>
        <pc:spChg chg="mod">
          <ac:chgData name="Rafael Casado Gonzalez" userId="1c71fca1-7e6b-4c6f-8614-522343b393e6" providerId="ADAL" clId="{0F9CD1E5-67DC-4CD2-BE3D-E5B58431115A}" dt="2018-11-05T10:09:53.991" v="1705" actId="164"/>
          <ac:spMkLst>
            <pc:docMk/>
            <pc:sldMk cId="3936835448" sldId="279"/>
            <ac:spMk id="291" creationId="{B18B44F8-BC16-491E-B0D5-DD10D98D18AE}"/>
          </ac:spMkLst>
        </pc:spChg>
        <pc:spChg chg="mod">
          <ac:chgData name="Rafael Casado Gonzalez" userId="1c71fca1-7e6b-4c6f-8614-522343b393e6" providerId="ADAL" clId="{0F9CD1E5-67DC-4CD2-BE3D-E5B58431115A}" dt="2018-11-05T10:09:53.991" v="1705" actId="164"/>
          <ac:spMkLst>
            <pc:docMk/>
            <pc:sldMk cId="3936835448" sldId="279"/>
            <ac:spMk id="293" creationId="{C60DF13A-54C8-4742-935B-568B5FE74E0C}"/>
          </ac:spMkLst>
        </pc:spChg>
        <pc:spChg chg="mod">
          <ac:chgData name="Rafael Casado Gonzalez" userId="1c71fca1-7e6b-4c6f-8614-522343b393e6" providerId="ADAL" clId="{0F9CD1E5-67DC-4CD2-BE3D-E5B58431115A}" dt="2018-11-05T10:09:53.991" v="1705" actId="164"/>
          <ac:spMkLst>
            <pc:docMk/>
            <pc:sldMk cId="3936835448" sldId="279"/>
            <ac:spMk id="294" creationId="{5F901A91-02F6-47AC-B31C-AAF12311A906}"/>
          </ac:spMkLst>
        </pc:spChg>
        <pc:grpChg chg="add mod">
          <ac:chgData name="Rafael Casado Gonzalez" userId="1c71fca1-7e6b-4c6f-8614-522343b393e6" providerId="ADAL" clId="{0F9CD1E5-67DC-4CD2-BE3D-E5B58431115A}" dt="2018-11-05T10:10:38.635" v="1708" actId="197"/>
          <ac:grpSpMkLst>
            <pc:docMk/>
            <pc:sldMk cId="3936835448" sldId="279"/>
            <ac:grpSpMk id="2" creationId="{DD2AB0AD-1D96-4459-BB56-8978F1A3EE79}"/>
          </ac:grpSpMkLst>
        </pc:grpChg>
        <pc:cxnChg chg="mod">
          <ac:chgData name="Rafael Casado Gonzalez" userId="1c71fca1-7e6b-4c6f-8614-522343b393e6" providerId="ADAL" clId="{0F9CD1E5-67DC-4CD2-BE3D-E5B58431115A}" dt="2018-11-05T10:09:53.991" v="1705" actId="164"/>
          <ac:cxnSpMkLst>
            <pc:docMk/>
            <pc:sldMk cId="3936835448" sldId="279"/>
            <ac:cxnSpMk id="29" creationId="{B4B2A7D0-65AB-4E09-AD9C-B74E1AA22F53}"/>
          </ac:cxnSpMkLst>
        </pc:cxnChg>
        <pc:cxnChg chg="mod">
          <ac:chgData name="Rafael Casado Gonzalez" userId="1c71fca1-7e6b-4c6f-8614-522343b393e6" providerId="ADAL" clId="{0F9CD1E5-67DC-4CD2-BE3D-E5B58431115A}" dt="2018-11-05T10:09:53.991" v="1705" actId="164"/>
          <ac:cxnSpMkLst>
            <pc:docMk/>
            <pc:sldMk cId="3936835448" sldId="279"/>
            <ac:cxnSpMk id="31" creationId="{D5EA1EE7-8D60-412E-B809-666085CDD497}"/>
          </ac:cxnSpMkLst>
        </pc:cxnChg>
        <pc:cxnChg chg="mod">
          <ac:chgData name="Rafael Casado Gonzalez" userId="1c71fca1-7e6b-4c6f-8614-522343b393e6" providerId="ADAL" clId="{0F9CD1E5-67DC-4CD2-BE3D-E5B58431115A}" dt="2018-11-05T10:09:53.991" v="1705" actId="164"/>
          <ac:cxnSpMkLst>
            <pc:docMk/>
            <pc:sldMk cId="3936835448" sldId="279"/>
            <ac:cxnSpMk id="38" creationId="{A6502915-5678-49D0-8E3C-DBBB5A0ED15E}"/>
          </ac:cxnSpMkLst>
        </pc:cxnChg>
        <pc:cxnChg chg="mod">
          <ac:chgData name="Rafael Casado Gonzalez" userId="1c71fca1-7e6b-4c6f-8614-522343b393e6" providerId="ADAL" clId="{0F9CD1E5-67DC-4CD2-BE3D-E5B58431115A}" dt="2018-11-05T10:09:53.991" v="1705" actId="164"/>
          <ac:cxnSpMkLst>
            <pc:docMk/>
            <pc:sldMk cId="3936835448" sldId="279"/>
            <ac:cxnSpMk id="39" creationId="{908ADEB1-CBA4-4224-8435-7E6139E7B7FB}"/>
          </ac:cxnSpMkLst>
        </pc:cxnChg>
        <pc:cxnChg chg="mod">
          <ac:chgData name="Rafael Casado Gonzalez" userId="1c71fca1-7e6b-4c6f-8614-522343b393e6" providerId="ADAL" clId="{0F9CD1E5-67DC-4CD2-BE3D-E5B58431115A}" dt="2018-11-05T10:09:53.991" v="1705" actId="164"/>
          <ac:cxnSpMkLst>
            <pc:docMk/>
            <pc:sldMk cId="3936835448" sldId="279"/>
            <ac:cxnSpMk id="42" creationId="{4EFB3019-F833-466E-BC52-A9C9B825D9F3}"/>
          </ac:cxnSpMkLst>
        </pc:cxnChg>
        <pc:cxnChg chg="mod">
          <ac:chgData name="Rafael Casado Gonzalez" userId="1c71fca1-7e6b-4c6f-8614-522343b393e6" providerId="ADAL" clId="{0F9CD1E5-67DC-4CD2-BE3D-E5B58431115A}" dt="2018-11-05T10:09:53.991" v="1705" actId="164"/>
          <ac:cxnSpMkLst>
            <pc:docMk/>
            <pc:sldMk cId="3936835448" sldId="279"/>
            <ac:cxnSpMk id="47" creationId="{CAFE19EB-EEC1-441B-9CE5-2875B1BD9510}"/>
          </ac:cxnSpMkLst>
        </pc:cxnChg>
        <pc:cxnChg chg="mod">
          <ac:chgData name="Rafael Casado Gonzalez" userId="1c71fca1-7e6b-4c6f-8614-522343b393e6" providerId="ADAL" clId="{0F9CD1E5-67DC-4CD2-BE3D-E5B58431115A}" dt="2018-11-05T10:09:53.991" v="1705" actId="164"/>
          <ac:cxnSpMkLst>
            <pc:docMk/>
            <pc:sldMk cId="3936835448" sldId="279"/>
            <ac:cxnSpMk id="48" creationId="{C5037C2D-4A94-40BC-8752-2E613C52CF4F}"/>
          </ac:cxnSpMkLst>
        </pc:cxnChg>
        <pc:cxnChg chg="mod">
          <ac:chgData name="Rafael Casado Gonzalez" userId="1c71fca1-7e6b-4c6f-8614-522343b393e6" providerId="ADAL" clId="{0F9CD1E5-67DC-4CD2-BE3D-E5B58431115A}" dt="2018-11-05T10:09:53.991" v="1705" actId="164"/>
          <ac:cxnSpMkLst>
            <pc:docMk/>
            <pc:sldMk cId="3936835448" sldId="279"/>
            <ac:cxnSpMk id="49" creationId="{9EF2CD0F-34C3-4818-89DE-2C8B717DF21D}"/>
          </ac:cxnSpMkLst>
        </pc:cxnChg>
        <pc:cxnChg chg="mod">
          <ac:chgData name="Rafael Casado Gonzalez" userId="1c71fca1-7e6b-4c6f-8614-522343b393e6" providerId="ADAL" clId="{0F9CD1E5-67DC-4CD2-BE3D-E5B58431115A}" dt="2018-11-05T10:09:53.991" v="1705" actId="164"/>
          <ac:cxnSpMkLst>
            <pc:docMk/>
            <pc:sldMk cId="3936835448" sldId="279"/>
            <ac:cxnSpMk id="51" creationId="{D01FA993-32A3-489A-ABAC-9DAF13711EE5}"/>
          </ac:cxnSpMkLst>
        </pc:cxnChg>
        <pc:cxnChg chg="mod">
          <ac:chgData name="Rafael Casado Gonzalez" userId="1c71fca1-7e6b-4c6f-8614-522343b393e6" providerId="ADAL" clId="{0F9CD1E5-67DC-4CD2-BE3D-E5B58431115A}" dt="2018-11-05T10:09:53.991" v="1705" actId="164"/>
          <ac:cxnSpMkLst>
            <pc:docMk/>
            <pc:sldMk cId="3936835448" sldId="279"/>
            <ac:cxnSpMk id="55" creationId="{22D82C26-2041-4C2E-BAEF-E3249E4B1BC3}"/>
          </ac:cxnSpMkLst>
        </pc:cxnChg>
        <pc:cxnChg chg="mod">
          <ac:chgData name="Rafael Casado Gonzalez" userId="1c71fca1-7e6b-4c6f-8614-522343b393e6" providerId="ADAL" clId="{0F9CD1E5-67DC-4CD2-BE3D-E5B58431115A}" dt="2018-11-05T10:09:53.991" v="1705" actId="164"/>
          <ac:cxnSpMkLst>
            <pc:docMk/>
            <pc:sldMk cId="3936835448" sldId="279"/>
            <ac:cxnSpMk id="56" creationId="{2BE2C9B8-15B9-436C-A5AB-513F74E5F824}"/>
          </ac:cxnSpMkLst>
        </pc:cxnChg>
        <pc:cxnChg chg="mod">
          <ac:chgData name="Rafael Casado Gonzalez" userId="1c71fca1-7e6b-4c6f-8614-522343b393e6" providerId="ADAL" clId="{0F9CD1E5-67DC-4CD2-BE3D-E5B58431115A}" dt="2018-11-05T10:09:53.991" v="1705" actId="164"/>
          <ac:cxnSpMkLst>
            <pc:docMk/>
            <pc:sldMk cId="3936835448" sldId="279"/>
            <ac:cxnSpMk id="57" creationId="{34082A09-7DA4-4F35-8EE0-FD4DA6F7D440}"/>
          </ac:cxnSpMkLst>
        </pc:cxnChg>
        <pc:cxnChg chg="mod">
          <ac:chgData name="Rafael Casado Gonzalez" userId="1c71fca1-7e6b-4c6f-8614-522343b393e6" providerId="ADAL" clId="{0F9CD1E5-67DC-4CD2-BE3D-E5B58431115A}" dt="2018-11-05T10:09:53.991" v="1705" actId="164"/>
          <ac:cxnSpMkLst>
            <pc:docMk/>
            <pc:sldMk cId="3936835448" sldId="279"/>
            <ac:cxnSpMk id="58" creationId="{0AEDBE70-7B38-4622-B224-EF0B81CFD524}"/>
          </ac:cxnSpMkLst>
        </pc:cxnChg>
      </pc:sldChg>
      <pc:sldChg chg="addSp modSp add">
        <pc:chgData name="Rafael Casado Gonzalez" userId="1c71fca1-7e6b-4c6f-8614-522343b393e6" providerId="ADAL" clId="{0F9CD1E5-67DC-4CD2-BE3D-E5B58431115A}" dt="2018-11-19T11:18:44.787" v="2492" actId="1038"/>
        <pc:sldMkLst>
          <pc:docMk/>
          <pc:sldMk cId="1827342036" sldId="281"/>
        </pc:sldMkLst>
        <pc:spChg chg="mod">
          <ac:chgData name="Rafael Casado Gonzalez" userId="1c71fca1-7e6b-4c6f-8614-522343b393e6" providerId="ADAL" clId="{0F9CD1E5-67DC-4CD2-BE3D-E5B58431115A}" dt="2018-11-05T10:11:45.212" v="1715" actId="164"/>
          <ac:spMkLst>
            <pc:docMk/>
            <pc:sldMk cId="1827342036" sldId="281"/>
            <ac:spMk id="18" creationId="{BBA1BD70-DA22-40BE-AD60-441D9A2CDC74}"/>
          </ac:spMkLst>
        </pc:spChg>
        <pc:spChg chg="mod">
          <ac:chgData name="Rafael Casado Gonzalez" userId="1c71fca1-7e6b-4c6f-8614-522343b393e6" providerId="ADAL" clId="{0F9CD1E5-67DC-4CD2-BE3D-E5B58431115A}" dt="2018-11-05T10:11:45.212" v="1715" actId="164"/>
          <ac:spMkLst>
            <pc:docMk/>
            <pc:sldMk cId="1827342036" sldId="281"/>
            <ac:spMk id="19" creationId="{DC4458A3-91C4-47B1-8748-853D353AC57F}"/>
          </ac:spMkLst>
        </pc:spChg>
        <pc:spChg chg="mod">
          <ac:chgData name="Rafael Casado Gonzalez" userId="1c71fca1-7e6b-4c6f-8614-522343b393e6" providerId="ADAL" clId="{0F9CD1E5-67DC-4CD2-BE3D-E5B58431115A}" dt="2018-11-19T11:18:44.787" v="2492" actId="1038"/>
          <ac:spMkLst>
            <pc:docMk/>
            <pc:sldMk cId="1827342036" sldId="281"/>
            <ac:spMk id="20" creationId="{C53327BE-BDC6-45F5-91C1-840D5F81AB54}"/>
          </ac:spMkLst>
        </pc:spChg>
        <pc:spChg chg="mod">
          <ac:chgData name="Rafael Casado Gonzalez" userId="1c71fca1-7e6b-4c6f-8614-522343b393e6" providerId="ADAL" clId="{0F9CD1E5-67DC-4CD2-BE3D-E5B58431115A}" dt="2018-11-05T10:11:45.212" v="1715" actId="164"/>
          <ac:spMkLst>
            <pc:docMk/>
            <pc:sldMk cId="1827342036" sldId="281"/>
            <ac:spMk id="21" creationId="{DA94CB53-6035-42F0-82D1-F6DCDCB7A29E}"/>
          </ac:spMkLst>
        </pc:spChg>
        <pc:spChg chg="mod">
          <ac:chgData name="Rafael Casado Gonzalez" userId="1c71fca1-7e6b-4c6f-8614-522343b393e6" providerId="ADAL" clId="{0F9CD1E5-67DC-4CD2-BE3D-E5B58431115A}" dt="2018-11-05T10:11:45.212" v="1715" actId="164"/>
          <ac:spMkLst>
            <pc:docMk/>
            <pc:sldMk cId="1827342036" sldId="281"/>
            <ac:spMk id="27" creationId="{0A888843-B35A-40FF-8F44-CB84F82F64B7}"/>
          </ac:spMkLst>
        </pc:spChg>
        <pc:spChg chg="mod">
          <ac:chgData name="Rafael Casado Gonzalez" userId="1c71fca1-7e6b-4c6f-8614-522343b393e6" providerId="ADAL" clId="{0F9CD1E5-67DC-4CD2-BE3D-E5B58431115A}" dt="2018-11-05T10:11:45.212" v="1715" actId="164"/>
          <ac:spMkLst>
            <pc:docMk/>
            <pc:sldMk cId="1827342036" sldId="281"/>
            <ac:spMk id="32" creationId="{9E85F302-275C-4D45-A07C-28C52E5B9DAB}"/>
          </ac:spMkLst>
        </pc:spChg>
        <pc:spChg chg="mod">
          <ac:chgData name="Rafael Casado Gonzalez" userId="1c71fca1-7e6b-4c6f-8614-522343b393e6" providerId="ADAL" clId="{0F9CD1E5-67DC-4CD2-BE3D-E5B58431115A}" dt="2018-11-05T10:11:45.212" v="1715" actId="164"/>
          <ac:spMkLst>
            <pc:docMk/>
            <pc:sldMk cId="1827342036" sldId="281"/>
            <ac:spMk id="34" creationId="{A8673D05-4460-4CFF-A8C4-C3193E263CB8}"/>
          </ac:spMkLst>
        </pc:spChg>
        <pc:spChg chg="mod">
          <ac:chgData name="Rafael Casado Gonzalez" userId="1c71fca1-7e6b-4c6f-8614-522343b393e6" providerId="ADAL" clId="{0F9CD1E5-67DC-4CD2-BE3D-E5B58431115A}" dt="2018-11-05T10:11:45.212" v="1715" actId="164"/>
          <ac:spMkLst>
            <pc:docMk/>
            <pc:sldMk cId="1827342036" sldId="281"/>
            <ac:spMk id="36" creationId="{E6253ADC-32C2-4497-94D5-2DBF66EADEB2}"/>
          </ac:spMkLst>
        </pc:spChg>
        <pc:spChg chg="mod">
          <ac:chgData name="Rafael Casado Gonzalez" userId="1c71fca1-7e6b-4c6f-8614-522343b393e6" providerId="ADAL" clId="{0F9CD1E5-67DC-4CD2-BE3D-E5B58431115A}" dt="2018-11-05T10:11:45.212" v="1715" actId="164"/>
          <ac:spMkLst>
            <pc:docMk/>
            <pc:sldMk cId="1827342036" sldId="281"/>
            <ac:spMk id="40" creationId="{EAB86B79-2199-4A7A-8992-389D3F292450}"/>
          </ac:spMkLst>
        </pc:spChg>
        <pc:spChg chg="mod">
          <ac:chgData name="Rafael Casado Gonzalez" userId="1c71fca1-7e6b-4c6f-8614-522343b393e6" providerId="ADAL" clId="{0F9CD1E5-67DC-4CD2-BE3D-E5B58431115A}" dt="2018-11-05T10:11:45.212" v="1715" actId="164"/>
          <ac:spMkLst>
            <pc:docMk/>
            <pc:sldMk cId="1827342036" sldId="281"/>
            <ac:spMk id="41" creationId="{5F9B3E8B-C31E-4A72-8A4A-53DA91F1CD4D}"/>
          </ac:spMkLst>
        </pc:spChg>
        <pc:spChg chg="mod">
          <ac:chgData name="Rafael Casado Gonzalez" userId="1c71fca1-7e6b-4c6f-8614-522343b393e6" providerId="ADAL" clId="{0F9CD1E5-67DC-4CD2-BE3D-E5B58431115A}" dt="2018-11-05T10:11:45.212" v="1715" actId="164"/>
          <ac:spMkLst>
            <pc:docMk/>
            <pc:sldMk cId="1827342036" sldId="281"/>
            <ac:spMk id="43" creationId="{DC1FAD43-B79F-4D00-A01F-E30F5A15AC6A}"/>
          </ac:spMkLst>
        </pc:spChg>
        <pc:spChg chg="mod">
          <ac:chgData name="Rafael Casado Gonzalez" userId="1c71fca1-7e6b-4c6f-8614-522343b393e6" providerId="ADAL" clId="{0F9CD1E5-67DC-4CD2-BE3D-E5B58431115A}" dt="2018-11-05T10:11:45.212" v="1715" actId="164"/>
          <ac:spMkLst>
            <pc:docMk/>
            <pc:sldMk cId="1827342036" sldId="281"/>
            <ac:spMk id="44" creationId="{B5753C4B-B944-4368-9A72-1F9BFDEB68C7}"/>
          </ac:spMkLst>
        </pc:spChg>
        <pc:spChg chg="mod">
          <ac:chgData name="Rafael Casado Gonzalez" userId="1c71fca1-7e6b-4c6f-8614-522343b393e6" providerId="ADAL" clId="{0F9CD1E5-67DC-4CD2-BE3D-E5B58431115A}" dt="2018-11-05T10:12:49.345" v="1721" actId="1076"/>
          <ac:spMkLst>
            <pc:docMk/>
            <pc:sldMk cId="1827342036" sldId="281"/>
            <ac:spMk id="50" creationId="{C1EFC3B9-04A4-43AE-A726-D8C3A3673462}"/>
          </ac:spMkLst>
        </pc:spChg>
        <pc:spChg chg="mod">
          <ac:chgData name="Rafael Casado Gonzalez" userId="1c71fca1-7e6b-4c6f-8614-522343b393e6" providerId="ADAL" clId="{0F9CD1E5-67DC-4CD2-BE3D-E5B58431115A}" dt="2018-11-05T10:11:45.212" v="1715" actId="164"/>
          <ac:spMkLst>
            <pc:docMk/>
            <pc:sldMk cId="1827342036" sldId="281"/>
            <ac:spMk id="53" creationId="{88D68B09-C16E-4941-A047-5813BB49065A}"/>
          </ac:spMkLst>
        </pc:spChg>
        <pc:spChg chg="mod">
          <ac:chgData name="Rafael Casado Gonzalez" userId="1c71fca1-7e6b-4c6f-8614-522343b393e6" providerId="ADAL" clId="{0F9CD1E5-67DC-4CD2-BE3D-E5B58431115A}" dt="2018-11-05T10:11:45.212" v="1715" actId="164"/>
          <ac:spMkLst>
            <pc:docMk/>
            <pc:sldMk cId="1827342036" sldId="281"/>
            <ac:spMk id="54" creationId="{8374DB88-B7D7-4998-8C22-F705A221FD1C}"/>
          </ac:spMkLst>
        </pc:spChg>
        <pc:spChg chg="mod">
          <ac:chgData name="Rafael Casado Gonzalez" userId="1c71fca1-7e6b-4c6f-8614-522343b393e6" providerId="ADAL" clId="{0F9CD1E5-67DC-4CD2-BE3D-E5B58431115A}" dt="2018-11-05T10:11:45.212" v="1715" actId="164"/>
          <ac:spMkLst>
            <pc:docMk/>
            <pc:sldMk cId="1827342036" sldId="281"/>
            <ac:spMk id="61" creationId="{AB35D234-7895-4AB2-B81B-F7CDF7E4003D}"/>
          </ac:spMkLst>
        </pc:spChg>
        <pc:spChg chg="mod">
          <ac:chgData name="Rafael Casado Gonzalez" userId="1c71fca1-7e6b-4c6f-8614-522343b393e6" providerId="ADAL" clId="{0F9CD1E5-67DC-4CD2-BE3D-E5B58431115A}" dt="2018-11-05T10:11:45.212" v="1715" actId="164"/>
          <ac:spMkLst>
            <pc:docMk/>
            <pc:sldMk cId="1827342036" sldId="281"/>
            <ac:spMk id="286" creationId="{15027F52-478A-4F50-889C-6E08C81BAE14}"/>
          </ac:spMkLst>
        </pc:spChg>
        <pc:spChg chg="mod">
          <ac:chgData name="Rafael Casado Gonzalez" userId="1c71fca1-7e6b-4c6f-8614-522343b393e6" providerId="ADAL" clId="{0F9CD1E5-67DC-4CD2-BE3D-E5B58431115A}" dt="2018-11-05T10:11:45.212" v="1715" actId="164"/>
          <ac:spMkLst>
            <pc:docMk/>
            <pc:sldMk cId="1827342036" sldId="281"/>
            <ac:spMk id="287" creationId="{7179C020-CB3C-4778-9B37-CDC97C1DB90C}"/>
          </ac:spMkLst>
        </pc:spChg>
        <pc:spChg chg="mod">
          <ac:chgData name="Rafael Casado Gonzalez" userId="1c71fca1-7e6b-4c6f-8614-522343b393e6" providerId="ADAL" clId="{0F9CD1E5-67DC-4CD2-BE3D-E5B58431115A}" dt="2018-11-05T10:11:45.212" v="1715" actId="164"/>
          <ac:spMkLst>
            <pc:docMk/>
            <pc:sldMk cId="1827342036" sldId="281"/>
            <ac:spMk id="288" creationId="{31A127E6-D576-4058-805D-CDE0B6CBFAFC}"/>
          </ac:spMkLst>
        </pc:spChg>
        <pc:spChg chg="mod">
          <ac:chgData name="Rafael Casado Gonzalez" userId="1c71fca1-7e6b-4c6f-8614-522343b393e6" providerId="ADAL" clId="{0F9CD1E5-67DC-4CD2-BE3D-E5B58431115A}" dt="2018-11-05T10:11:45.212" v="1715" actId="164"/>
          <ac:spMkLst>
            <pc:docMk/>
            <pc:sldMk cId="1827342036" sldId="281"/>
            <ac:spMk id="289" creationId="{CF7FF3D8-CC31-400A-A373-102B4B27CA8E}"/>
          </ac:spMkLst>
        </pc:spChg>
        <pc:spChg chg="mod">
          <ac:chgData name="Rafael Casado Gonzalez" userId="1c71fca1-7e6b-4c6f-8614-522343b393e6" providerId="ADAL" clId="{0F9CD1E5-67DC-4CD2-BE3D-E5B58431115A}" dt="2018-11-05T10:11:45.212" v="1715" actId="164"/>
          <ac:spMkLst>
            <pc:docMk/>
            <pc:sldMk cId="1827342036" sldId="281"/>
            <ac:spMk id="291" creationId="{B18B44F8-BC16-491E-B0D5-DD10D98D18AE}"/>
          </ac:spMkLst>
        </pc:spChg>
        <pc:spChg chg="mod">
          <ac:chgData name="Rafael Casado Gonzalez" userId="1c71fca1-7e6b-4c6f-8614-522343b393e6" providerId="ADAL" clId="{0F9CD1E5-67DC-4CD2-BE3D-E5B58431115A}" dt="2018-11-05T10:11:45.212" v="1715" actId="164"/>
          <ac:spMkLst>
            <pc:docMk/>
            <pc:sldMk cId="1827342036" sldId="281"/>
            <ac:spMk id="293" creationId="{C60DF13A-54C8-4742-935B-568B5FE74E0C}"/>
          </ac:spMkLst>
        </pc:spChg>
        <pc:spChg chg="mod">
          <ac:chgData name="Rafael Casado Gonzalez" userId="1c71fca1-7e6b-4c6f-8614-522343b393e6" providerId="ADAL" clId="{0F9CD1E5-67DC-4CD2-BE3D-E5B58431115A}" dt="2018-11-05T10:11:45.212" v="1715" actId="164"/>
          <ac:spMkLst>
            <pc:docMk/>
            <pc:sldMk cId="1827342036" sldId="281"/>
            <ac:spMk id="294" creationId="{5F901A91-02F6-47AC-B31C-AAF12311A906}"/>
          </ac:spMkLst>
        </pc:spChg>
        <pc:grpChg chg="add mod">
          <ac:chgData name="Rafael Casado Gonzalez" userId="1c71fca1-7e6b-4c6f-8614-522343b393e6" providerId="ADAL" clId="{0F9CD1E5-67DC-4CD2-BE3D-E5B58431115A}" dt="2018-11-05T10:12:40.754" v="1720" actId="196"/>
          <ac:grpSpMkLst>
            <pc:docMk/>
            <pc:sldMk cId="1827342036" sldId="281"/>
            <ac:grpSpMk id="2" creationId="{538EF8CF-8369-4B17-AB6A-89E76B842D99}"/>
          </ac:grpSpMkLst>
        </pc:grpChg>
        <pc:cxnChg chg="mod">
          <ac:chgData name="Rafael Casado Gonzalez" userId="1c71fca1-7e6b-4c6f-8614-522343b393e6" providerId="ADAL" clId="{0F9CD1E5-67DC-4CD2-BE3D-E5B58431115A}" dt="2018-11-05T10:11:45.212" v="1715" actId="164"/>
          <ac:cxnSpMkLst>
            <pc:docMk/>
            <pc:sldMk cId="1827342036" sldId="281"/>
            <ac:cxnSpMk id="22" creationId="{4300D8F6-EF00-457F-AF1B-A5CAA72560C2}"/>
          </ac:cxnSpMkLst>
        </pc:cxnChg>
        <pc:cxnChg chg="mod">
          <ac:chgData name="Rafael Casado Gonzalez" userId="1c71fca1-7e6b-4c6f-8614-522343b393e6" providerId="ADAL" clId="{0F9CD1E5-67DC-4CD2-BE3D-E5B58431115A}" dt="2018-11-05T10:11:45.212" v="1715" actId="164"/>
          <ac:cxnSpMkLst>
            <pc:docMk/>
            <pc:sldMk cId="1827342036" sldId="281"/>
            <ac:cxnSpMk id="24" creationId="{2AE8B4A1-1745-42E3-89B2-B31D1586C9E7}"/>
          </ac:cxnSpMkLst>
        </pc:cxnChg>
        <pc:cxnChg chg="mod">
          <ac:chgData name="Rafael Casado Gonzalez" userId="1c71fca1-7e6b-4c6f-8614-522343b393e6" providerId="ADAL" clId="{0F9CD1E5-67DC-4CD2-BE3D-E5B58431115A}" dt="2018-11-05T10:11:45.212" v="1715" actId="164"/>
          <ac:cxnSpMkLst>
            <pc:docMk/>
            <pc:sldMk cId="1827342036" sldId="281"/>
            <ac:cxnSpMk id="26" creationId="{BB7238E8-D80E-4210-9959-7E071932CA9A}"/>
          </ac:cxnSpMkLst>
        </pc:cxnChg>
        <pc:cxnChg chg="mod">
          <ac:chgData name="Rafael Casado Gonzalez" userId="1c71fca1-7e6b-4c6f-8614-522343b393e6" providerId="ADAL" clId="{0F9CD1E5-67DC-4CD2-BE3D-E5B58431115A}" dt="2018-11-05T10:11:45.212" v="1715" actId="164"/>
          <ac:cxnSpMkLst>
            <pc:docMk/>
            <pc:sldMk cId="1827342036" sldId="281"/>
            <ac:cxnSpMk id="29" creationId="{B4B2A7D0-65AB-4E09-AD9C-B74E1AA22F53}"/>
          </ac:cxnSpMkLst>
        </pc:cxnChg>
        <pc:cxnChg chg="mod">
          <ac:chgData name="Rafael Casado Gonzalez" userId="1c71fca1-7e6b-4c6f-8614-522343b393e6" providerId="ADAL" clId="{0F9CD1E5-67DC-4CD2-BE3D-E5B58431115A}" dt="2018-11-05T10:11:45.212" v="1715" actId="164"/>
          <ac:cxnSpMkLst>
            <pc:docMk/>
            <pc:sldMk cId="1827342036" sldId="281"/>
            <ac:cxnSpMk id="31" creationId="{D5EA1EE7-8D60-412E-B809-666085CDD497}"/>
          </ac:cxnSpMkLst>
        </pc:cxnChg>
        <pc:cxnChg chg="mod">
          <ac:chgData name="Rafael Casado Gonzalez" userId="1c71fca1-7e6b-4c6f-8614-522343b393e6" providerId="ADAL" clId="{0F9CD1E5-67DC-4CD2-BE3D-E5B58431115A}" dt="2018-11-05T10:11:45.212" v="1715" actId="164"/>
          <ac:cxnSpMkLst>
            <pc:docMk/>
            <pc:sldMk cId="1827342036" sldId="281"/>
            <ac:cxnSpMk id="33" creationId="{A4C51725-716A-4600-8E0E-FD9241E094A1}"/>
          </ac:cxnSpMkLst>
        </pc:cxnChg>
        <pc:cxnChg chg="mod">
          <ac:chgData name="Rafael Casado Gonzalez" userId="1c71fca1-7e6b-4c6f-8614-522343b393e6" providerId="ADAL" clId="{0F9CD1E5-67DC-4CD2-BE3D-E5B58431115A}" dt="2018-11-05T10:11:45.212" v="1715" actId="164"/>
          <ac:cxnSpMkLst>
            <pc:docMk/>
            <pc:sldMk cId="1827342036" sldId="281"/>
            <ac:cxnSpMk id="38" creationId="{A6502915-5678-49D0-8E3C-DBBB5A0ED15E}"/>
          </ac:cxnSpMkLst>
        </pc:cxnChg>
        <pc:cxnChg chg="mod">
          <ac:chgData name="Rafael Casado Gonzalez" userId="1c71fca1-7e6b-4c6f-8614-522343b393e6" providerId="ADAL" clId="{0F9CD1E5-67DC-4CD2-BE3D-E5B58431115A}" dt="2018-11-05T10:11:45.212" v="1715" actId="164"/>
          <ac:cxnSpMkLst>
            <pc:docMk/>
            <pc:sldMk cId="1827342036" sldId="281"/>
            <ac:cxnSpMk id="39" creationId="{908ADEB1-CBA4-4224-8435-7E6139E7B7FB}"/>
          </ac:cxnSpMkLst>
        </pc:cxnChg>
        <pc:cxnChg chg="mod">
          <ac:chgData name="Rafael Casado Gonzalez" userId="1c71fca1-7e6b-4c6f-8614-522343b393e6" providerId="ADAL" clId="{0F9CD1E5-67DC-4CD2-BE3D-E5B58431115A}" dt="2018-11-05T10:11:45.212" v="1715" actId="164"/>
          <ac:cxnSpMkLst>
            <pc:docMk/>
            <pc:sldMk cId="1827342036" sldId="281"/>
            <ac:cxnSpMk id="42" creationId="{4EFB3019-F833-466E-BC52-A9C9B825D9F3}"/>
          </ac:cxnSpMkLst>
        </pc:cxnChg>
        <pc:cxnChg chg="mod">
          <ac:chgData name="Rafael Casado Gonzalez" userId="1c71fca1-7e6b-4c6f-8614-522343b393e6" providerId="ADAL" clId="{0F9CD1E5-67DC-4CD2-BE3D-E5B58431115A}" dt="2018-11-05T10:11:45.212" v="1715" actId="164"/>
          <ac:cxnSpMkLst>
            <pc:docMk/>
            <pc:sldMk cId="1827342036" sldId="281"/>
            <ac:cxnSpMk id="45" creationId="{39E62D72-DF56-46B4-9BA5-DC77EBE07914}"/>
          </ac:cxnSpMkLst>
        </pc:cxnChg>
        <pc:cxnChg chg="mod">
          <ac:chgData name="Rafael Casado Gonzalez" userId="1c71fca1-7e6b-4c6f-8614-522343b393e6" providerId="ADAL" clId="{0F9CD1E5-67DC-4CD2-BE3D-E5B58431115A}" dt="2018-11-05T10:11:45.212" v="1715" actId="164"/>
          <ac:cxnSpMkLst>
            <pc:docMk/>
            <pc:sldMk cId="1827342036" sldId="281"/>
            <ac:cxnSpMk id="46" creationId="{DF2D84F4-D9CE-4DA1-893B-5A7E1DFD07CD}"/>
          </ac:cxnSpMkLst>
        </pc:cxnChg>
        <pc:cxnChg chg="mod">
          <ac:chgData name="Rafael Casado Gonzalez" userId="1c71fca1-7e6b-4c6f-8614-522343b393e6" providerId="ADAL" clId="{0F9CD1E5-67DC-4CD2-BE3D-E5B58431115A}" dt="2018-11-05T10:11:45.212" v="1715" actId="164"/>
          <ac:cxnSpMkLst>
            <pc:docMk/>
            <pc:sldMk cId="1827342036" sldId="281"/>
            <ac:cxnSpMk id="47" creationId="{CAFE19EB-EEC1-441B-9CE5-2875B1BD9510}"/>
          </ac:cxnSpMkLst>
        </pc:cxnChg>
        <pc:cxnChg chg="mod">
          <ac:chgData name="Rafael Casado Gonzalez" userId="1c71fca1-7e6b-4c6f-8614-522343b393e6" providerId="ADAL" clId="{0F9CD1E5-67DC-4CD2-BE3D-E5B58431115A}" dt="2018-11-05T10:11:45.212" v="1715" actId="164"/>
          <ac:cxnSpMkLst>
            <pc:docMk/>
            <pc:sldMk cId="1827342036" sldId="281"/>
            <ac:cxnSpMk id="48" creationId="{C5037C2D-4A94-40BC-8752-2E613C52CF4F}"/>
          </ac:cxnSpMkLst>
        </pc:cxnChg>
        <pc:cxnChg chg="mod">
          <ac:chgData name="Rafael Casado Gonzalez" userId="1c71fca1-7e6b-4c6f-8614-522343b393e6" providerId="ADAL" clId="{0F9CD1E5-67DC-4CD2-BE3D-E5B58431115A}" dt="2018-11-05T10:11:45.212" v="1715" actId="164"/>
          <ac:cxnSpMkLst>
            <pc:docMk/>
            <pc:sldMk cId="1827342036" sldId="281"/>
            <ac:cxnSpMk id="49" creationId="{9EF2CD0F-34C3-4818-89DE-2C8B717DF21D}"/>
          </ac:cxnSpMkLst>
        </pc:cxnChg>
        <pc:cxnChg chg="mod">
          <ac:chgData name="Rafael Casado Gonzalez" userId="1c71fca1-7e6b-4c6f-8614-522343b393e6" providerId="ADAL" clId="{0F9CD1E5-67DC-4CD2-BE3D-E5B58431115A}" dt="2018-11-05T10:11:45.212" v="1715" actId="164"/>
          <ac:cxnSpMkLst>
            <pc:docMk/>
            <pc:sldMk cId="1827342036" sldId="281"/>
            <ac:cxnSpMk id="51" creationId="{D01FA993-32A3-489A-ABAC-9DAF13711EE5}"/>
          </ac:cxnSpMkLst>
        </pc:cxnChg>
        <pc:cxnChg chg="mod">
          <ac:chgData name="Rafael Casado Gonzalez" userId="1c71fca1-7e6b-4c6f-8614-522343b393e6" providerId="ADAL" clId="{0F9CD1E5-67DC-4CD2-BE3D-E5B58431115A}" dt="2018-11-05T10:11:45.212" v="1715" actId="164"/>
          <ac:cxnSpMkLst>
            <pc:docMk/>
            <pc:sldMk cId="1827342036" sldId="281"/>
            <ac:cxnSpMk id="74" creationId="{07617C25-B43B-4344-AFDB-90B322BA81DD}"/>
          </ac:cxnSpMkLst>
        </pc:cxnChg>
      </pc:sldChg>
      <pc:sldChg chg="addSp delSp modSp add">
        <pc:chgData name="Rafael Casado Gonzalez" userId="1c71fca1-7e6b-4c6f-8614-522343b393e6" providerId="ADAL" clId="{0F9CD1E5-67DC-4CD2-BE3D-E5B58431115A}" dt="2018-11-19T11:20:23.306" v="2510"/>
        <pc:sldMkLst>
          <pc:docMk/>
          <pc:sldMk cId="1794976253" sldId="283"/>
        </pc:sldMkLst>
        <pc:spChg chg="add mod ord">
          <ac:chgData name="Rafael Casado Gonzalez" userId="1c71fca1-7e6b-4c6f-8614-522343b393e6" providerId="ADAL" clId="{0F9CD1E5-67DC-4CD2-BE3D-E5B58431115A}" dt="2018-11-19T09:29:27.336" v="1968" actId="1036"/>
          <ac:spMkLst>
            <pc:docMk/>
            <pc:sldMk cId="1794976253" sldId="283"/>
            <ac:spMk id="3" creationId="{3521522F-B732-473D-8914-8BB2DE18D0E3}"/>
          </ac:spMkLst>
        </pc:spChg>
        <pc:spChg chg="mod topLvl">
          <ac:chgData name="Rafael Casado Gonzalez" userId="1c71fca1-7e6b-4c6f-8614-522343b393e6" providerId="ADAL" clId="{0F9CD1E5-67DC-4CD2-BE3D-E5B58431115A}" dt="2018-11-19T09:38:13.344" v="2060" actId="20577"/>
          <ac:spMkLst>
            <pc:docMk/>
            <pc:sldMk cId="1794976253" sldId="283"/>
            <ac:spMk id="18" creationId="{BBA1BD70-DA22-40BE-AD60-441D9A2CDC74}"/>
          </ac:spMkLst>
        </pc:spChg>
        <pc:spChg chg="del mod topLvl">
          <ac:chgData name="Rafael Casado Gonzalez" userId="1c71fca1-7e6b-4c6f-8614-522343b393e6" providerId="ADAL" clId="{0F9CD1E5-67DC-4CD2-BE3D-E5B58431115A}" dt="2018-11-19T08:51:38.884" v="1823" actId="478"/>
          <ac:spMkLst>
            <pc:docMk/>
            <pc:sldMk cId="1794976253" sldId="283"/>
            <ac:spMk id="19" creationId="{DC4458A3-91C4-47B1-8748-853D353AC57F}"/>
          </ac:spMkLst>
        </pc:spChg>
        <pc:spChg chg="del mod topLvl">
          <ac:chgData name="Rafael Casado Gonzalez" userId="1c71fca1-7e6b-4c6f-8614-522343b393e6" providerId="ADAL" clId="{0F9CD1E5-67DC-4CD2-BE3D-E5B58431115A}" dt="2018-11-19T08:52:01.513" v="1827" actId="478"/>
          <ac:spMkLst>
            <pc:docMk/>
            <pc:sldMk cId="1794976253" sldId="283"/>
            <ac:spMk id="20" creationId="{C53327BE-BDC6-45F5-91C1-840D5F81AB54}"/>
          </ac:spMkLst>
        </pc:spChg>
        <pc:spChg chg="del mod topLvl">
          <ac:chgData name="Rafael Casado Gonzalez" userId="1c71fca1-7e6b-4c6f-8614-522343b393e6" providerId="ADAL" clId="{0F9CD1E5-67DC-4CD2-BE3D-E5B58431115A}" dt="2018-11-19T08:51:54.533" v="1826" actId="478"/>
          <ac:spMkLst>
            <pc:docMk/>
            <pc:sldMk cId="1794976253" sldId="283"/>
            <ac:spMk id="21" creationId="{DA94CB53-6035-42F0-82D1-F6DCDCB7A29E}"/>
          </ac:spMkLst>
        </pc:spChg>
        <pc:spChg chg="del mod topLvl">
          <ac:chgData name="Rafael Casado Gonzalez" userId="1c71fca1-7e6b-4c6f-8614-522343b393e6" providerId="ADAL" clId="{0F9CD1E5-67DC-4CD2-BE3D-E5B58431115A}" dt="2018-11-19T08:51:32.193" v="1821" actId="478"/>
          <ac:spMkLst>
            <pc:docMk/>
            <pc:sldMk cId="1794976253" sldId="283"/>
            <ac:spMk id="27" creationId="{0A888843-B35A-40FF-8F44-CB84F82F64B7}"/>
          </ac:spMkLst>
        </pc:spChg>
        <pc:spChg chg="del mod topLvl">
          <ac:chgData name="Rafael Casado Gonzalez" userId="1c71fca1-7e6b-4c6f-8614-522343b393e6" providerId="ADAL" clId="{0F9CD1E5-67DC-4CD2-BE3D-E5B58431115A}" dt="2018-11-19T08:51:42.767" v="1824" actId="478"/>
          <ac:spMkLst>
            <pc:docMk/>
            <pc:sldMk cId="1794976253" sldId="283"/>
            <ac:spMk id="32" creationId="{9E85F302-275C-4D45-A07C-28C52E5B9DAB}"/>
          </ac:spMkLst>
        </pc:spChg>
        <pc:spChg chg="del mod topLvl">
          <ac:chgData name="Rafael Casado Gonzalez" userId="1c71fca1-7e6b-4c6f-8614-522343b393e6" providerId="ADAL" clId="{0F9CD1E5-67DC-4CD2-BE3D-E5B58431115A}" dt="2018-11-19T08:51:52.019" v="1825" actId="478"/>
          <ac:spMkLst>
            <pc:docMk/>
            <pc:sldMk cId="1794976253" sldId="283"/>
            <ac:spMk id="34" creationId="{A8673D05-4460-4CFF-A8C4-C3193E263CB8}"/>
          </ac:spMkLst>
        </pc:spChg>
        <pc:spChg chg="del mod topLvl">
          <ac:chgData name="Rafael Casado Gonzalez" userId="1c71fca1-7e6b-4c6f-8614-522343b393e6" providerId="ADAL" clId="{0F9CD1E5-67DC-4CD2-BE3D-E5B58431115A}" dt="2018-11-19T08:51:13.990" v="1816" actId="478"/>
          <ac:spMkLst>
            <pc:docMk/>
            <pc:sldMk cId="1794976253" sldId="283"/>
            <ac:spMk id="36" creationId="{E6253ADC-32C2-4497-94D5-2DBF66EADEB2}"/>
          </ac:spMkLst>
        </pc:spChg>
        <pc:spChg chg="del mod topLvl">
          <ac:chgData name="Rafael Casado Gonzalez" userId="1c71fca1-7e6b-4c6f-8614-522343b393e6" providerId="ADAL" clId="{0F9CD1E5-67DC-4CD2-BE3D-E5B58431115A}" dt="2018-11-19T09:03:46.364" v="1890" actId="478"/>
          <ac:spMkLst>
            <pc:docMk/>
            <pc:sldMk cId="1794976253" sldId="283"/>
            <ac:spMk id="40" creationId="{EAB86B79-2199-4A7A-8992-389D3F292450}"/>
          </ac:spMkLst>
        </pc:spChg>
        <pc:spChg chg="mod topLvl">
          <ac:chgData name="Rafael Casado Gonzalez" userId="1c71fca1-7e6b-4c6f-8614-522343b393e6" providerId="ADAL" clId="{0F9CD1E5-67DC-4CD2-BE3D-E5B58431115A}" dt="2018-11-19T09:05:29.624" v="1922" actId="1076"/>
          <ac:spMkLst>
            <pc:docMk/>
            <pc:sldMk cId="1794976253" sldId="283"/>
            <ac:spMk id="41" creationId="{5F9B3E8B-C31E-4A72-8A4A-53DA91F1CD4D}"/>
          </ac:spMkLst>
        </pc:spChg>
        <pc:spChg chg="del mod topLvl">
          <ac:chgData name="Rafael Casado Gonzalez" userId="1c71fca1-7e6b-4c6f-8614-522343b393e6" providerId="ADAL" clId="{0F9CD1E5-67DC-4CD2-BE3D-E5B58431115A}" dt="2018-11-19T08:52:01.513" v="1827" actId="478"/>
          <ac:spMkLst>
            <pc:docMk/>
            <pc:sldMk cId="1794976253" sldId="283"/>
            <ac:spMk id="43" creationId="{DC1FAD43-B79F-4D00-A01F-E30F5A15AC6A}"/>
          </ac:spMkLst>
        </pc:spChg>
        <pc:spChg chg="del mod topLvl">
          <ac:chgData name="Rafael Casado Gonzalez" userId="1c71fca1-7e6b-4c6f-8614-522343b393e6" providerId="ADAL" clId="{0F9CD1E5-67DC-4CD2-BE3D-E5B58431115A}" dt="2018-11-19T08:51:18.492" v="1817" actId="478"/>
          <ac:spMkLst>
            <pc:docMk/>
            <pc:sldMk cId="1794976253" sldId="283"/>
            <ac:spMk id="44" creationId="{B5753C4B-B944-4368-9A72-1F9BFDEB68C7}"/>
          </ac:spMkLst>
        </pc:spChg>
        <pc:spChg chg="mod">
          <ac:chgData name="Rafael Casado Gonzalez" userId="1c71fca1-7e6b-4c6f-8614-522343b393e6" providerId="ADAL" clId="{0F9CD1E5-67DC-4CD2-BE3D-E5B58431115A}" dt="2018-11-19T09:45:09.511" v="2295" actId="1076"/>
          <ac:spMkLst>
            <pc:docMk/>
            <pc:sldMk cId="1794976253" sldId="283"/>
            <ac:spMk id="50" creationId="{C1EFC3B9-04A4-43AE-A726-D8C3A3673462}"/>
          </ac:spMkLst>
        </pc:spChg>
        <pc:spChg chg="del mod topLvl">
          <ac:chgData name="Rafael Casado Gonzalez" userId="1c71fca1-7e6b-4c6f-8614-522343b393e6" providerId="ADAL" clId="{0F9CD1E5-67DC-4CD2-BE3D-E5B58431115A}" dt="2018-11-19T08:51:18.492" v="1817" actId="478"/>
          <ac:spMkLst>
            <pc:docMk/>
            <pc:sldMk cId="1794976253" sldId="283"/>
            <ac:spMk id="53" creationId="{88D68B09-C16E-4941-A047-5813BB49065A}"/>
          </ac:spMkLst>
        </pc:spChg>
        <pc:spChg chg="mod topLvl">
          <ac:chgData name="Rafael Casado Gonzalez" userId="1c71fca1-7e6b-4c6f-8614-522343b393e6" providerId="ADAL" clId="{0F9CD1E5-67DC-4CD2-BE3D-E5B58431115A}" dt="2018-11-19T09:37:58.099" v="2054" actId="114"/>
          <ac:spMkLst>
            <pc:docMk/>
            <pc:sldMk cId="1794976253" sldId="283"/>
            <ac:spMk id="54" creationId="{8374DB88-B7D7-4998-8C22-F705A221FD1C}"/>
          </ac:spMkLst>
        </pc:spChg>
        <pc:spChg chg="add mod">
          <ac:chgData name="Rafael Casado Gonzalez" userId="1c71fca1-7e6b-4c6f-8614-522343b393e6" providerId="ADAL" clId="{0F9CD1E5-67DC-4CD2-BE3D-E5B58431115A}" dt="2018-11-19T09:37:21.913" v="2018" actId="6549"/>
          <ac:spMkLst>
            <pc:docMk/>
            <pc:sldMk cId="1794976253" sldId="283"/>
            <ac:spMk id="55" creationId="{9ED1B773-02F3-44CA-BDB1-3C72D170B209}"/>
          </ac:spMkLst>
        </pc:spChg>
        <pc:spChg chg="add mod ord">
          <ac:chgData name="Rafael Casado Gonzalez" userId="1c71fca1-7e6b-4c6f-8614-522343b393e6" providerId="ADAL" clId="{0F9CD1E5-67DC-4CD2-BE3D-E5B58431115A}" dt="2018-11-19T09:29:53.319" v="1983" actId="166"/>
          <ac:spMkLst>
            <pc:docMk/>
            <pc:sldMk cId="1794976253" sldId="283"/>
            <ac:spMk id="56" creationId="{4EAE4860-8F7A-4A73-9A26-0EE8130333DF}"/>
          </ac:spMkLst>
        </pc:spChg>
        <pc:spChg chg="add mod">
          <ac:chgData name="Rafael Casado Gonzalez" userId="1c71fca1-7e6b-4c6f-8614-522343b393e6" providerId="ADAL" clId="{0F9CD1E5-67DC-4CD2-BE3D-E5B58431115A}" dt="2018-11-19T09:37:40.358" v="2044" actId="6549"/>
          <ac:spMkLst>
            <pc:docMk/>
            <pc:sldMk cId="1794976253" sldId="283"/>
            <ac:spMk id="57" creationId="{F8CED320-7335-4585-9297-76356E48DF41}"/>
          </ac:spMkLst>
        </pc:spChg>
        <pc:spChg chg="del mod topLvl">
          <ac:chgData name="Rafael Casado Gonzalez" userId="1c71fca1-7e6b-4c6f-8614-522343b393e6" providerId="ADAL" clId="{0F9CD1E5-67DC-4CD2-BE3D-E5B58431115A}" dt="2018-11-19T08:51:18.492" v="1817" actId="478"/>
          <ac:spMkLst>
            <pc:docMk/>
            <pc:sldMk cId="1794976253" sldId="283"/>
            <ac:spMk id="61" creationId="{AB35D234-7895-4AB2-B81B-F7CDF7E4003D}"/>
          </ac:spMkLst>
        </pc:spChg>
        <pc:spChg chg="add mod">
          <ac:chgData name="Rafael Casado Gonzalez" userId="1c71fca1-7e6b-4c6f-8614-522343b393e6" providerId="ADAL" clId="{0F9CD1E5-67DC-4CD2-BE3D-E5B58431115A}" dt="2018-11-19T09:41:45.287" v="2293" actId="6549"/>
          <ac:spMkLst>
            <pc:docMk/>
            <pc:sldMk cId="1794976253" sldId="283"/>
            <ac:spMk id="67" creationId="{B2D76FBB-A20B-4574-B58C-0D2A154801C1}"/>
          </ac:spMkLst>
        </pc:spChg>
        <pc:spChg chg="add mod">
          <ac:chgData name="Rafael Casado Gonzalez" userId="1c71fca1-7e6b-4c6f-8614-522343b393e6" providerId="ADAL" clId="{0F9CD1E5-67DC-4CD2-BE3D-E5B58431115A}" dt="2018-11-19T09:39:45.102" v="2288" actId="1076"/>
          <ac:spMkLst>
            <pc:docMk/>
            <pc:sldMk cId="1794976253" sldId="283"/>
            <ac:spMk id="68" creationId="{9080EFB7-0580-437F-B652-03DC1C9B4A99}"/>
          </ac:spMkLst>
        </pc:spChg>
        <pc:spChg chg="add mod">
          <ac:chgData name="Rafael Casado Gonzalez" userId="1c71fca1-7e6b-4c6f-8614-522343b393e6" providerId="ADAL" clId="{0F9CD1E5-67DC-4CD2-BE3D-E5B58431115A}" dt="2018-11-19T09:39:48.399" v="2289" actId="1076"/>
          <ac:spMkLst>
            <pc:docMk/>
            <pc:sldMk cId="1794976253" sldId="283"/>
            <ac:spMk id="69" creationId="{15BEF317-C256-454E-9FAB-00FD8B021480}"/>
          </ac:spMkLst>
        </pc:spChg>
        <pc:spChg chg="add mod">
          <ac:chgData name="Rafael Casado Gonzalez" userId="1c71fca1-7e6b-4c6f-8614-522343b393e6" providerId="ADAL" clId="{0F9CD1E5-67DC-4CD2-BE3D-E5B58431115A}" dt="2018-11-19T09:41:41.921" v="2291" actId="571"/>
          <ac:spMkLst>
            <pc:docMk/>
            <pc:sldMk cId="1794976253" sldId="283"/>
            <ac:spMk id="71" creationId="{C3B868F4-61B6-49E4-A4F6-D80056555F5C}"/>
          </ac:spMkLst>
        </pc:spChg>
        <pc:spChg chg="add del mod topLvl">
          <ac:chgData name="Rafael Casado Gonzalez" userId="1c71fca1-7e6b-4c6f-8614-522343b393e6" providerId="ADAL" clId="{0F9CD1E5-67DC-4CD2-BE3D-E5B58431115A}" dt="2018-11-19T09:52:10.373" v="2339" actId="478"/>
          <ac:spMkLst>
            <pc:docMk/>
            <pc:sldMk cId="1794976253" sldId="283"/>
            <ac:spMk id="73" creationId="{0400AC4C-0244-49FA-BF45-00B3DCAC25A2}"/>
          </ac:spMkLst>
        </pc:spChg>
        <pc:spChg chg="add del mod topLvl">
          <ac:chgData name="Rafael Casado Gonzalez" userId="1c71fca1-7e6b-4c6f-8614-522343b393e6" providerId="ADAL" clId="{0F9CD1E5-67DC-4CD2-BE3D-E5B58431115A}" dt="2018-11-19T09:46:34.429" v="2308" actId="478"/>
          <ac:spMkLst>
            <pc:docMk/>
            <pc:sldMk cId="1794976253" sldId="283"/>
            <ac:spMk id="76" creationId="{FE92A693-6859-453C-BC87-17DCE5DEAA88}"/>
          </ac:spMkLst>
        </pc:spChg>
        <pc:spChg chg="add del mod topLvl">
          <ac:chgData name="Rafael Casado Gonzalez" userId="1c71fca1-7e6b-4c6f-8614-522343b393e6" providerId="ADAL" clId="{0F9CD1E5-67DC-4CD2-BE3D-E5B58431115A}" dt="2018-11-19T09:46:25.097" v="2306" actId="478"/>
          <ac:spMkLst>
            <pc:docMk/>
            <pc:sldMk cId="1794976253" sldId="283"/>
            <ac:spMk id="77" creationId="{BD5217CC-64A8-4B59-9599-AA8402F00A2C}"/>
          </ac:spMkLst>
        </pc:spChg>
        <pc:spChg chg="add del mod topLvl">
          <ac:chgData name="Rafael Casado Gonzalez" userId="1c71fca1-7e6b-4c6f-8614-522343b393e6" providerId="ADAL" clId="{0F9CD1E5-67DC-4CD2-BE3D-E5B58431115A}" dt="2018-11-19T09:46:34.429" v="2308" actId="478"/>
          <ac:spMkLst>
            <pc:docMk/>
            <pc:sldMk cId="1794976253" sldId="283"/>
            <ac:spMk id="79" creationId="{68F45273-F6B6-40EC-ADF3-E1128B6B1552}"/>
          </ac:spMkLst>
        </pc:spChg>
        <pc:spChg chg="add del mod topLvl">
          <ac:chgData name="Rafael Casado Gonzalez" userId="1c71fca1-7e6b-4c6f-8614-522343b393e6" providerId="ADAL" clId="{0F9CD1E5-67DC-4CD2-BE3D-E5B58431115A}" dt="2018-11-19T09:46:31.081" v="2307" actId="478"/>
          <ac:spMkLst>
            <pc:docMk/>
            <pc:sldMk cId="1794976253" sldId="283"/>
            <ac:spMk id="80" creationId="{789F16F4-B38A-4857-8497-3AEEE9896DBC}"/>
          </ac:spMkLst>
        </pc:spChg>
        <pc:spChg chg="add del mod topLvl">
          <ac:chgData name="Rafael Casado Gonzalez" userId="1c71fca1-7e6b-4c6f-8614-522343b393e6" providerId="ADAL" clId="{0F9CD1E5-67DC-4CD2-BE3D-E5B58431115A}" dt="2018-11-19T09:46:18.703" v="2304" actId="478"/>
          <ac:spMkLst>
            <pc:docMk/>
            <pc:sldMk cId="1794976253" sldId="283"/>
            <ac:spMk id="81" creationId="{484F554C-2E37-4D94-A2BC-137A9F6674BD}"/>
          </ac:spMkLst>
        </pc:spChg>
        <pc:spChg chg="add del mod topLvl">
          <ac:chgData name="Rafael Casado Gonzalez" userId="1c71fca1-7e6b-4c6f-8614-522343b393e6" providerId="ADAL" clId="{0F9CD1E5-67DC-4CD2-BE3D-E5B58431115A}" dt="2018-11-19T09:46:18.703" v="2304" actId="478"/>
          <ac:spMkLst>
            <pc:docMk/>
            <pc:sldMk cId="1794976253" sldId="283"/>
            <ac:spMk id="82" creationId="{92F5DF71-E1DE-4933-AB6E-6ADB1B7E68FB}"/>
          </ac:spMkLst>
        </pc:spChg>
        <pc:spChg chg="add del mod topLvl">
          <ac:chgData name="Rafael Casado Gonzalez" userId="1c71fca1-7e6b-4c6f-8614-522343b393e6" providerId="ADAL" clId="{0F9CD1E5-67DC-4CD2-BE3D-E5B58431115A}" dt="2018-11-19T09:46:18.703" v="2304" actId="478"/>
          <ac:spMkLst>
            <pc:docMk/>
            <pc:sldMk cId="1794976253" sldId="283"/>
            <ac:spMk id="89" creationId="{29777575-0196-4744-B629-D8F4C6C9DABB}"/>
          </ac:spMkLst>
        </pc:spChg>
        <pc:spChg chg="add del mod topLvl">
          <ac:chgData name="Rafael Casado Gonzalez" userId="1c71fca1-7e6b-4c6f-8614-522343b393e6" providerId="ADAL" clId="{0F9CD1E5-67DC-4CD2-BE3D-E5B58431115A}" dt="2018-11-19T09:46:18.703" v="2304" actId="478"/>
          <ac:spMkLst>
            <pc:docMk/>
            <pc:sldMk cId="1794976253" sldId="283"/>
            <ac:spMk id="90" creationId="{F121D328-4AA4-4B86-B619-7EE7E6E5AAA4}"/>
          </ac:spMkLst>
        </pc:spChg>
        <pc:spChg chg="add del mod topLvl">
          <ac:chgData name="Rafael Casado Gonzalez" userId="1c71fca1-7e6b-4c6f-8614-522343b393e6" providerId="ADAL" clId="{0F9CD1E5-67DC-4CD2-BE3D-E5B58431115A}" dt="2018-11-19T09:46:25.097" v="2306" actId="478"/>
          <ac:spMkLst>
            <pc:docMk/>
            <pc:sldMk cId="1794976253" sldId="283"/>
            <ac:spMk id="91" creationId="{0EF03DDB-7048-4336-A6F4-CF30225EF650}"/>
          </ac:spMkLst>
        </pc:spChg>
        <pc:spChg chg="add del mod topLvl">
          <ac:chgData name="Rafael Casado Gonzalez" userId="1c71fca1-7e6b-4c6f-8614-522343b393e6" providerId="ADAL" clId="{0F9CD1E5-67DC-4CD2-BE3D-E5B58431115A}" dt="2018-11-19T09:46:25.097" v="2306" actId="478"/>
          <ac:spMkLst>
            <pc:docMk/>
            <pc:sldMk cId="1794976253" sldId="283"/>
            <ac:spMk id="92" creationId="{A4FBC391-EEF7-41FB-8775-228A912AC83D}"/>
          </ac:spMkLst>
        </pc:spChg>
        <pc:spChg chg="add del mod topLvl">
          <ac:chgData name="Rafael Casado Gonzalez" userId="1c71fca1-7e6b-4c6f-8614-522343b393e6" providerId="ADAL" clId="{0F9CD1E5-67DC-4CD2-BE3D-E5B58431115A}" dt="2018-11-19T09:46:25.097" v="2306" actId="478"/>
          <ac:spMkLst>
            <pc:docMk/>
            <pc:sldMk cId="1794976253" sldId="283"/>
            <ac:spMk id="93" creationId="{274BA50E-BD21-463A-9A2A-3A46E9563F48}"/>
          </ac:spMkLst>
        </pc:spChg>
        <pc:spChg chg="add del mod topLvl">
          <ac:chgData name="Rafael Casado Gonzalez" userId="1c71fca1-7e6b-4c6f-8614-522343b393e6" providerId="ADAL" clId="{0F9CD1E5-67DC-4CD2-BE3D-E5B58431115A}" dt="2018-11-19T09:46:25.097" v="2306" actId="478"/>
          <ac:spMkLst>
            <pc:docMk/>
            <pc:sldMk cId="1794976253" sldId="283"/>
            <ac:spMk id="95" creationId="{D4124236-57DA-4E8D-96E8-054CDA97363B}"/>
          </ac:spMkLst>
        </pc:spChg>
        <pc:spChg chg="add mod">
          <ac:chgData name="Rafael Casado Gonzalez" userId="1c71fca1-7e6b-4c6f-8614-522343b393e6" providerId="ADAL" clId="{0F9CD1E5-67DC-4CD2-BE3D-E5B58431115A}" dt="2018-11-19T09:55:21.769" v="2369" actId="12788"/>
          <ac:spMkLst>
            <pc:docMk/>
            <pc:sldMk cId="1794976253" sldId="283"/>
            <ac:spMk id="99" creationId="{B1C1997B-B109-465C-B1F1-37B490AA79E6}"/>
          </ac:spMkLst>
        </pc:spChg>
        <pc:spChg chg="add mod">
          <ac:chgData name="Rafael Casado Gonzalez" userId="1c71fca1-7e6b-4c6f-8614-522343b393e6" providerId="ADAL" clId="{0F9CD1E5-67DC-4CD2-BE3D-E5B58431115A}" dt="2018-11-19T09:53:29.268" v="2350" actId="1076"/>
          <ac:spMkLst>
            <pc:docMk/>
            <pc:sldMk cId="1794976253" sldId="283"/>
            <ac:spMk id="101" creationId="{36C49DAF-C511-49B4-A3B9-8A0B9B16AEC4}"/>
          </ac:spMkLst>
        </pc:spChg>
        <pc:spChg chg="add mod">
          <ac:chgData name="Rafael Casado Gonzalez" userId="1c71fca1-7e6b-4c6f-8614-522343b393e6" providerId="ADAL" clId="{0F9CD1E5-67DC-4CD2-BE3D-E5B58431115A}" dt="2018-11-19T10:29:34.463" v="2471" actId="1076"/>
          <ac:spMkLst>
            <pc:docMk/>
            <pc:sldMk cId="1794976253" sldId="283"/>
            <ac:spMk id="126" creationId="{C7358B97-935B-4783-A6D8-355F278F3181}"/>
          </ac:spMkLst>
        </pc:spChg>
        <pc:spChg chg="add mod">
          <ac:chgData name="Rafael Casado Gonzalez" userId="1c71fca1-7e6b-4c6f-8614-522343b393e6" providerId="ADAL" clId="{0F9CD1E5-67DC-4CD2-BE3D-E5B58431115A}" dt="2018-11-19T10:30:08.188" v="2476" actId="571"/>
          <ac:spMkLst>
            <pc:docMk/>
            <pc:sldMk cId="1794976253" sldId="283"/>
            <ac:spMk id="130" creationId="{CA588545-02DC-4A96-9390-CA24E192EF78}"/>
          </ac:spMkLst>
        </pc:spChg>
        <pc:spChg chg="add del mod">
          <ac:chgData name="Rafael Casado Gonzalez" userId="1c71fca1-7e6b-4c6f-8614-522343b393e6" providerId="ADAL" clId="{0F9CD1E5-67DC-4CD2-BE3D-E5B58431115A}" dt="2018-11-19T11:20:23.306" v="2510"/>
          <ac:spMkLst>
            <pc:docMk/>
            <pc:sldMk cId="1794976253" sldId="283"/>
            <ac:spMk id="133" creationId="{DACCA2CE-9C20-47E8-B391-0CC86165BF98}"/>
          </ac:spMkLst>
        </pc:spChg>
        <pc:spChg chg="add del mod topLvl">
          <ac:chgData name="Rafael Casado Gonzalez" userId="1c71fca1-7e6b-4c6f-8614-522343b393e6" providerId="ADAL" clId="{0F9CD1E5-67DC-4CD2-BE3D-E5B58431115A}" dt="2018-11-19T09:13:03.012" v="1927" actId="1076"/>
          <ac:spMkLst>
            <pc:docMk/>
            <pc:sldMk cId="1794976253" sldId="283"/>
            <ac:spMk id="286" creationId="{15027F52-478A-4F50-889C-6E08C81BAE14}"/>
          </ac:spMkLst>
        </pc:spChg>
        <pc:spChg chg="del mod topLvl">
          <ac:chgData name="Rafael Casado Gonzalez" userId="1c71fca1-7e6b-4c6f-8614-522343b393e6" providerId="ADAL" clId="{0F9CD1E5-67DC-4CD2-BE3D-E5B58431115A}" dt="2018-11-19T08:51:18.492" v="1817" actId="478"/>
          <ac:spMkLst>
            <pc:docMk/>
            <pc:sldMk cId="1794976253" sldId="283"/>
            <ac:spMk id="287" creationId="{7179C020-CB3C-4778-9B37-CDC97C1DB90C}"/>
          </ac:spMkLst>
        </pc:spChg>
        <pc:spChg chg="del mod topLvl">
          <ac:chgData name="Rafael Casado Gonzalez" userId="1c71fca1-7e6b-4c6f-8614-522343b393e6" providerId="ADAL" clId="{0F9CD1E5-67DC-4CD2-BE3D-E5B58431115A}" dt="2018-11-19T08:51:18.492" v="1817" actId="478"/>
          <ac:spMkLst>
            <pc:docMk/>
            <pc:sldMk cId="1794976253" sldId="283"/>
            <ac:spMk id="288" creationId="{31A127E6-D576-4058-805D-CDE0B6CBFAFC}"/>
          </ac:spMkLst>
        </pc:spChg>
        <pc:spChg chg="del mod topLvl">
          <ac:chgData name="Rafael Casado Gonzalez" userId="1c71fca1-7e6b-4c6f-8614-522343b393e6" providerId="ADAL" clId="{0F9CD1E5-67DC-4CD2-BE3D-E5B58431115A}" dt="2018-11-19T08:52:01.513" v="1827" actId="478"/>
          <ac:spMkLst>
            <pc:docMk/>
            <pc:sldMk cId="1794976253" sldId="283"/>
            <ac:spMk id="289" creationId="{CF7FF3D8-CC31-400A-A373-102B4B27CA8E}"/>
          </ac:spMkLst>
        </pc:spChg>
        <pc:spChg chg="del mod topLvl">
          <ac:chgData name="Rafael Casado Gonzalez" userId="1c71fca1-7e6b-4c6f-8614-522343b393e6" providerId="ADAL" clId="{0F9CD1E5-67DC-4CD2-BE3D-E5B58431115A}" dt="2018-11-19T08:51:18.492" v="1817" actId="478"/>
          <ac:spMkLst>
            <pc:docMk/>
            <pc:sldMk cId="1794976253" sldId="283"/>
            <ac:spMk id="291" creationId="{B18B44F8-BC16-491E-B0D5-DD10D98D18AE}"/>
          </ac:spMkLst>
        </pc:spChg>
        <pc:spChg chg="mod topLvl">
          <ac:chgData name="Rafael Casado Gonzalez" userId="1c71fca1-7e6b-4c6f-8614-522343b393e6" providerId="ADAL" clId="{0F9CD1E5-67DC-4CD2-BE3D-E5B58431115A}" dt="2018-11-19T10:30:25.533" v="2480" actId="1076"/>
          <ac:spMkLst>
            <pc:docMk/>
            <pc:sldMk cId="1794976253" sldId="283"/>
            <ac:spMk id="293" creationId="{C60DF13A-54C8-4742-935B-568B5FE74E0C}"/>
          </ac:spMkLst>
        </pc:spChg>
        <pc:spChg chg="del mod topLvl">
          <ac:chgData name="Rafael Casado Gonzalez" userId="1c71fca1-7e6b-4c6f-8614-522343b393e6" providerId="ADAL" clId="{0F9CD1E5-67DC-4CD2-BE3D-E5B58431115A}" dt="2018-11-19T08:51:18.492" v="1817" actId="478"/>
          <ac:spMkLst>
            <pc:docMk/>
            <pc:sldMk cId="1794976253" sldId="283"/>
            <ac:spMk id="294" creationId="{5F901A91-02F6-47AC-B31C-AAF12311A906}"/>
          </ac:spMkLst>
        </pc:spChg>
        <pc:grpChg chg="del">
          <ac:chgData name="Rafael Casado Gonzalez" userId="1c71fca1-7e6b-4c6f-8614-522343b393e6" providerId="ADAL" clId="{0F9CD1E5-67DC-4CD2-BE3D-E5B58431115A}" dt="2018-11-19T08:50:50.568" v="1812" actId="165"/>
          <ac:grpSpMkLst>
            <pc:docMk/>
            <pc:sldMk cId="1794976253" sldId="283"/>
            <ac:grpSpMk id="2" creationId="{538EF8CF-8369-4B17-AB6A-89E76B842D99}"/>
          </ac:grpSpMkLst>
        </pc:grpChg>
        <pc:grpChg chg="add del mod">
          <ac:chgData name="Rafael Casado Gonzalez" userId="1c71fca1-7e6b-4c6f-8614-522343b393e6" providerId="ADAL" clId="{0F9CD1E5-67DC-4CD2-BE3D-E5B58431115A}" dt="2018-11-19T09:12:59.288" v="1926" actId="165"/>
          <ac:grpSpMkLst>
            <pc:docMk/>
            <pc:sldMk cId="1794976253" sldId="283"/>
            <ac:grpSpMk id="4" creationId="{C5845366-E0F7-44BC-8515-133E4706262C}"/>
          </ac:grpSpMkLst>
        </pc:grpChg>
        <pc:grpChg chg="add del mod">
          <ac:chgData name="Rafael Casado Gonzalez" userId="1c71fca1-7e6b-4c6f-8614-522343b393e6" providerId="ADAL" clId="{0F9CD1E5-67DC-4CD2-BE3D-E5B58431115A}" dt="2018-11-19T09:46:13.378" v="2303" actId="165"/>
          <ac:grpSpMkLst>
            <pc:docMk/>
            <pc:sldMk cId="1794976253" sldId="283"/>
            <ac:grpSpMk id="9" creationId="{E7C4DB17-A068-4728-9664-0AEBC0B19FE6}"/>
          </ac:grpSpMkLst>
        </pc:grpChg>
        <pc:grpChg chg="add del mod">
          <ac:chgData name="Rafael Casado Gonzalez" userId="1c71fca1-7e6b-4c6f-8614-522343b393e6" providerId="ADAL" clId="{0F9CD1E5-67DC-4CD2-BE3D-E5B58431115A}" dt="2018-11-19T09:52:06.608" v="2337" actId="478"/>
          <ac:grpSpMkLst>
            <pc:docMk/>
            <pc:sldMk cId="1794976253" sldId="283"/>
            <ac:grpSpMk id="15" creationId="{F025BD4E-8D37-4415-896A-90D6BDBAA940}"/>
          </ac:grpSpMkLst>
        </pc:grpChg>
        <pc:cxnChg chg="add del mod">
          <ac:chgData name="Rafael Casado Gonzalez" userId="1c71fca1-7e6b-4c6f-8614-522343b393e6" providerId="ADAL" clId="{0F9CD1E5-67DC-4CD2-BE3D-E5B58431115A}" dt="2018-11-19T09:45:58.721" v="2302" actId="478"/>
          <ac:cxnSpMkLst>
            <pc:docMk/>
            <pc:sldMk cId="1794976253" sldId="283"/>
            <ac:cxnSpMk id="11" creationId="{6C8EA01D-6C42-436C-A4E9-34C018BF3E55}"/>
          </ac:cxnSpMkLst>
        </pc:cxnChg>
        <pc:cxnChg chg="add mod">
          <ac:chgData name="Rafael Casado Gonzalez" userId="1c71fca1-7e6b-4c6f-8614-522343b393e6" providerId="ADAL" clId="{0F9CD1E5-67DC-4CD2-BE3D-E5B58431115A}" dt="2018-11-19T09:55:21.769" v="2369" actId="12788"/>
          <ac:cxnSpMkLst>
            <pc:docMk/>
            <pc:sldMk cId="1794976253" sldId="283"/>
            <ac:cxnSpMk id="17" creationId="{0F5B3557-F5D4-4558-BE05-4714B8ACB968}"/>
          </ac:cxnSpMkLst>
        </pc:cxnChg>
        <pc:cxnChg chg="del mod topLvl">
          <ac:chgData name="Rafael Casado Gonzalez" userId="1c71fca1-7e6b-4c6f-8614-522343b393e6" providerId="ADAL" clId="{0F9CD1E5-67DC-4CD2-BE3D-E5B58431115A}" dt="2018-11-19T08:51:19.778" v="1818" actId="478"/>
          <ac:cxnSpMkLst>
            <pc:docMk/>
            <pc:sldMk cId="1794976253" sldId="283"/>
            <ac:cxnSpMk id="22" creationId="{4300D8F6-EF00-457F-AF1B-A5CAA72560C2}"/>
          </ac:cxnSpMkLst>
        </pc:cxnChg>
        <pc:cxnChg chg="mod topLvl">
          <ac:chgData name="Rafael Casado Gonzalez" userId="1c71fca1-7e6b-4c6f-8614-522343b393e6" providerId="ADAL" clId="{0F9CD1E5-67DC-4CD2-BE3D-E5B58431115A}" dt="2018-11-19T09:12:59.288" v="1926" actId="165"/>
          <ac:cxnSpMkLst>
            <pc:docMk/>
            <pc:sldMk cId="1794976253" sldId="283"/>
            <ac:cxnSpMk id="24" creationId="{2AE8B4A1-1745-42E3-89B2-B31D1586C9E7}"/>
          </ac:cxnSpMkLst>
        </pc:cxnChg>
        <pc:cxnChg chg="add mod">
          <ac:chgData name="Rafael Casado Gonzalez" userId="1c71fca1-7e6b-4c6f-8614-522343b393e6" providerId="ADAL" clId="{0F9CD1E5-67DC-4CD2-BE3D-E5B58431115A}" dt="2018-11-19T09:55:21.769" v="2369" actId="12788"/>
          <ac:cxnSpMkLst>
            <pc:docMk/>
            <pc:sldMk cId="1794976253" sldId="283"/>
            <ac:cxnSpMk id="25" creationId="{4F321F76-B3B3-4FE0-9A61-04A72FADF617}"/>
          </ac:cxnSpMkLst>
        </pc:cxnChg>
        <pc:cxnChg chg="del mod topLvl">
          <ac:chgData name="Rafael Casado Gonzalez" userId="1c71fca1-7e6b-4c6f-8614-522343b393e6" providerId="ADAL" clId="{0F9CD1E5-67DC-4CD2-BE3D-E5B58431115A}" dt="2018-11-19T08:51:52.019" v="1825" actId="478"/>
          <ac:cxnSpMkLst>
            <pc:docMk/>
            <pc:sldMk cId="1794976253" sldId="283"/>
            <ac:cxnSpMk id="26" creationId="{BB7238E8-D80E-4210-9959-7E071932CA9A}"/>
          </ac:cxnSpMkLst>
        </pc:cxnChg>
        <pc:cxnChg chg="del mod topLvl">
          <ac:chgData name="Rafael Casado Gonzalez" userId="1c71fca1-7e6b-4c6f-8614-522343b393e6" providerId="ADAL" clId="{0F9CD1E5-67DC-4CD2-BE3D-E5B58431115A}" dt="2018-11-19T08:51:42.767" v="1824" actId="478"/>
          <ac:cxnSpMkLst>
            <pc:docMk/>
            <pc:sldMk cId="1794976253" sldId="283"/>
            <ac:cxnSpMk id="29" creationId="{B4B2A7D0-65AB-4E09-AD9C-B74E1AA22F53}"/>
          </ac:cxnSpMkLst>
        </pc:cxnChg>
        <pc:cxnChg chg="del mod topLvl">
          <ac:chgData name="Rafael Casado Gonzalez" userId="1c71fca1-7e6b-4c6f-8614-522343b393e6" providerId="ADAL" clId="{0F9CD1E5-67DC-4CD2-BE3D-E5B58431115A}" dt="2018-11-19T08:51:52.019" v="1825" actId="478"/>
          <ac:cxnSpMkLst>
            <pc:docMk/>
            <pc:sldMk cId="1794976253" sldId="283"/>
            <ac:cxnSpMk id="31" creationId="{D5EA1EE7-8D60-412E-B809-666085CDD497}"/>
          </ac:cxnSpMkLst>
        </pc:cxnChg>
        <pc:cxnChg chg="del mod topLvl">
          <ac:chgData name="Rafael Casado Gonzalez" userId="1c71fca1-7e6b-4c6f-8614-522343b393e6" providerId="ADAL" clId="{0F9CD1E5-67DC-4CD2-BE3D-E5B58431115A}" dt="2018-11-19T08:51:21.034" v="1819" actId="478"/>
          <ac:cxnSpMkLst>
            <pc:docMk/>
            <pc:sldMk cId="1794976253" sldId="283"/>
            <ac:cxnSpMk id="33" creationId="{A4C51725-716A-4600-8E0E-FD9241E094A1}"/>
          </ac:cxnSpMkLst>
        </pc:cxnChg>
        <pc:cxnChg chg="del mod topLvl">
          <ac:chgData name="Rafael Casado Gonzalez" userId="1c71fca1-7e6b-4c6f-8614-522343b393e6" providerId="ADAL" clId="{0F9CD1E5-67DC-4CD2-BE3D-E5B58431115A}" dt="2018-11-19T08:51:32.193" v="1821" actId="478"/>
          <ac:cxnSpMkLst>
            <pc:docMk/>
            <pc:sldMk cId="1794976253" sldId="283"/>
            <ac:cxnSpMk id="38" creationId="{A6502915-5678-49D0-8E3C-DBBB5A0ED15E}"/>
          </ac:cxnSpMkLst>
        </pc:cxnChg>
        <pc:cxnChg chg="del mod topLvl">
          <ac:chgData name="Rafael Casado Gonzalez" userId="1c71fca1-7e6b-4c6f-8614-522343b393e6" providerId="ADAL" clId="{0F9CD1E5-67DC-4CD2-BE3D-E5B58431115A}" dt="2018-11-19T08:51:21.587" v="1820" actId="478"/>
          <ac:cxnSpMkLst>
            <pc:docMk/>
            <pc:sldMk cId="1794976253" sldId="283"/>
            <ac:cxnSpMk id="39" creationId="{908ADEB1-CBA4-4224-8435-7E6139E7B7FB}"/>
          </ac:cxnSpMkLst>
        </pc:cxnChg>
        <pc:cxnChg chg="del mod topLvl">
          <ac:chgData name="Rafael Casado Gonzalez" userId="1c71fca1-7e6b-4c6f-8614-522343b393e6" providerId="ADAL" clId="{0F9CD1E5-67DC-4CD2-BE3D-E5B58431115A}" dt="2018-11-19T09:03:47.973" v="1891" actId="478"/>
          <ac:cxnSpMkLst>
            <pc:docMk/>
            <pc:sldMk cId="1794976253" sldId="283"/>
            <ac:cxnSpMk id="42" creationId="{4EFB3019-F833-466E-BC52-A9C9B825D9F3}"/>
          </ac:cxnSpMkLst>
        </pc:cxnChg>
        <pc:cxnChg chg="mod topLvl">
          <ac:chgData name="Rafael Casado Gonzalez" userId="1c71fca1-7e6b-4c6f-8614-522343b393e6" providerId="ADAL" clId="{0F9CD1E5-67DC-4CD2-BE3D-E5B58431115A}" dt="2018-11-19T09:12:59.288" v="1926" actId="165"/>
          <ac:cxnSpMkLst>
            <pc:docMk/>
            <pc:sldMk cId="1794976253" sldId="283"/>
            <ac:cxnSpMk id="45" creationId="{39E62D72-DF56-46B4-9BA5-DC77EBE07914}"/>
          </ac:cxnSpMkLst>
        </pc:cxnChg>
        <pc:cxnChg chg="del mod topLvl">
          <ac:chgData name="Rafael Casado Gonzalez" userId="1c71fca1-7e6b-4c6f-8614-522343b393e6" providerId="ADAL" clId="{0F9CD1E5-67DC-4CD2-BE3D-E5B58431115A}" dt="2018-11-19T08:51:18.492" v="1817" actId="478"/>
          <ac:cxnSpMkLst>
            <pc:docMk/>
            <pc:sldMk cId="1794976253" sldId="283"/>
            <ac:cxnSpMk id="46" creationId="{DF2D84F4-D9CE-4DA1-893B-5A7E1DFD07CD}"/>
          </ac:cxnSpMkLst>
        </pc:cxnChg>
        <pc:cxnChg chg="del mod topLvl">
          <ac:chgData name="Rafael Casado Gonzalez" userId="1c71fca1-7e6b-4c6f-8614-522343b393e6" providerId="ADAL" clId="{0F9CD1E5-67DC-4CD2-BE3D-E5B58431115A}" dt="2018-11-19T08:51:18.492" v="1817" actId="478"/>
          <ac:cxnSpMkLst>
            <pc:docMk/>
            <pc:sldMk cId="1794976253" sldId="283"/>
            <ac:cxnSpMk id="47" creationId="{CAFE19EB-EEC1-441B-9CE5-2875B1BD9510}"/>
          </ac:cxnSpMkLst>
        </pc:cxnChg>
        <pc:cxnChg chg="mod topLvl">
          <ac:chgData name="Rafael Casado Gonzalez" userId="1c71fca1-7e6b-4c6f-8614-522343b393e6" providerId="ADAL" clId="{0F9CD1E5-67DC-4CD2-BE3D-E5B58431115A}" dt="2018-11-19T09:40:06.933" v="2290" actId="692"/>
          <ac:cxnSpMkLst>
            <pc:docMk/>
            <pc:sldMk cId="1794976253" sldId="283"/>
            <ac:cxnSpMk id="48" creationId="{C5037C2D-4A94-40BC-8752-2E613C52CF4F}"/>
          </ac:cxnSpMkLst>
        </pc:cxnChg>
        <pc:cxnChg chg="del mod topLvl">
          <ac:chgData name="Rafael Casado Gonzalez" userId="1c71fca1-7e6b-4c6f-8614-522343b393e6" providerId="ADAL" clId="{0F9CD1E5-67DC-4CD2-BE3D-E5B58431115A}" dt="2018-11-19T08:51:06.724" v="1815" actId="478"/>
          <ac:cxnSpMkLst>
            <pc:docMk/>
            <pc:sldMk cId="1794976253" sldId="283"/>
            <ac:cxnSpMk id="49" creationId="{9EF2CD0F-34C3-4818-89DE-2C8B717DF21D}"/>
          </ac:cxnSpMkLst>
        </pc:cxnChg>
        <pc:cxnChg chg="mod topLvl">
          <ac:chgData name="Rafael Casado Gonzalez" userId="1c71fca1-7e6b-4c6f-8614-522343b393e6" providerId="ADAL" clId="{0F9CD1E5-67DC-4CD2-BE3D-E5B58431115A}" dt="2018-11-19T09:05:29.624" v="1922" actId="1076"/>
          <ac:cxnSpMkLst>
            <pc:docMk/>
            <pc:sldMk cId="1794976253" sldId="283"/>
            <ac:cxnSpMk id="51" creationId="{D01FA993-32A3-489A-ABAC-9DAF13711EE5}"/>
          </ac:cxnSpMkLst>
        </pc:cxnChg>
        <pc:cxnChg chg="add mod topLvl">
          <ac:chgData name="Rafael Casado Gonzalez" userId="1c71fca1-7e6b-4c6f-8614-522343b393e6" providerId="ADAL" clId="{0F9CD1E5-67DC-4CD2-BE3D-E5B58431115A}" dt="2018-11-19T09:12:59.288" v="1926" actId="165"/>
          <ac:cxnSpMkLst>
            <pc:docMk/>
            <pc:sldMk cId="1794976253" sldId="283"/>
            <ac:cxnSpMk id="52" creationId="{FEEDE9B4-5612-4C64-8C58-D12076C20389}"/>
          </ac:cxnSpMkLst>
        </pc:cxnChg>
        <pc:cxnChg chg="add mod ord topLvl">
          <ac:chgData name="Rafael Casado Gonzalez" userId="1c71fca1-7e6b-4c6f-8614-522343b393e6" providerId="ADAL" clId="{0F9CD1E5-67DC-4CD2-BE3D-E5B58431115A}" dt="2018-11-19T09:13:06.832" v="1928" actId="167"/>
          <ac:cxnSpMkLst>
            <pc:docMk/>
            <pc:sldMk cId="1794976253" sldId="283"/>
            <ac:cxnSpMk id="58" creationId="{12761A28-75D4-481F-9D20-B0A9865F0B08}"/>
          </ac:cxnSpMkLst>
        </pc:cxnChg>
        <pc:cxnChg chg="add del mod">
          <ac:chgData name="Rafael Casado Gonzalez" userId="1c71fca1-7e6b-4c6f-8614-522343b393e6" providerId="ADAL" clId="{0F9CD1E5-67DC-4CD2-BE3D-E5B58431115A}" dt="2018-11-19T09:24:38.152" v="1941" actId="478"/>
          <ac:cxnSpMkLst>
            <pc:docMk/>
            <pc:sldMk cId="1794976253" sldId="283"/>
            <ac:cxnSpMk id="59" creationId="{352D2B1A-D915-444C-A769-4D352FF05899}"/>
          </ac:cxnSpMkLst>
        </pc:cxnChg>
        <pc:cxnChg chg="add del mod">
          <ac:chgData name="Rafael Casado Gonzalez" userId="1c71fca1-7e6b-4c6f-8614-522343b393e6" providerId="ADAL" clId="{0F9CD1E5-67DC-4CD2-BE3D-E5B58431115A}" dt="2018-11-19T09:26:01.202" v="1947" actId="478"/>
          <ac:cxnSpMkLst>
            <pc:docMk/>
            <pc:sldMk cId="1794976253" sldId="283"/>
            <ac:cxnSpMk id="60" creationId="{518A48CC-D295-4860-BCF1-2206C72E016F}"/>
          </ac:cxnSpMkLst>
        </pc:cxnChg>
        <pc:cxnChg chg="add del mod">
          <ac:chgData name="Rafael Casado Gonzalez" userId="1c71fca1-7e6b-4c6f-8614-522343b393e6" providerId="ADAL" clId="{0F9CD1E5-67DC-4CD2-BE3D-E5B58431115A}" dt="2018-11-19T09:25:05.255" v="1946" actId="478"/>
          <ac:cxnSpMkLst>
            <pc:docMk/>
            <pc:sldMk cId="1794976253" sldId="283"/>
            <ac:cxnSpMk id="62" creationId="{928639D7-E899-4D20-9045-26E0D0F74747}"/>
          </ac:cxnSpMkLst>
        </pc:cxnChg>
        <pc:cxnChg chg="add del mod">
          <ac:chgData name="Rafael Casado Gonzalez" userId="1c71fca1-7e6b-4c6f-8614-522343b393e6" providerId="ADAL" clId="{0F9CD1E5-67DC-4CD2-BE3D-E5B58431115A}" dt="2018-11-19T09:25:03.838" v="1944" actId="478"/>
          <ac:cxnSpMkLst>
            <pc:docMk/>
            <pc:sldMk cId="1794976253" sldId="283"/>
            <ac:cxnSpMk id="63" creationId="{690A86C6-F148-4983-8571-56A37369D561}"/>
          </ac:cxnSpMkLst>
        </pc:cxnChg>
        <pc:cxnChg chg="add mod">
          <ac:chgData name="Rafael Casado Gonzalez" userId="1c71fca1-7e6b-4c6f-8614-522343b393e6" providerId="ADAL" clId="{0F9CD1E5-67DC-4CD2-BE3D-E5B58431115A}" dt="2018-11-19T09:29:03.466" v="1963" actId="1076"/>
          <ac:cxnSpMkLst>
            <pc:docMk/>
            <pc:sldMk cId="1794976253" sldId="283"/>
            <ac:cxnSpMk id="64" creationId="{38FD521A-C7B1-4E9A-973B-E0B243A136D8}"/>
          </ac:cxnSpMkLst>
        </pc:cxnChg>
        <pc:cxnChg chg="add mod">
          <ac:chgData name="Rafael Casado Gonzalez" userId="1c71fca1-7e6b-4c6f-8614-522343b393e6" providerId="ADAL" clId="{0F9CD1E5-67DC-4CD2-BE3D-E5B58431115A}" dt="2018-11-19T09:28:39.127" v="1958" actId="14100"/>
          <ac:cxnSpMkLst>
            <pc:docMk/>
            <pc:sldMk cId="1794976253" sldId="283"/>
            <ac:cxnSpMk id="65" creationId="{DE990D18-AEA6-420D-813C-23057C242BD6}"/>
          </ac:cxnSpMkLst>
        </pc:cxnChg>
        <pc:cxnChg chg="add mod">
          <ac:chgData name="Rafael Casado Gonzalez" userId="1c71fca1-7e6b-4c6f-8614-522343b393e6" providerId="ADAL" clId="{0F9CD1E5-67DC-4CD2-BE3D-E5B58431115A}" dt="2018-11-19T09:28:54.548" v="1960" actId="1076"/>
          <ac:cxnSpMkLst>
            <pc:docMk/>
            <pc:sldMk cId="1794976253" sldId="283"/>
            <ac:cxnSpMk id="66" creationId="{61F5E7A9-D247-412F-9263-0A471DD22AFF}"/>
          </ac:cxnSpMkLst>
        </pc:cxnChg>
        <pc:cxnChg chg="add mod">
          <ac:chgData name="Rafael Casado Gonzalez" userId="1c71fca1-7e6b-4c6f-8614-522343b393e6" providerId="ADAL" clId="{0F9CD1E5-67DC-4CD2-BE3D-E5B58431115A}" dt="2018-11-19T09:39:31.001" v="2287" actId="1076"/>
          <ac:cxnSpMkLst>
            <pc:docMk/>
            <pc:sldMk cId="1794976253" sldId="283"/>
            <ac:cxnSpMk id="70" creationId="{FFCF2046-C5D4-4269-B296-0D9E4D00A85D}"/>
          </ac:cxnSpMkLst>
        </pc:cxnChg>
        <pc:cxnChg chg="add mod topLvl">
          <ac:chgData name="Rafael Casado Gonzalez" userId="1c71fca1-7e6b-4c6f-8614-522343b393e6" providerId="ADAL" clId="{0F9CD1E5-67DC-4CD2-BE3D-E5B58431115A}" dt="2018-11-19T09:51:34.599" v="2333" actId="164"/>
          <ac:cxnSpMkLst>
            <pc:docMk/>
            <pc:sldMk cId="1794976253" sldId="283"/>
            <ac:cxnSpMk id="72" creationId="{3D502F7C-CD49-45CB-8F8F-A23FEE70C158}"/>
          </ac:cxnSpMkLst>
        </pc:cxnChg>
        <pc:cxnChg chg="add del mod topLvl">
          <ac:chgData name="Rafael Casado Gonzalez" userId="1c71fca1-7e6b-4c6f-8614-522343b393e6" providerId="ADAL" clId="{0F9CD1E5-67DC-4CD2-BE3D-E5B58431115A}" dt="2018-11-19T08:54:12.541" v="1841" actId="478"/>
          <ac:cxnSpMkLst>
            <pc:docMk/>
            <pc:sldMk cId="1794976253" sldId="283"/>
            <ac:cxnSpMk id="74" creationId="{07617C25-B43B-4344-AFDB-90B322BA81DD}"/>
          </ac:cxnSpMkLst>
        </pc:cxnChg>
        <pc:cxnChg chg="add del mod topLvl">
          <ac:chgData name="Rafael Casado Gonzalez" userId="1c71fca1-7e6b-4c6f-8614-522343b393e6" providerId="ADAL" clId="{0F9CD1E5-67DC-4CD2-BE3D-E5B58431115A}" dt="2018-11-19T09:52:06.608" v="2337" actId="478"/>
          <ac:cxnSpMkLst>
            <pc:docMk/>
            <pc:sldMk cId="1794976253" sldId="283"/>
            <ac:cxnSpMk id="75" creationId="{A544DBE2-FB36-408D-9E5F-61DBE2FCB835}"/>
          </ac:cxnSpMkLst>
        </pc:cxnChg>
        <pc:cxnChg chg="add del mod topLvl">
          <ac:chgData name="Rafael Casado Gonzalez" userId="1c71fca1-7e6b-4c6f-8614-522343b393e6" providerId="ADAL" clId="{0F9CD1E5-67DC-4CD2-BE3D-E5B58431115A}" dt="2018-11-19T09:46:41.986" v="2310" actId="478"/>
          <ac:cxnSpMkLst>
            <pc:docMk/>
            <pc:sldMk cId="1794976253" sldId="283"/>
            <ac:cxnSpMk id="78" creationId="{61E67EF7-2630-4AD9-BC48-7EC1308BB8E9}"/>
          </ac:cxnSpMkLst>
        </pc:cxnChg>
        <pc:cxnChg chg="add del mod topLvl">
          <ac:chgData name="Rafael Casado Gonzalez" userId="1c71fca1-7e6b-4c6f-8614-522343b393e6" providerId="ADAL" clId="{0F9CD1E5-67DC-4CD2-BE3D-E5B58431115A}" dt="2018-11-19T09:46:39.612" v="2309" actId="478"/>
          <ac:cxnSpMkLst>
            <pc:docMk/>
            <pc:sldMk cId="1794976253" sldId="283"/>
            <ac:cxnSpMk id="83" creationId="{28B0E282-D640-49D1-B739-70B8F386F0AC}"/>
          </ac:cxnSpMkLst>
        </pc:cxnChg>
        <pc:cxnChg chg="add mod topLvl">
          <ac:chgData name="Rafael Casado Gonzalez" userId="1c71fca1-7e6b-4c6f-8614-522343b393e6" providerId="ADAL" clId="{0F9CD1E5-67DC-4CD2-BE3D-E5B58431115A}" dt="2018-11-19T09:51:34.599" v="2333" actId="164"/>
          <ac:cxnSpMkLst>
            <pc:docMk/>
            <pc:sldMk cId="1794976253" sldId="283"/>
            <ac:cxnSpMk id="84" creationId="{C24E1359-EACC-40D1-B17D-FE68B8D1DC49}"/>
          </ac:cxnSpMkLst>
        </pc:cxnChg>
        <pc:cxnChg chg="add mod topLvl">
          <ac:chgData name="Rafael Casado Gonzalez" userId="1c71fca1-7e6b-4c6f-8614-522343b393e6" providerId="ADAL" clId="{0F9CD1E5-67DC-4CD2-BE3D-E5B58431115A}" dt="2018-11-19T09:51:34.599" v="2333" actId="164"/>
          <ac:cxnSpMkLst>
            <pc:docMk/>
            <pc:sldMk cId="1794976253" sldId="283"/>
            <ac:cxnSpMk id="85" creationId="{6EF538CE-53B1-4274-93A7-ECA94C082F12}"/>
          </ac:cxnSpMkLst>
        </pc:cxnChg>
        <pc:cxnChg chg="add del mod topLvl">
          <ac:chgData name="Rafael Casado Gonzalez" userId="1c71fca1-7e6b-4c6f-8614-522343b393e6" providerId="ADAL" clId="{0F9CD1E5-67DC-4CD2-BE3D-E5B58431115A}" dt="2018-11-19T09:52:06.608" v="2337" actId="478"/>
          <ac:cxnSpMkLst>
            <pc:docMk/>
            <pc:sldMk cId="1794976253" sldId="283"/>
            <ac:cxnSpMk id="86" creationId="{1A103662-4232-43DD-8540-4A0E03327443}"/>
          </ac:cxnSpMkLst>
        </pc:cxnChg>
        <pc:cxnChg chg="add del mod topLvl">
          <ac:chgData name="Rafael Casado Gonzalez" userId="1c71fca1-7e6b-4c6f-8614-522343b393e6" providerId="ADAL" clId="{0F9CD1E5-67DC-4CD2-BE3D-E5B58431115A}" dt="2018-11-19T09:52:06.608" v="2337" actId="478"/>
          <ac:cxnSpMkLst>
            <pc:docMk/>
            <pc:sldMk cId="1794976253" sldId="283"/>
            <ac:cxnSpMk id="87" creationId="{3D938754-7A3F-47BC-8085-70C6623931A3}"/>
          </ac:cxnSpMkLst>
        </pc:cxnChg>
        <pc:cxnChg chg="add del mod topLvl">
          <ac:chgData name="Rafael Casado Gonzalez" userId="1c71fca1-7e6b-4c6f-8614-522343b393e6" providerId="ADAL" clId="{0F9CD1E5-67DC-4CD2-BE3D-E5B58431115A}" dt="2018-11-19T09:52:09.587" v="2338" actId="478"/>
          <ac:cxnSpMkLst>
            <pc:docMk/>
            <pc:sldMk cId="1794976253" sldId="283"/>
            <ac:cxnSpMk id="88" creationId="{799CC72B-9260-4302-ADFA-D55B72FCACB5}"/>
          </ac:cxnSpMkLst>
        </pc:cxnChg>
        <pc:cxnChg chg="add del mod topLvl">
          <ac:chgData name="Rafael Casado Gonzalez" userId="1c71fca1-7e6b-4c6f-8614-522343b393e6" providerId="ADAL" clId="{0F9CD1E5-67DC-4CD2-BE3D-E5B58431115A}" dt="2018-11-19T09:52:06.608" v="2337" actId="478"/>
          <ac:cxnSpMkLst>
            <pc:docMk/>
            <pc:sldMk cId="1794976253" sldId="283"/>
            <ac:cxnSpMk id="94" creationId="{EECA4A49-7D23-4109-9841-6E7C5F18D95E}"/>
          </ac:cxnSpMkLst>
        </pc:cxnChg>
        <pc:cxnChg chg="add del mod">
          <ac:chgData name="Rafael Casado Gonzalez" userId="1c71fca1-7e6b-4c6f-8614-522343b393e6" providerId="ADAL" clId="{0F9CD1E5-67DC-4CD2-BE3D-E5B58431115A}" dt="2018-11-19T09:52:06.608" v="2337" actId="478"/>
          <ac:cxnSpMkLst>
            <pc:docMk/>
            <pc:sldMk cId="1794976253" sldId="283"/>
            <ac:cxnSpMk id="96" creationId="{94B4FD48-23A7-4077-9FC8-78947414CC0C}"/>
          </ac:cxnSpMkLst>
        </pc:cxnChg>
        <pc:cxnChg chg="add del mod">
          <ac:chgData name="Rafael Casado Gonzalez" userId="1c71fca1-7e6b-4c6f-8614-522343b393e6" providerId="ADAL" clId="{0F9CD1E5-67DC-4CD2-BE3D-E5B58431115A}" dt="2018-11-19T09:52:06.608" v="2337" actId="478"/>
          <ac:cxnSpMkLst>
            <pc:docMk/>
            <pc:sldMk cId="1794976253" sldId="283"/>
            <ac:cxnSpMk id="97" creationId="{E6B50182-454E-493C-8150-3E2BE4BEE800}"/>
          </ac:cxnSpMkLst>
        </pc:cxnChg>
        <pc:cxnChg chg="add del mod">
          <ac:chgData name="Rafael Casado Gonzalez" userId="1c71fca1-7e6b-4c6f-8614-522343b393e6" providerId="ADAL" clId="{0F9CD1E5-67DC-4CD2-BE3D-E5B58431115A}" dt="2018-11-19T09:51:26.161" v="2332" actId="478"/>
          <ac:cxnSpMkLst>
            <pc:docMk/>
            <pc:sldMk cId="1794976253" sldId="283"/>
            <ac:cxnSpMk id="98" creationId="{1C43121E-1E80-4067-819D-4CCFCBD9152A}"/>
          </ac:cxnSpMkLst>
        </pc:cxnChg>
        <pc:cxnChg chg="add del mod">
          <ac:chgData name="Rafael Casado Gonzalez" userId="1c71fca1-7e6b-4c6f-8614-522343b393e6" providerId="ADAL" clId="{0F9CD1E5-67DC-4CD2-BE3D-E5B58431115A}" dt="2018-11-19T09:54:15.793" v="2357" actId="478"/>
          <ac:cxnSpMkLst>
            <pc:docMk/>
            <pc:sldMk cId="1794976253" sldId="283"/>
            <ac:cxnSpMk id="100" creationId="{2E35D83A-C0DE-4A34-B6ED-6190E792BAE1}"/>
          </ac:cxnSpMkLst>
        </pc:cxnChg>
        <pc:cxnChg chg="add mod">
          <ac:chgData name="Rafael Casado Gonzalez" userId="1c71fca1-7e6b-4c6f-8614-522343b393e6" providerId="ADAL" clId="{0F9CD1E5-67DC-4CD2-BE3D-E5B58431115A}" dt="2018-11-19T09:53:48.963" v="2352" actId="14100"/>
          <ac:cxnSpMkLst>
            <pc:docMk/>
            <pc:sldMk cId="1794976253" sldId="283"/>
            <ac:cxnSpMk id="102" creationId="{5651A49B-B5D1-4796-B732-36B2788EEAC3}"/>
          </ac:cxnSpMkLst>
        </pc:cxnChg>
        <pc:cxnChg chg="add mod">
          <ac:chgData name="Rafael Casado Gonzalez" userId="1c71fca1-7e6b-4c6f-8614-522343b393e6" providerId="ADAL" clId="{0F9CD1E5-67DC-4CD2-BE3D-E5B58431115A}" dt="2018-11-19T09:54:11.612" v="2356" actId="1076"/>
          <ac:cxnSpMkLst>
            <pc:docMk/>
            <pc:sldMk cId="1794976253" sldId="283"/>
            <ac:cxnSpMk id="112" creationId="{D4AF867D-918C-484B-A383-0E46712963F0}"/>
          </ac:cxnSpMkLst>
        </pc:cxnChg>
        <pc:cxnChg chg="add mod">
          <ac:chgData name="Rafael Casado Gonzalez" userId="1c71fca1-7e6b-4c6f-8614-522343b393e6" providerId="ADAL" clId="{0F9CD1E5-67DC-4CD2-BE3D-E5B58431115A}" dt="2018-11-19T10:14:53.715" v="2399" actId="208"/>
          <ac:cxnSpMkLst>
            <pc:docMk/>
            <pc:sldMk cId="1794976253" sldId="283"/>
            <ac:cxnSpMk id="113" creationId="{A534A99D-5CFB-48AE-8CD6-94BCB70FF87D}"/>
          </ac:cxnSpMkLst>
        </pc:cxnChg>
        <pc:cxnChg chg="add mod">
          <ac:chgData name="Rafael Casado Gonzalez" userId="1c71fca1-7e6b-4c6f-8614-522343b393e6" providerId="ADAL" clId="{0F9CD1E5-67DC-4CD2-BE3D-E5B58431115A}" dt="2018-11-19T10:14:53.715" v="2399" actId="208"/>
          <ac:cxnSpMkLst>
            <pc:docMk/>
            <pc:sldMk cId="1794976253" sldId="283"/>
            <ac:cxnSpMk id="114" creationId="{75D83E52-D852-4940-AFE1-473AC66FC4EB}"/>
          </ac:cxnSpMkLst>
        </pc:cxnChg>
        <pc:cxnChg chg="add mod">
          <ac:chgData name="Rafael Casado Gonzalez" userId="1c71fca1-7e6b-4c6f-8614-522343b393e6" providerId="ADAL" clId="{0F9CD1E5-67DC-4CD2-BE3D-E5B58431115A}" dt="2018-11-19T10:17:25.714" v="2401" actId="14100"/>
          <ac:cxnSpMkLst>
            <pc:docMk/>
            <pc:sldMk cId="1794976253" sldId="283"/>
            <ac:cxnSpMk id="115" creationId="{132C7CF6-D513-42B1-B526-4B2B85A33DFB}"/>
          </ac:cxnSpMkLst>
        </pc:cxnChg>
        <pc:cxnChg chg="add mod">
          <ac:chgData name="Rafael Casado Gonzalez" userId="1c71fca1-7e6b-4c6f-8614-522343b393e6" providerId="ADAL" clId="{0F9CD1E5-67DC-4CD2-BE3D-E5B58431115A}" dt="2018-11-19T10:14:53.715" v="2399" actId="208"/>
          <ac:cxnSpMkLst>
            <pc:docMk/>
            <pc:sldMk cId="1794976253" sldId="283"/>
            <ac:cxnSpMk id="122" creationId="{BF468DCF-9FA0-45A8-8715-5F3B8DC8E835}"/>
          </ac:cxnSpMkLst>
        </pc:cxnChg>
        <pc:cxnChg chg="add mod">
          <ac:chgData name="Rafael Casado Gonzalez" userId="1c71fca1-7e6b-4c6f-8614-522343b393e6" providerId="ADAL" clId="{0F9CD1E5-67DC-4CD2-BE3D-E5B58431115A}" dt="2018-11-19T10:30:17.501" v="2479" actId="14100"/>
          <ac:cxnSpMkLst>
            <pc:docMk/>
            <pc:sldMk cId="1794976253" sldId="283"/>
            <ac:cxnSpMk id="127" creationId="{6FD7BFB3-8EE5-4B67-BB62-537B951D225F}"/>
          </ac:cxnSpMkLst>
        </pc:cxnChg>
      </pc:sldChg>
      <pc:sldChg chg="addSp delSp modSp add">
        <pc:chgData name="Rafael Casado Gonzalez" userId="1c71fca1-7e6b-4c6f-8614-522343b393e6" providerId="ADAL" clId="{0F9CD1E5-67DC-4CD2-BE3D-E5B58431115A}" dt="2018-11-19T11:45:58.393" v="2594" actId="1076"/>
        <pc:sldMkLst>
          <pc:docMk/>
          <pc:sldMk cId="3697653727" sldId="284"/>
        </pc:sldMkLst>
        <pc:spChg chg="del">
          <ac:chgData name="Rafael Casado Gonzalez" userId="1c71fca1-7e6b-4c6f-8614-522343b393e6" providerId="ADAL" clId="{0F9CD1E5-67DC-4CD2-BE3D-E5B58431115A}" dt="2018-11-19T10:23:37.482" v="2406" actId="478"/>
          <ac:spMkLst>
            <pc:docMk/>
            <pc:sldMk cId="3697653727" sldId="284"/>
            <ac:spMk id="3" creationId="{3521522F-B732-473D-8914-8BB2DE18D0E3}"/>
          </ac:spMkLst>
        </pc:spChg>
        <pc:spChg chg="add del mod">
          <ac:chgData name="Rafael Casado Gonzalez" userId="1c71fca1-7e6b-4c6f-8614-522343b393e6" providerId="ADAL" clId="{0F9CD1E5-67DC-4CD2-BE3D-E5B58431115A}" dt="2018-11-19T10:23:34.938" v="2405" actId="478"/>
          <ac:spMkLst>
            <pc:docMk/>
            <pc:sldMk cId="3697653727" sldId="284"/>
            <ac:spMk id="4" creationId="{E45EDCEA-B8CD-4F95-913A-BC92206F7386}"/>
          </ac:spMkLst>
        </pc:spChg>
        <pc:spChg chg="del">
          <ac:chgData name="Rafael Casado Gonzalez" userId="1c71fca1-7e6b-4c6f-8614-522343b393e6" providerId="ADAL" clId="{0F9CD1E5-67DC-4CD2-BE3D-E5B58431115A}" dt="2018-11-19T10:23:37.482" v="2406" actId="478"/>
          <ac:spMkLst>
            <pc:docMk/>
            <pc:sldMk cId="3697653727" sldId="284"/>
            <ac:spMk id="18" creationId="{BBA1BD70-DA22-40BE-AD60-441D9A2CDC74}"/>
          </ac:spMkLst>
        </pc:spChg>
        <pc:spChg chg="del">
          <ac:chgData name="Rafael Casado Gonzalez" userId="1c71fca1-7e6b-4c6f-8614-522343b393e6" providerId="ADAL" clId="{0F9CD1E5-67DC-4CD2-BE3D-E5B58431115A}" dt="2018-11-19T10:23:37.482" v="2406" actId="478"/>
          <ac:spMkLst>
            <pc:docMk/>
            <pc:sldMk cId="3697653727" sldId="284"/>
            <ac:spMk id="41" creationId="{5F9B3E8B-C31E-4A72-8A4A-53DA91F1CD4D}"/>
          </ac:spMkLst>
        </pc:spChg>
        <pc:spChg chg="add mod">
          <ac:chgData name="Rafael Casado Gonzalez" userId="1c71fca1-7e6b-4c6f-8614-522343b393e6" providerId="ADAL" clId="{0F9CD1E5-67DC-4CD2-BE3D-E5B58431115A}" dt="2018-11-19T10:23:44.798" v="2409" actId="571"/>
          <ac:spMkLst>
            <pc:docMk/>
            <pc:sldMk cId="3697653727" sldId="284"/>
            <ac:spMk id="42" creationId="{D4B67368-9ABF-4268-ABBC-2069FA90A3B2}"/>
          </ac:spMkLst>
        </pc:spChg>
        <pc:spChg chg="add mod">
          <ac:chgData name="Rafael Casado Gonzalez" userId="1c71fca1-7e6b-4c6f-8614-522343b393e6" providerId="ADAL" clId="{0F9CD1E5-67DC-4CD2-BE3D-E5B58431115A}" dt="2018-11-19T10:23:51.550" v="2410" actId="571"/>
          <ac:spMkLst>
            <pc:docMk/>
            <pc:sldMk cId="3697653727" sldId="284"/>
            <ac:spMk id="43" creationId="{1CF3E76E-6EA5-430F-A6D8-7985D85E5F7E}"/>
          </ac:spMkLst>
        </pc:spChg>
        <pc:spChg chg="add mod">
          <ac:chgData name="Rafael Casado Gonzalez" userId="1c71fca1-7e6b-4c6f-8614-522343b393e6" providerId="ADAL" clId="{0F9CD1E5-67DC-4CD2-BE3D-E5B58431115A}" dt="2018-11-19T11:45:58.393" v="2594" actId="1076"/>
          <ac:spMkLst>
            <pc:docMk/>
            <pc:sldMk cId="3697653727" sldId="284"/>
            <ac:spMk id="44" creationId="{6DDA8F7A-6A0B-4242-B322-783ED69E115E}"/>
          </ac:spMkLst>
        </pc:spChg>
        <pc:spChg chg="del mod">
          <ac:chgData name="Rafael Casado Gonzalez" userId="1c71fca1-7e6b-4c6f-8614-522343b393e6" providerId="ADAL" clId="{0F9CD1E5-67DC-4CD2-BE3D-E5B58431115A}" dt="2018-11-19T10:23:33.026" v="2404" actId="478"/>
          <ac:spMkLst>
            <pc:docMk/>
            <pc:sldMk cId="3697653727" sldId="284"/>
            <ac:spMk id="50" creationId="{C1EFC3B9-04A4-43AE-A726-D8C3A3673462}"/>
          </ac:spMkLst>
        </pc:spChg>
        <pc:spChg chg="del">
          <ac:chgData name="Rafael Casado Gonzalez" userId="1c71fca1-7e6b-4c6f-8614-522343b393e6" providerId="ADAL" clId="{0F9CD1E5-67DC-4CD2-BE3D-E5B58431115A}" dt="2018-11-19T10:23:37.482" v="2406" actId="478"/>
          <ac:spMkLst>
            <pc:docMk/>
            <pc:sldMk cId="3697653727" sldId="284"/>
            <ac:spMk id="54" creationId="{8374DB88-B7D7-4998-8C22-F705A221FD1C}"/>
          </ac:spMkLst>
        </pc:spChg>
        <pc:spChg chg="del">
          <ac:chgData name="Rafael Casado Gonzalez" userId="1c71fca1-7e6b-4c6f-8614-522343b393e6" providerId="ADAL" clId="{0F9CD1E5-67DC-4CD2-BE3D-E5B58431115A}" dt="2018-11-19T10:23:37.482" v="2406" actId="478"/>
          <ac:spMkLst>
            <pc:docMk/>
            <pc:sldMk cId="3697653727" sldId="284"/>
            <ac:spMk id="55" creationId="{9ED1B773-02F3-44CA-BDB1-3C72D170B209}"/>
          </ac:spMkLst>
        </pc:spChg>
        <pc:spChg chg="del">
          <ac:chgData name="Rafael Casado Gonzalez" userId="1c71fca1-7e6b-4c6f-8614-522343b393e6" providerId="ADAL" clId="{0F9CD1E5-67DC-4CD2-BE3D-E5B58431115A}" dt="2018-11-19T10:23:37.482" v="2406" actId="478"/>
          <ac:spMkLst>
            <pc:docMk/>
            <pc:sldMk cId="3697653727" sldId="284"/>
            <ac:spMk id="56" creationId="{4EAE4860-8F7A-4A73-9A26-0EE8130333DF}"/>
          </ac:spMkLst>
        </pc:spChg>
        <pc:spChg chg="del">
          <ac:chgData name="Rafael Casado Gonzalez" userId="1c71fca1-7e6b-4c6f-8614-522343b393e6" providerId="ADAL" clId="{0F9CD1E5-67DC-4CD2-BE3D-E5B58431115A}" dt="2018-11-19T10:23:37.482" v="2406" actId="478"/>
          <ac:spMkLst>
            <pc:docMk/>
            <pc:sldMk cId="3697653727" sldId="284"/>
            <ac:spMk id="57" creationId="{F8CED320-7335-4585-9297-76356E48DF41}"/>
          </ac:spMkLst>
        </pc:spChg>
        <pc:spChg chg="del">
          <ac:chgData name="Rafael Casado Gonzalez" userId="1c71fca1-7e6b-4c6f-8614-522343b393e6" providerId="ADAL" clId="{0F9CD1E5-67DC-4CD2-BE3D-E5B58431115A}" dt="2018-11-19T10:23:37.482" v="2406" actId="478"/>
          <ac:spMkLst>
            <pc:docMk/>
            <pc:sldMk cId="3697653727" sldId="284"/>
            <ac:spMk id="67" creationId="{B2D76FBB-A20B-4574-B58C-0D2A154801C1}"/>
          </ac:spMkLst>
        </pc:spChg>
        <pc:spChg chg="del">
          <ac:chgData name="Rafael Casado Gonzalez" userId="1c71fca1-7e6b-4c6f-8614-522343b393e6" providerId="ADAL" clId="{0F9CD1E5-67DC-4CD2-BE3D-E5B58431115A}" dt="2018-11-19T10:23:37.482" v="2406" actId="478"/>
          <ac:spMkLst>
            <pc:docMk/>
            <pc:sldMk cId="3697653727" sldId="284"/>
            <ac:spMk id="68" creationId="{9080EFB7-0580-437F-B652-03DC1C9B4A99}"/>
          </ac:spMkLst>
        </pc:spChg>
        <pc:spChg chg="del">
          <ac:chgData name="Rafael Casado Gonzalez" userId="1c71fca1-7e6b-4c6f-8614-522343b393e6" providerId="ADAL" clId="{0F9CD1E5-67DC-4CD2-BE3D-E5B58431115A}" dt="2018-11-19T10:23:37.482" v="2406" actId="478"/>
          <ac:spMkLst>
            <pc:docMk/>
            <pc:sldMk cId="3697653727" sldId="284"/>
            <ac:spMk id="69" creationId="{15BEF317-C256-454E-9FAB-00FD8B021480}"/>
          </ac:spMkLst>
        </pc:spChg>
        <pc:spChg chg="del">
          <ac:chgData name="Rafael Casado Gonzalez" userId="1c71fca1-7e6b-4c6f-8614-522343b393e6" providerId="ADAL" clId="{0F9CD1E5-67DC-4CD2-BE3D-E5B58431115A}" dt="2018-11-19T10:23:37.482" v="2406" actId="478"/>
          <ac:spMkLst>
            <pc:docMk/>
            <pc:sldMk cId="3697653727" sldId="284"/>
            <ac:spMk id="71" creationId="{C3B868F4-61B6-49E4-A4F6-D80056555F5C}"/>
          </ac:spMkLst>
        </pc:spChg>
        <pc:spChg chg="add mod">
          <ac:chgData name="Rafael Casado Gonzalez" userId="1c71fca1-7e6b-4c6f-8614-522343b393e6" providerId="ADAL" clId="{0F9CD1E5-67DC-4CD2-BE3D-E5B58431115A}" dt="2018-11-19T11:19:16.277" v="2499" actId="14100"/>
          <ac:spMkLst>
            <pc:docMk/>
            <pc:sldMk cId="3697653727" sldId="284"/>
            <ac:spMk id="73" creationId="{2B90674D-CF8B-46DF-B333-E80B82393746}"/>
          </ac:spMkLst>
        </pc:spChg>
        <pc:spChg chg="add mod">
          <ac:chgData name="Rafael Casado Gonzalez" userId="1c71fca1-7e6b-4c6f-8614-522343b393e6" providerId="ADAL" clId="{0F9CD1E5-67DC-4CD2-BE3D-E5B58431115A}" dt="2018-11-19T11:19:49.382" v="2507" actId="14100"/>
          <ac:spMkLst>
            <pc:docMk/>
            <pc:sldMk cId="3697653727" sldId="284"/>
            <ac:spMk id="74" creationId="{5FF2CCEB-2928-4AFF-90A1-8F4231ED86F1}"/>
          </ac:spMkLst>
        </pc:spChg>
        <pc:spChg chg="add mod">
          <ac:chgData name="Rafael Casado Gonzalez" userId="1c71fca1-7e6b-4c6f-8614-522343b393e6" providerId="ADAL" clId="{0F9CD1E5-67DC-4CD2-BE3D-E5B58431115A}" dt="2018-11-19T11:20:28.433" v="2512" actId="14100"/>
          <ac:spMkLst>
            <pc:docMk/>
            <pc:sldMk cId="3697653727" sldId="284"/>
            <ac:spMk id="75" creationId="{EA4E26B0-0188-4DB5-B341-77842161E22D}"/>
          </ac:spMkLst>
        </pc:spChg>
        <pc:spChg chg="add del mod">
          <ac:chgData name="Rafael Casado Gonzalez" userId="1c71fca1-7e6b-4c6f-8614-522343b393e6" providerId="ADAL" clId="{0F9CD1E5-67DC-4CD2-BE3D-E5B58431115A}" dt="2018-11-19T11:21:27.128" v="2523" actId="478"/>
          <ac:spMkLst>
            <pc:docMk/>
            <pc:sldMk cId="3697653727" sldId="284"/>
            <ac:spMk id="76" creationId="{B3B1F939-CE64-423C-9BDD-E6553C33403F}"/>
          </ac:spMkLst>
        </pc:spChg>
        <pc:spChg chg="add mod">
          <ac:chgData name="Rafael Casado Gonzalez" userId="1c71fca1-7e6b-4c6f-8614-522343b393e6" providerId="ADAL" clId="{0F9CD1E5-67DC-4CD2-BE3D-E5B58431115A}" dt="2018-11-19T11:21:45.165" v="2529" actId="1076"/>
          <ac:spMkLst>
            <pc:docMk/>
            <pc:sldMk cId="3697653727" sldId="284"/>
            <ac:spMk id="77" creationId="{8E083BB4-B6D8-4416-BAC7-C587C480C52F}"/>
          </ac:spMkLst>
        </pc:spChg>
        <pc:spChg chg="add mod">
          <ac:chgData name="Rafael Casado Gonzalez" userId="1c71fca1-7e6b-4c6f-8614-522343b393e6" providerId="ADAL" clId="{0F9CD1E5-67DC-4CD2-BE3D-E5B58431115A}" dt="2018-11-19T11:22:01.854" v="2535" actId="20577"/>
          <ac:spMkLst>
            <pc:docMk/>
            <pc:sldMk cId="3697653727" sldId="284"/>
            <ac:spMk id="78" creationId="{59EF963C-D775-4B01-B245-6B92504F06DD}"/>
          </ac:spMkLst>
        </pc:spChg>
        <pc:spChg chg="add mod">
          <ac:chgData name="Rafael Casado Gonzalez" userId="1c71fca1-7e6b-4c6f-8614-522343b393e6" providerId="ADAL" clId="{0F9CD1E5-67DC-4CD2-BE3D-E5B58431115A}" dt="2018-11-19T11:21:54.578" v="2532" actId="6549"/>
          <ac:spMkLst>
            <pc:docMk/>
            <pc:sldMk cId="3697653727" sldId="284"/>
            <ac:spMk id="79" creationId="{D81B96F5-1DA7-495B-86E1-5EA6C274FBDD}"/>
          </ac:spMkLst>
        </pc:spChg>
        <pc:spChg chg="add del mod">
          <ac:chgData name="Rafael Casado Gonzalez" userId="1c71fca1-7e6b-4c6f-8614-522343b393e6" providerId="ADAL" clId="{0F9CD1E5-67DC-4CD2-BE3D-E5B58431115A}" dt="2018-11-19T11:23:48.713" v="2549" actId="478"/>
          <ac:spMkLst>
            <pc:docMk/>
            <pc:sldMk cId="3697653727" sldId="284"/>
            <ac:spMk id="80" creationId="{B7B25CBE-EAEC-46EC-B00E-9B49D7E399A3}"/>
          </ac:spMkLst>
        </pc:spChg>
        <pc:spChg chg="add del mod">
          <ac:chgData name="Rafael Casado Gonzalez" userId="1c71fca1-7e6b-4c6f-8614-522343b393e6" providerId="ADAL" clId="{0F9CD1E5-67DC-4CD2-BE3D-E5B58431115A}" dt="2018-11-19T11:23:37.216" v="2545" actId="478"/>
          <ac:spMkLst>
            <pc:docMk/>
            <pc:sldMk cId="3697653727" sldId="284"/>
            <ac:spMk id="81" creationId="{93057E7B-27C8-413D-B6BE-946D94434770}"/>
          </ac:spMkLst>
        </pc:spChg>
        <pc:spChg chg="add mod">
          <ac:chgData name="Rafael Casado Gonzalez" userId="1c71fca1-7e6b-4c6f-8614-522343b393e6" providerId="ADAL" clId="{0F9CD1E5-67DC-4CD2-BE3D-E5B58431115A}" dt="2018-11-19T11:23:34.057" v="2544" actId="1076"/>
          <ac:spMkLst>
            <pc:docMk/>
            <pc:sldMk cId="3697653727" sldId="284"/>
            <ac:spMk id="82" creationId="{479F9160-D98E-4426-B031-EE08D48AA0D9}"/>
          </ac:spMkLst>
        </pc:spChg>
        <pc:spChg chg="add mod">
          <ac:chgData name="Rafael Casado Gonzalez" userId="1c71fca1-7e6b-4c6f-8614-522343b393e6" providerId="ADAL" clId="{0F9CD1E5-67DC-4CD2-BE3D-E5B58431115A}" dt="2018-11-19T11:23:52.177" v="2550" actId="1076"/>
          <ac:spMkLst>
            <pc:docMk/>
            <pc:sldMk cId="3697653727" sldId="284"/>
            <ac:spMk id="83" creationId="{61DD4B32-5276-42AF-AC34-540AA8E80253}"/>
          </ac:spMkLst>
        </pc:spChg>
        <pc:spChg chg="add mod">
          <ac:chgData name="Rafael Casado Gonzalez" userId="1c71fca1-7e6b-4c6f-8614-522343b393e6" providerId="ADAL" clId="{0F9CD1E5-67DC-4CD2-BE3D-E5B58431115A}" dt="2018-11-19T11:39:18.910" v="2590" actId="207"/>
          <ac:spMkLst>
            <pc:docMk/>
            <pc:sldMk cId="3697653727" sldId="284"/>
            <ac:spMk id="84" creationId="{DA43C047-938A-445A-97EC-4E4BBDDF68D4}"/>
          </ac:spMkLst>
        </pc:spChg>
        <pc:spChg chg="add mod">
          <ac:chgData name="Rafael Casado Gonzalez" userId="1c71fca1-7e6b-4c6f-8614-522343b393e6" providerId="ADAL" clId="{0F9CD1E5-67DC-4CD2-BE3D-E5B58431115A}" dt="2018-11-19T11:45:51.552" v="2593" actId="6549"/>
          <ac:spMkLst>
            <pc:docMk/>
            <pc:sldMk cId="3697653727" sldId="284"/>
            <ac:spMk id="85" creationId="{BAA540ED-9314-4D31-912E-FFCEE46232B1}"/>
          </ac:spMkLst>
        </pc:spChg>
        <pc:spChg chg="mod">
          <ac:chgData name="Rafael Casado Gonzalez" userId="1c71fca1-7e6b-4c6f-8614-522343b393e6" providerId="ADAL" clId="{0F9CD1E5-67DC-4CD2-BE3D-E5B58431115A}" dt="2018-11-19T10:23:40" v="2407" actId="1076"/>
          <ac:spMkLst>
            <pc:docMk/>
            <pc:sldMk cId="3697653727" sldId="284"/>
            <ac:spMk id="99" creationId="{B1C1997B-B109-465C-B1F1-37B490AA79E6}"/>
          </ac:spMkLst>
        </pc:spChg>
        <pc:spChg chg="del">
          <ac:chgData name="Rafael Casado Gonzalez" userId="1c71fca1-7e6b-4c6f-8614-522343b393e6" providerId="ADAL" clId="{0F9CD1E5-67DC-4CD2-BE3D-E5B58431115A}" dt="2018-11-19T10:23:37.482" v="2406" actId="478"/>
          <ac:spMkLst>
            <pc:docMk/>
            <pc:sldMk cId="3697653727" sldId="284"/>
            <ac:spMk id="286" creationId="{15027F52-478A-4F50-889C-6E08C81BAE14}"/>
          </ac:spMkLst>
        </pc:spChg>
        <pc:spChg chg="del">
          <ac:chgData name="Rafael Casado Gonzalez" userId="1c71fca1-7e6b-4c6f-8614-522343b393e6" providerId="ADAL" clId="{0F9CD1E5-67DC-4CD2-BE3D-E5B58431115A}" dt="2018-11-19T10:23:37.482" v="2406" actId="478"/>
          <ac:spMkLst>
            <pc:docMk/>
            <pc:sldMk cId="3697653727" sldId="284"/>
            <ac:spMk id="293" creationId="{C60DF13A-54C8-4742-935B-568B5FE74E0C}"/>
          </ac:spMkLst>
        </pc:spChg>
        <pc:cxnChg chg="mod">
          <ac:chgData name="Rafael Casado Gonzalez" userId="1c71fca1-7e6b-4c6f-8614-522343b393e6" providerId="ADAL" clId="{0F9CD1E5-67DC-4CD2-BE3D-E5B58431115A}" dt="2018-11-19T10:23:40" v="2407" actId="1076"/>
          <ac:cxnSpMkLst>
            <pc:docMk/>
            <pc:sldMk cId="3697653727" sldId="284"/>
            <ac:cxnSpMk id="17" creationId="{0F5B3557-F5D4-4558-BE05-4714B8ACB968}"/>
          </ac:cxnSpMkLst>
        </pc:cxnChg>
        <pc:cxnChg chg="del">
          <ac:chgData name="Rafael Casado Gonzalez" userId="1c71fca1-7e6b-4c6f-8614-522343b393e6" providerId="ADAL" clId="{0F9CD1E5-67DC-4CD2-BE3D-E5B58431115A}" dt="2018-11-19T10:23:37.482" v="2406" actId="478"/>
          <ac:cxnSpMkLst>
            <pc:docMk/>
            <pc:sldMk cId="3697653727" sldId="284"/>
            <ac:cxnSpMk id="24" creationId="{2AE8B4A1-1745-42E3-89B2-B31D1586C9E7}"/>
          </ac:cxnSpMkLst>
        </pc:cxnChg>
        <pc:cxnChg chg="mod">
          <ac:chgData name="Rafael Casado Gonzalez" userId="1c71fca1-7e6b-4c6f-8614-522343b393e6" providerId="ADAL" clId="{0F9CD1E5-67DC-4CD2-BE3D-E5B58431115A}" dt="2018-11-19T10:23:40" v="2407" actId="1076"/>
          <ac:cxnSpMkLst>
            <pc:docMk/>
            <pc:sldMk cId="3697653727" sldId="284"/>
            <ac:cxnSpMk id="25" creationId="{4F321F76-B3B3-4FE0-9A61-04A72FADF617}"/>
          </ac:cxnSpMkLst>
        </pc:cxnChg>
        <pc:cxnChg chg="del">
          <ac:chgData name="Rafael Casado Gonzalez" userId="1c71fca1-7e6b-4c6f-8614-522343b393e6" providerId="ADAL" clId="{0F9CD1E5-67DC-4CD2-BE3D-E5B58431115A}" dt="2018-11-19T10:23:37.482" v="2406" actId="478"/>
          <ac:cxnSpMkLst>
            <pc:docMk/>
            <pc:sldMk cId="3697653727" sldId="284"/>
            <ac:cxnSpMk id="45" creationId="{39E62D72-DF56-46B4-9BA5-DC77EBE07914}"/>
          </ac:cxnSpMkLst>
        </pc:cxnChg>
        <pc:cxnChg chg="add mod">
          <ac:chgData name="Rafael Casado Gonzalez" userId="1c71fca1-7e6b-4c6f-8614-522343b393e6" providerId="ADAL" clId="{0F9CD1E5-67DC-4CD2-BE3D-E5B58431115A}" dt="2018-11-19T10:23:51.550" v="2410" actId="571"/>
          <ac:cxnSpMkLst>
            <pc:docMk/>
            <pc:sldMk cId="3697653727" sldId="284"/>
            <ac:cxnSpMk id="46" creationId="{58956A6F-51FD-445A-B123-173EA94F83AF}"/>
          </ac:cxnSpMkLst>
        </pc:cxnChg>
        <pc:cxnChg chg="add mod">
          <ac:chgData name="Rafael Casado Gonzalez" userId="1c71fca1-7e6b-4c6f-8614-522343b393e6" providerId="ADAL" clId="{0F9CD1E5-67DC-4CD2-BE3D-E5B58431115A}" dt="2018-11-19T10:23:51.550" v="2410" actId="571"/>
          <ac:cxnSpMkLst>
            <pc:docMk/>
            <pc:sldMk cId="3697653727" sldId="284"/>
            <ac:cxnSpMk id="47" creationId="{E7FCCA6D-F21F-4C36-8724-B0A2EA2FA7C8}"/>
          </ac:cxnSpMkLst>
        </pc:cxnChg>
        <pc:cxnChg chg="del">
          <ac:chgData name="Rafael Casado Gonzalez" userId="1c71fca1-7e6b-4c6f-8614-522343b393e6" providerId="ADAL" clId="{0F9CD1E5-67DC-4CD2-BE3D-E5B58431115A}" dt="2018-11-19T10:23:37.482" v="2406" actId="478"/>
          <ac:cxnSpMkLst>
            <pc:docMk/>
            <pc:sldMk cId="3697653727" sldId="284"/>
            <ac:cxnSpMk id="48" creationId="{C5037C2D-4A94-40BC-8752-2E613C52CF4F}"/>
          </ac:cxnSpMkLst>
        </pc:cxnChg>
        <pc:cxnChg chg="add mod">
          <ac:chgData name="Rafael Casado Gonzalez" userId="1c71fca1-7e6b-4c6f-8614-522343b393e6" providerId="ADAL" clId="{0F9CD1E5-67DC-4CD2-BE3D-E5B58431115A}" dt="2018-11-19T10:24:11.347" v="2414" actId="14100"/>
          <ac:cxnSpMkLst>
            <pc:docMk/>
            <pc:sldMk cId="3697653727" sldId="284"/>
            <ac:cxnSpMk id="49" creationId="{3213ADB9-C4A5-4FD7-9F23-DA35B438F13F}"/>
          </ac:cxnSpMkLst>
        </pc:cxnChg>
        <pc:cxnChg chg="del">
          <ac:chgData name="Rafael Casado Gonzalez" userId="1c71fca1-7e6b-4c6f-8614-522343b393e6" providerId="ADAL" clId="{0F9CD1E5-67DC-4CD2-BE3D-E5B58431115A}" dt="2018-11-19T10:23:37.482" v="2406" actId="478"/>
          <ac:cxnSpMkLst>
            <pc:docMk/>
            <pc:sldMk cId="3697653727" sldId="284"/>
            <ac:cxnSpMk id="51" creationId="{D01FA993-32A3-489A-ABAC-9DAF13711EE5}"/>
          </ac:cxnSpMkLst>
        </pc:cxnChg>
        <pc:cxnChg chg="del">
          <ac:chgData name="Rafael Casado Gonzalez" userId="1c71fca1-7e6b-4c6f-8614-522343b393e6" providerId="ADAL" clId="{0F9CD1E5-67DC-4CD2-BE3D-E5B58431115A}" dt="2018-11-19T10:23:37.482" v="2406" actId="478"/>
          <ac:cxnSpMkLst>
            <pc:docMk/>
            <pc:sldMk cId="3697653727" sldId="284"/>
            <ac:cxnSpMk id="52" creationId="{FEEDE9B4-5612-4C64-8C58-D12076C20389}"/>
          </ac:cxnSpMkLst>
        </pc:cxnChg>
        <pc:cxnChg chg="add mod">
          <ac:chgData name="Rafael Casado Gonzalez" userId="1c71fca1-7e6b-4c6f-8614-522343b393e6" providerId="ADAL" clId="{0F9CD1E5-67DC-4CD2-BE3D-E5B58431115A}" dt="2018-11-19T10:25:27.541" v="2456" actId="1076"/>
          <ac:cxnSpMkLst>
            <pc:docMk/>
            <pc:sldMk cId="3697653727" sldId="284"/>
            <ac:cxnSpMk id="53" creationId="{EA97320E-EDBE-402A-8916-A2CBE27DF8B0}"/>
          </ac:cxnSpMkLst>
        </pc:cxnChg>
        <pc:cxnChg chg="del">
          <ac:chgData name="Rafael Casado Gonzalez" userId="1c71fca1-7e6b-4c6f-8614-522343b393e6" providerId="ADAL" clId="{0F9CD1E5-67DC-4CD2-BE3D-E5B58431115A}" dt="2018-11-19T10:23:37.482" v="2406" actId="478"/>
          <ac:cxnSpMkLst>
            <pc:docMk/>
            <pc:sldMk cId="3697653727" sldId="284"/>
            <ac:cxnSpMk id="58" creationId="{12761A28-75D4-481F-9D20-B0A9865F0B08}"/>
          </ac:cxnSpMkLst>
        </pc:cxnChg>
        <pc:cxnChg chg="add mod">
          <ac:chgData name="Rafael Casado Gonzalez" userId="1c71fca1-7e6b-4c6f-8614-522343b393e6" providerId="ADAL" clId="{0F9CD1E5-67DC-4CD2-BE3D-E5B58431115A}" dt="2018-11-19T10:25:32.782" v="2457" actId="1076"/>
          <ac:cxnSpMkLst>
            <pc:docMk/>
            <pc:sldMk cId="3697653727" sldId="284"/>
            <ac:cxnSpMk id="59" creationId="{B273FA9B-043F-48AB-8A57-2C3FA1E84C65}"/>
          </ac:cxnSpMkLst>
        </pc:cxnChg>
        <pc:cxnChg chg="add mod">
          <ac:chgData name="Rafael Casado Gonzalez" userId="1c71fca1-7e6b-4c6f-8614-522343b393e6" providerId="ADAL" clId="{0F9CD1E5-67DC-4CD2-BE3D-E5B58431115A}" dt="2018-11-19T10:25:05.427" v="2434" actId="1037"/>
          <ac:cxnSpMkLst>
            <pc:docMk/>
            <pc:sldMk cId="3697653727" sldId="284"/>
            <ac:cxnSpMk id="60" creationId="{ABD78D18-EF3F-48F4-9883-387D98C802CB}"/>
          </ac:cxnSpMkLst>
        </pc:cxnChg>
        <pc:cxnChg chg="add mod">
          <ac:chgData name="Rafael Casado Gonzalez" userId="1c71fca1-7e6b-4c6f-8614-522343b393e6" providerId="ADAL" clId="{0F9CD1E5-67DC-4CD2-BE3D-E5B58431115A}" dt="2018-11-19T10:25:21.917" v="2455" actId="1036"/>
          <ac:cxnSpMkLst>
            <pc:docMk/>
            <pc:sldMk cId="3697653727" sldId="284"/>
            <ac:cxnSpMk id="61" creationId="{CC48D5F5-9FDF-4AAC-A27B-31894E651957}"/>
          </ac:cxnSpMkLst>
        </pc:cxnChg>
        <pc:cxnChg chg="add mod">
          <ac:chgData name="Rafael Casado Gonzalez" userId="1c71fca1-7e6b-4c6f-8614-522343b393e6" providerId="ADAL" clId="{0F9CD1E5-67DC-4CD2-BE3D-E5B58431115A}" dt="2018-11-19T10:26:02.759" v="2462" actId="1076"/>
          <ac:cxnSpMkLst>
            <pc:docMk/>
            <pc:sldMk cId="3697653727" sldId="284"/>
            <ac:cxnSpMk id="62" creationId="{D283897E-CAFE-4EE8-8F6F-0B4BE65F9DF6}"/>
          </ac:cxnSpMkLst>
        </pc:cxnChg>
        <pc:cxnChg chg="add mod">
          <ac:chgData name="Rafael Casado Gonzalez" userId="1c71fca1-7e6b-4c6f-8614-522343b393e6" providerId="ADAL" clId="{0F9CD1E5-67DC-4CD2-BE3D-E5B58431115A}" dt="2018-11-19T10:26:40.911" v="2465" actId="14100"/>
          <ac:cxnSpMkLst>
            <pc:docMk/>
            <pc:sldMk cId="3697653727" sldId="284"/>
            <ac:cxnSpMk id="63" creationId="{62677747-5CB4-4062-A733-C6E120337529}"/>
          </ac:cxnSpMkLst>
        </pc:cxnChg>
        <pc:cxnChg chg="del">
          <ac:chgData name="Rafael Casado Gonzalez" userId="1c71fca1-7e6b-4c6f-8614-522343b393e6" providerId="ADAL" clId="{0F9CD1E5-67DC-4CD2-BE3D-E5B58431115A}" dt="2018-11-19T10:23:37.482" v="2406" actId="478"/>
          <ac:cxnSpMkLst>
            <pc:docMk/>
            <pc:sldMk cId="3697653727" sldId="284"/>
            <ac:cxnSpMk id="64" creationId="{38FD521A-C7B1-4E9A-973B-E0B243A136D8}"/>
          </ac:cxnSpMkLst>
        </pc:cxnChg>
        <pc:cxnChg chg="del">
          <ac:chgData name="Rafael Casado Gonzalez" userId="1c71fca1-7e6b-4c6f-8614-522343b393e6" providerId="ADAL" clId="{0F9CD1E5-67DC-4CD2-BE3D-E5B58431115A}" dt="2018-11-19T10:23:37.482" v="2406" actId="478"/>
          <ac:cxnSpMkLst>
            <pc:docMk/>
            <pc:sldMk cId="3697653727" sldId="284"/>
            <ac:cxnSpMk id="65" creationId="{DE990D18-AEA6-420D-813C-23057C242BD6}"/>
          </ac:cxnSpMkLst>
        </pc:cxnChg>
        <pc:cxnChg chg="del">
          <ac:chgData name="Rafael Casado Gonzalez" userId="1c71fca1-7e6b-4c6f-8614-522343b393e6" providerId="ADAL" clId="{0F9CD1E5-67DC-4CD2-BE3D-E5B58431115A}" dt="2018-11-19T10:23:37.482" v="2406" actId="478"/>
          <ac:cxnSpMkLst>
            <pc:docMk/>
            <pc:sldMk cId="3697653727" sldId="284"/>
            <ac:cxnSpMk id="66" creationId="{61F5E7A9-D247-412F-9263-0A471DD22AFF}"/>
          </ac:cxnSpMkLst>
        </pc:cxnChg>
        <pc:cxnChg chg="del">
          <ac:chgData name="Rafael Casado Gonzalez" userId="1c71fca1-7e6b-4c6f-8614-522343b393e6" providerId="ADAL" clId="{0F9CD1E5-67DC-4CD2-BE3D-E5B58431115A}" dt="2018-11-19T10:23:37.482" v="2406" actId="478"/>
          <ac:cxnSpMkLst>
            <pc:docMk/>
            <pc:sldMk cId="3697653727" sldId="284"/>
            <ac:cxnSpMk id="70" creationId="{FFCF2046-C5D4-4269-B296-0D9E4D00A85D}"/>
          </ac:cxnSpMkLst>
        </pc:cxnChg>
        <pc:cxnChg chg="add mod">
          <ac:chgData name="Rafael Casado Gonzalez" userId="1c71fca1-7e6b-4c6f-8614-522343b393e6" providerId="ADAL" clId="{0F9CD1E5-67DC-4CD2-BE3D-E5B58431115A}" dt="2018-11-19T11:17:44.139" v="2485" actId="14100"/>
          <ac:cxnSpMkLst>
            <pc:docMk/>
            <pc:sldMk cId="3697653727" sldId="284"/>
            <ac:cxnSpMk id="72" creationId="{EEA1DDA1-CBF0-416A-86C0-BE766C405E95}"/>
          </ac:cxnSpMkLst>
        </pc:cxnChg>
      </pc:sldChg>
    </pc:docChg>
  </pc:docChgLst>
  <pc:docChgLst>
    <pc:chgData name="Rafael Casado Gonzalez" userId="1c71fca1-7e6b-4c6f-8614-522343b393e6" providerId="ADAL" clId="{0357E40A-028F-4848-8195-3CD706E714EC}"/>
    <pc:docChg chg="custSel addSld modSld">
      <pc:chgData name="Rafael Casado Gonzalez" userId="1c71fca1-7e6b-4c6f-8614-522343b393e6" providerId="ADAL" clId="{0357E40A-028F-4848-8195-3CD706E714EC}" dt="2018-12-17T15:37:17.696" v="19" actId="478"/>
      <pc:docMkLst>
        <pc:docMk/>
      </pc:docMkLst>
      <pc:sldChg chg="addSp delSp modSp add">
        <pc:chgData name="Rafael Casado Gonzalez" userId="1c71fca1-7e6b-4c6f-8614-522343b393e6" providerId="ADAL" clId="{0357E40A-028F-4848-8195-3CD706E714EC}" dt="2018-12-17T15:37:17.696" v="19" actId="478"/>
        <pc:sldMkLst>
          <pc:docMk/>
          <pc:sldMk cId="4261688958" sldId="285"/>
        </pc:sldMkLst>
        <pc:spChg chg="add del mod">
          <ac:chgData name="Rafael Casado Gonzalez" userId="1c71fca1-7e6b-4c6f-8614-522343b393e6" providerId="ADAL" clId="{0357E40A-028F-4848-8195-3CD706E714EC}" dt="2018-12-17T15:37:17.696" v="19" actId="478"/>
          <ac:spMkLst>
            <pc:docMk/>
            <pc:sldMk cId="4261688958" sldId="285"/>
            <ac:spMk id="3" creationId="{CF8CA031-9457-4492-AD00-3C04190D5FFC}"/>
          </ac:spMkLst>
        </pc:spChg>
        <pc:spChg chg="mod">
          <ac:chgData name="Rafael Casado Gonzalez" userId="1c71fca1-7e6b-4c6f-8614-522343b393e6" providerId="ADAL" clId="{0357E40A-028F-4848-8195-3CD706E714EC}" dt="2018-12-17T15:37:07.346" v="15" actId="6549"/>
          <ac:spMkLst>
            <pc:docMk/>
            <pc:sldMk cId="4261688958" sldId="285"/>
            <ac:spMk id="4" creationId="{D8852C0A-84AD-4449-956F-A32B21E23972}"/>
          </ac:spMkLst>
        </pc:spChg>
        <pc:spChg chg="del">
          <ac:chgData name="Rafael Casado Gonzalez" userId="1c71fca1-7e6b-4c6f-8614-522343b393e6" providerId="ADAL" clId="{0357E40A-028F-4848-8195-3CD706E714EC}" dt="2018-12-17T15:37:16.470" v="18" actId="478"/>
          <ac:spMkLst>
            <pc:docMk/>
            <pc:sldMk cId="4261688958" sldId="285"/>
            <ac:spMk id="5" creationId="{EDC2B0AA-E329-46D8-8173-ED7F77A7F7BF}"/>
          </ac:spMkLst>
        </pc:spChg>
        <pc:spChg chg="del">
          <ac:chgData name="Rafael Casado Gonzalez" userId="1c71fca1-7e6b-4c6f-8614-522343b393e6" providerId="ADAL" clId="{0357E40A-028F-4848-8195-3CD706E714EC}" dt="2018-12-17T15:37:12.179" v="16" actId="478"/>
          <ac:spMkLst>
            <pc:docMk/>
            <pc:sldMk cId="4261688958" sldId="285"/>
            <ac:spMk id="26" creationId="{B8C15778-ECE1-4B1B-A7F2-80CA9E81E01C}"/>
          </ac:spMkLst>
        </pc:spChg>
        <pc:grpChg chg="del">
          <ac:chgData name="Rafael Casado Gonzalez" userId="1c71fca1-7e6b-4c6f-8614-522343b393e6" providerId="ADAL" clId="{0357E40A-028F-4848-8195-3CD706E714EC}" dt="2018-12-17T15:37:14.616" v="17" actId="478"/>
          <ac:grpSpMkLst>
            <pc:docMk/>
            <pc:sldMk cId="4261688958" sldId="285"/>
            <ac:grpSpMk id="42" creationId="{6E50DFA2-8C6D-40B6-8B7E-E4260602AF6A}"/>
          </ac:grpSpMkLst>
        </pc:grpChg>
        <pc:cxnChg chg="mod">
          <ac:chgData name="Rafael Casado Gonzalez" userId="1c71fca1-7e6b-4c6f-8614-522343b393e6" providerId="ADAL" clId="{0357E40A-028F-4848-8195-3CD706E714EC}" dt="2018-12-17T15:37:14.616" v="17" actId="478"/>
          <ac:cxnSpMkLst>
            <pc:docMk/>
            <pc:sldMk cId="4261688958" sldId="285"/>
            <ac:cxnSpMk id="8" creationId="{BA7C4F69-1F6A-46AF-B896-4C4C0B88A318}"/>
          </ac:cxnSpMkLst>
        </pc:cxnChg>
        <pc:cxnChg chg="mod">
          <ac:chgData name="Rafael Casado Gonzalez" userId="1c71fca1-7e6b-4c6f-8614-522343b393e6" providerId="ADAL" clId="{0357E40A-028F-4848-8195-3CD706E714EC}" dt="2018-12-17T15:37:14.616" v="17" actId="478"/>
          <ac:cxnSpMkLst>
            <pc:docMk/>
            <pc:sldMk cId="4261688958" sldId="285"/>
            <ac:cxnSpMk id="15" creationId="{C126F145-C2FF-4EE8-8A9F-A21EF957F36A}"/>
          </ac:cxnSpMkLst>
        </pc:cxnChg>
        <pc:cxnChg chg="mod">
          <ac:chgData name="Rafael Casado Gonzalez" userId="1c71fca1-7e6b-4c6f-8614-522343b393e6" providerId="ADAL" clId="{0357E40A-028F-4848-8195-3CD706E714EC}" dt="2018-12-17T15:37:14.616" v="17" actId="478"/>
          <ac:cxnSpMkLst>
            <pc:docMk/>
            <pc:sldMk cId="4261688958" sldId="285"/>
            <ac:cxnSpMk id="16" creationId="{B4B65BA8-ABFC-449F-A48F-CC8F829AAD0C}"/>
          </ac:cxnSpMkLst>
        </pc:cxnChg>
        <pc:cxnChg chg="del mod">
          <ac:chgData name="Rafael Casado Gonzalez" userId="1c71fca1-7e6b-4c6f-8614-522343b393e6" providerId="ADAL" clId="{0357E40A-028F-4848-8195-3CD706E714EC}" dt="2018-12-17T15:37:12.179" v="16" actId="478"/>
          <ac:cxnSpMkLst>
            <pc:docMk/>
            <pc:sldMk cId="4261688958" sldId="285"/>
            <ac:cxnSpMk id="21" creationId="{BA7C4F69-1F6A-46AF-B896-4C4C0B88A31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BF800-8BE4-4C93-B8BA-FDBB37601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84BCC4-E7E1-4DE6-89BA-4AAC9FCB1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4FBD3D-6314-4950-8BA4-535371B2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C5DE9-A33D-4C35-82F4-639369363344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C9F71E-955E-4C53-9970-DA8DB028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315F6A-6581-4499-A668-63DB15A2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447F-97B4-46F8-BD7E-7E04C5CFE8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782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25449-21B5-4A52-A52D-7B5DA0BF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0709F4-1AE6-4BCA-AEE4-044CBEDD5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D061DF-8F8A-4FB3-9EA0-39880CCE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C5DE9-A33D-4C35-82F4-639369363344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61223B-DD29-4EC2-8885-7CD0B6DC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C36FC0-56D6-44E0-A67A-5B1168AD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447F-97B4-46F8-BD7E-7E04C5CFE8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004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E90BB9-57FA-4D55-82FE-E11614F21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03D2D5-605E-478C-AF2C-C3E92BA19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045275-2308-4CF2-A69B-9044172A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C5DE9-A33D-4C35-82F4-639369363344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B14CA1-695A-4519-87E9-07491E00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737C4E-29F6-462C-AC56-DED96C69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447F-97B4-46F8-BD7E-7E04C5CFE8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25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561DA-4223-4B47-9BC8-7084913B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37CD67-D52C-41D3-A39D-464CAC4EB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67A203-BFF3-4E6F-B17A-054F781B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C5DE9-A33D-4C35-82F4-639369363344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929D00-65B5-45A2-881C-85D06886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FC7A76-81BE-4EE8-944B-88835D54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447F-97B4-46F8-BD7E-7E04C5CFE8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282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DD115-B35C-4D3E-A7C0-3C51D4F8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753BA2-F70E-4BDE-99C7-99EC3AACA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57EC34-E006-409D-8DEF-09145050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C5DE9-A33D-4C35-82F4-639369363344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A94A77-76EA-45FF-800D-246B931E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A032DA-8886-4E13-91C3-0D67B7B0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447F-97B4-46F8-BD7E-7E04C5CFE8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101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E10CF-A701-4417-B2AC-414107A9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2DD323-F294-458B-9085-67767218D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8E1DB1-A286-4052-BDEB-7415D6540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27AF3F-582D-4260-9B91-42474562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C5DE9-A33D-4C35-82F4-639369363344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3AB0F7-9EFD-4C42-A94A-7CF0E743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757888-1916-487E-829A-947F70C8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447F-97B4-46F8-BD7E-7E04C5CFE8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17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9B542-ECEB-4A24-B1DF-4C522E94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7B32A7-F001-4074-867C-0A28AEB00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91F2C5-5C30-4F97-B832-7CDC9004F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6111CF-A7D8-4863-AAFD-2EFD90386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25126A-23E7-4104-AE6A-B73E77F72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4EAB84-A6EA-482C-AC70-EA179B86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C5DE9-A33D-4C35-82F4-639369363344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A3266CE-962C-4832-B0C8-49C88E10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46D6AC-8562-4775-931A-94541E21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447F-97B4-46F8-BD7E-7E04C5CFE8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163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3A702-F91C-4C70-A817-FA823341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3649B2-E089-44E0-A29F-EDA9121A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C5DE9-A33D-4C35-82F4-639369363344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C567A6-BCAD-42B0-9CF4-D60BBFA0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D97A8-9332-4C23-88B4-F10599DE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447F-97B4-46F8-BD7E-7E04C5CFE8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215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46ADB2E-806D-4820-B434-C88ADC46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C5DE9-A33D-4C35-82F4-639369363344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E2E1BB-654C-4C98-A022-A4636702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41F962-7C89-4B4C-B971-1FB4CC4C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447F-97B4-46F8-BD7E-7E04C5CFE8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8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80FF1-69AD-4726-B27B-C86ACE6F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CC7D77-89B1-43AE-9018-8A0DD91D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88A232-DBAB-4D07-B413-E950694F3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4E4C18-C6BD-48BE-94B1-81C71086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C5DE9-A33D-4C35-82F4-639369363344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646312-C26E-4538-94EA-7B3F3DDF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05182F-4A1E-4439-9855-36D07B2E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447F-97B4-46F8-BD7E-7E04C5CFE8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77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59E34-6484-4FE3-8D6C-56977EA09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0D01925-AD3A-4874-97B7-196B73702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0994BF-C08B-48ED-9DAA-2E547F20A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4192E4-6C43-44DC-8AAD-45DE3E6E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C5DE9-A33D-4C35-82F4-639369363344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E18399-26BB-465F-9CB5-ECD675869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1B7690-8380-47F5-AB45-2DF1FFF7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447F-97B4-46F8-BD7E-7E04C5CFE8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928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23FE77-89C6-4A1D-AF8B-9F9EE8F0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B958D2-D385-443D-85DA-5BCD1460D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C26EE3-2896-4795-826F-87F52C364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C5DE9-A33D-4C35-82F4-639369363344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966E3F-5E2B-400B-B79B-69AF4EC06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7D4219-9BF1-48D5-AF47-51E61B43E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447F-97B4-46F8-BD7E-7E04C5CFE8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386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91C3C89-22D8-47CA-A20B-4852CCF23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91" y="0"/>
            <a:ext cx="6838480" cy="6858000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6D98C46C-FD45-4F49-BFB6-4D4E6271B248}"/>
              </a:ext>
            </a:extLst>
          </p:cNvPr>
          <p:cNvSpPr/>
          <p:nvPr/>
        </p:nvSpPr>
        <p:spPr>
          <a:xfrm>
            <a:off x="5703853" y="5147180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6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05A7333-BBE1-4410-8969-CB1E76F37C56}"/>
              </a:ext>
            </a:extLst>
          </p:cNvPr>
          <p:cNvSpPr/>
          <p:nvPr/>
        </p:nvSpPr>
        <p:spPr>
          <a:xfrm>
            <a:off x="5498492" y="4960973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7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D59563A-7A52-4554-9093-8C7C83B830EB}"/>
              </a:ext>
            </a:extLst>
          </p:cNvPr>
          <p:cNvSpPr/>
          <p:nvPr/>
        </p:nvSpPr>
        <p:spPr>
          <a:xfrm>
            <a:off x="5289701" y="4764793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8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F50FA09-2CFB-4EBE-933E-D372B430A0B1}"/>
              </a:ext>
            </a:extLst>
          </p:cNvPr>
          <p:cNvSpPr/>
          <p:nvPr/>
        </p:nvSpPr>
        <p:spPr>
          <a:xfrm>
            <a:off x="5066714" y="4552320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9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581A82F-533A-4A77-870E-466AA866A198}"/>
              </a:ext>
            </a:extLst>
          </p:cNvPr>
          <p:cNvSpPr/>
          <p:nvPr/>
        </p:nvSpPr>
        <p:spPr>
          <a:xfrm>
            <a:off x="4847374" y="4349344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10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15C639-B4C9-498D-A08B-09B39FA7F41D}"/>
              </a:ext>
            </a:extLst>
          </p:cNvPr>
          <p:cNvSpPr/>
          <p:nvPr/>
        </p:nvSpPr>
        <p:spPr>
          <a:xfrm>
            <a:off x="4596840" y="4117823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11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726B124-7F75-49B5-B0F2-E4FBE59F3797}"/>
              </a:ext>
            </a:extLst>
          </p:cNvPr>
          <p:cNvSpPr/>
          <p:nvPr/>
        </p:nvSpPr>
        <p:spPr>
          <a:xfrm>
            <a:off x="4350834" y="3891175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12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371D8C0-CB92-425E-B425-544D1672F3F8}"/>
              </a:ext>
            </a:extLst>
          </p:cNvPr>
          <p:cNvSpPr/>
          <p:nvPr/>
        </p:nvSpPr>
        <p:spPr>
          <a:xfrm>
            <a:off x="3661420" y="2842390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14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9441EEC-8314-4349-8278-D3390E40D067}"/>
              </a:ext>
            </a:extLst>
          </p:cNvPr>
          <p:cNvSpPr/>
          <p:nvPr/>
        </p:nvSpPr>
        <p:spPr>
          <a:xfrm>
            <a:off x="3920214" y="3276058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13</a:t>
            </a:r>
          </a:p>
        </p:txBody>
      </p:sp>
      <p:sp>
        <p:nvSpPr>
          <p:cNvPr id="32" name="Globo: línea 31">
            <a:extLst>
              <a:ext uri="{FF2B5EF4-FFF2-40B4-BE49-F238E27FC236}">
                <a16:creationId xmlns:a16="http://schemas.microsoft.com/office/drawing/2014/main" id="{29DE5831-0D2A-436D-8C06-DE47F0A7136C}"/>
              </a:ext>
            </a:extLst>
          </p:cNvPr>
          <p:cNvSpPr/>
          <p:nvPr/>
        </p:nvSpPr>
        <p:spPr>
          <a:xfrm>
            <a:off x="6215258" y="4566790"/>
            <a:ext cx="1464955" cy="416170"/>
          </a:xfrm>
          <a:prstGeom prst="borderCallout1">
            <a:avLst>
              <a:gd name="adj1" fmla="val 99969"/>
              <a:gd name="adj2" fmla="val 22983"/>
              <a:gd name="adj3" fmla="val 181422"/>
              <a:gd name="adj4" fmla="val -2605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err="1">
                <a:solidFill>
                  <a:schemeClr val="tx1"/>
                </a:solidFill>
              </a:rPr>
              <a:t>missed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approaching</a:t>
            </a:r>
            <a:r>
              <a:rPr lang="es-ES" sz="1200" dirty="0">
                <a:solidFill>
                  <a:schemeClr val="tx1"/>
                </a:solidFill>
              </a:rPr>
              <a:t/>
            </a:r>
            <a:br>
              <a:rPr lang="es-ES" sz="1200" dirty="0">
                <a:solidFill>
                  <a:schemeClr val="tx1"/>
                </a:solidFill>
              </a:rPr>
            </a:br>
            <a:r>
              <a:rPr lang="es-ES" sz="1200" dirty="0" err="1">
                <a:solidFill>
                  <a:schemeClr val="tx1"/>
                </a:solidFill>
              </a:rPr>
              <a:t>aircraft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E9D62A7D-7D58-4D43-9514-FB3F2A7BE98C}"/>
              </a:ext>
            </a:extLst>
          </p:cNvPr>
          <p:cNvSpPr/>
          <p:nvPr/>
        </p:nvSpPr>
        <p:spPr>
          <a:xfrm rot="19562484">
            <a:off x="3797649" y="3688841"/>
            <a:ext cx="555130" cy="2579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/>
          <a:lstStyle/>
          <a:p>
            <a:r>
              <a:rPr lang="es-ES" sz="1200" b="1" dirty="0">
                <a:solidFill>
                  <a:schemeClr val="tx1"/>
                </a:solidFill>
              </a:rPr>
              <a:t>gap</a:t>
            </a:r>
          </a:p>
        </p:txBody>
      </p:sp>
      <p:sp>
        <p:nvSpPr>
          <p:cNvPr id="34" name="Globo: línea 33">
            <a:extLst>
              <a:ext uri="{FF2B5EF4-FFF2-40B4-BE49-F238E27FC236}">
                <a16:creationId xmlns:a16="http://schemas.microsoft.com/office/drawing/2014/main" id="{326B9E50-D783-4BAC-9DF6-E8ECD597F9FD}"/>
              </a:ext>
            </a:extLst>
          </p:cNvPr>
          <p:cNvSpPr/>
          <p:nvPr/>
        </p:nvSpPr>
        <p:spPr>
          <a:xfrm>
            <a:off x="5912974" y="3931553"/>
            <a:ext cx="1254369" cy="348952"/>
          </a:xfrm>
          <a:prstGeom prst="borderCallout1">
            <a:avLst>
              <a:gd name="adj1" fmla="val 100025"/>
              <a:gd name="adj2" fmla="val 25565"/>
              <a:gd name="adj3" fmla="val 211460"/>
              <a:gd name="adj4" fmla="val -34498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err="1">
                <a:solidFill>
                  <a:schemeClr val="tx1"/>
                </a:solidFill>
              </a:rPr>
              <a:t>reinjection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point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12812C1-B3AC-4A99-9D44-FB9A25E67E7C}"/>
              </a:ext>
            </a:extLst>
          </p:cNvPr>
          <p:cNvSpPr/>
          <p:nvPr/>
        </p:nvSpPr>
        <p:spPr>
          <a:xfrm>
            <a:off x="6169636" y="5583759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3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CED790AB-34EB-44A2-89EA-E0466EDD773B}"/>
              </a:ext>
            </a:extLst>
          </p:cNvPr>
          <p:cNvSpPr/>
          <p:nvPr/>
        </p:nvSpPr>
        <p:spPr>
          <a:xfrm>
            <a:off x="6042277" y="5472522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4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2250154-FFE5-4BF4-B771-D05AFE4B2C49}"/>
              </a:ext>
            </a:extLst>
          </p:cNvPr>
          <p:cNvSpPr/>
          <p:nvPr/>
        </p:nvSpPr>
        <p:spPr>
          <a:xfrm>
            <a:off x="5894929" y="5332846"/>
            <a:ext cx="223077" cy="214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40B2373A-5BA2-4A8D-96B9-761FF51D9C6E}"/>
              </a:ext>
            </a:extLst>
          </p:cNvPr>
          <p:cNvSpPr/>
          <p:nvPr/>
        </p:nvSpPr>
        <p:spPr>
          <a:xfrm>
            <a:off x="3852137" y="2185898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83753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5709" y="0"/>
            <a:ext cx="7048119" cy="427443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410" y="2583561"/>
            <a:ext cx="7048119" cy="427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11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9540" y="-327985"/>
            <a:ext cx="6683319" cy="746824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460" y="-327986"/>
            <a:ext cx="6683319" cy="746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014" y="1800084"/>
            <a:ext cx="2901031" cy="203992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544" y="1800084"/>
            <a:ext cx="2898062" cy="203992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453" y="4094654"/>
            <a:ext cx="2898062" cy="20399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014" y="4094654"/>
            <a:ext cx="2901031" cy="203992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1544" y="4094655"/>
            <a:ext cx="2898062" cy="203992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0751" y="-48858"/>
            <a:ext cx="2351465" cy="165518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1592" y="-56339"/>
            <a:ext cx="2353874" cy="165518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34842" y="-48857"/>
            <a:ext cx="2351465" cy="165518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70751" y="6389224"/>
            <a:ext cx="2351465" cy="165518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34842" y="6389223"/>
            <a:ext cx="2351465" cy="165518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97848" y="1800084"/>
            <a:ext cx="2897667" cy="203964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46035" y="4372463"/>
            <a:ext cx="1640272" cy="115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4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" y="217170"/>
            <a:ext cx="5715000" cy="191262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" y="2350770"/>
            <a:ext cx="5715000" cy="19126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" y="4484370"/>
            <a:ext cx="5715000" cy="191262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7460" y="298450"/>
            <a:ext cx="5715000" cy="191262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0" y="2524760"/>
            <a:ext cx="5715000" cy="191262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000" y="4596130"/>
            <a:ext cx="5715000" cy="191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511" y="-640080"/>
            <a:ext cx="5715000" cy="7620000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2169" y="7285822"/>
            <a:ext cx="6172706" cy="2057569"/>
          </a:xfrm>
          <a:prstGeom prst="rect">
            <a:avLst/>
          </a:prstGeom>
        </p:spPr>
      </p:pic>
      <p:grpSp>
        <p:nvGrpSpPr>
          <p:cNvPr id="38" name="Grupo 37"/>
          <p:cNvGrpSpPr/>
          <p:nvPr/>
        </p:nvGrpSpPr>
        <p:grpSpPr>
          <a:xfrm>
            <a:off x="670042" y="5343559"/>
            <a:ext cx="3745949" cy="850032"/>
            <a:chOff x="3070307" y="7059964"/>
            <a:chExt cx="3745949" cy="850032"/>
          </a:xfrm>
        </p:grpSpPr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8C675090-C293-4209-89F1-9DBABB7952AB}"/>
                </a:ext>
              </a:extLst>
            </p:cNvPr>
            <p:cNvSpPr/>
            <p:nvPr/>
          </p:nvSpPr>
          <p:spPr>
            <a:xfrm>
              <a:off x="4966951" y="7680453"/>
              <a:ext cx="124510" cy="1199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s-ES" sz="800" b="1" dirty="0"/>
                <a:t>6</a:t>
              </a: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C47B7EEA-A892-422B-B491-C516E4370BEF}"/>
                </a:ext>
              </a:extLst>
            </p:cNvPr>
            <p:cNvSpPr/>
            <p:nvPr/>
          </p:nvSpPr>
          <p:spPr>
            <a:xfrm>
              <a:off x="6279643" y="7790076"/>
              <a:ext cx="124510" cy="1199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s-ES" sz="800" b="1" dirty="0"/>
                <a:t>7</a:t>
              </a: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4CB2586E-DFCC-476C-8DA9-F96F1A51ADA3}"/>
                </a:ext>
              </a:extLst>
            </p:cNvPr>
            <p:cNvSpPr/>
            <p:nvPr/>
          </p:nvSpPr>
          <p:spPr>
            <a:xfrm>
              <a:off x="6365278" y="7569283"/>
              <a:ext cx="124510" cy="1199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s-ES" sz="800" b="1" dirty="0"/>
                <a:t>8</a:t>
              </a:r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C3567F18-7154-466C-A35D-2619F8C564FA}"/>
                </a:ext>
              </a:extLst>
            </p:cNvPr>
            <p:cNvSpPr/>
            <p:nvPr/>
          </p:nvSpPr>
          <p:spPr>
            <a:xfrm>
              <a:off x="6482655" y="7676421"/>
              <a:ext cx="124510" cy="1199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s-ES" sz="800" b="1" dirty="0"/>
                <a:t>9</a:t>
              </a: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F3E80CF5-D5A5-4AC9-A5A1-0D1CD14FEBC8}"/>
                </a:ext>
              </a:extLst>
            </p:cNvPr>
            <p:cNvSpPr/>
            <p:nvPr/>
          </p:nvSpPr>
          <p:spPr>
            <a:xfrm>
              <a:off x="3070307" y="7059964"/>
              <a:ext cx="124510" cy="1199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s-ES" sz="800" b="1" dirty="0"/>
                <a:t>4</a:t>
              </a: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A0D168B0-AD2B-4F41-9F3F-93AFF3EEC1E6}"/>
                </a:ext>
              </a:extLst>
            </p:cNvPr>
            <p:cNvSpPr/>
            <p:nvPr/>
          </p:nvSpPr>
          <p:spPr>
            <a:xfrm>
              <a:off x="3457703" y="7059964"/>
              <a:ext cx="124510" cy="1199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s-ES" sz="800" b="1" dirty="0"/>
                <a:t>6</a:t>
              </a: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E68475D1-7418-4B72-9C15-C3B30482050D}"/>
                </a:ext>
              </a:extLst>
            </p:cNvPr>
            <p:cNvSpPr/>
            <p:nvPr/>
          </p:nvSpPr>
          <p:spPr>
            <a:xfrm>
              <a:off x="4037930" y="7059964"/>
              <a:ext cx="124510" cy="1199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s-ES" sz="800" b="1" dirty="0"/>
                <a:t>4</a:t>
              </a: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67DA4E07-2151-4F8C-B3EB-A37BA000DD2B}"/>
                </a:ext>
              </a:extLst>
            </p:cNvPr>
            <p:cNvSpPr/>
            <p:nvPr/>
          </p:nvSpPr>
          <p:spPr>
            <a:xfrm>
              <a:off x="4461458" y="7059964"/>
              <a:ext cx="124510" cy="1199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s-ES" sz="800" b="1" dirty="0"/>
                <a:t>6</a:t>
              </a: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472A3671-C7DA-4AA1-B254-5B056A59B059}"/>
                </a:ext>
              </a:extLst>
            </p:cNvPr>
            <p:cNvSpPr/>
            <p:nvPr/>
          </p:nvSpPr>
          <p:spPr>
            <a:xfrm>
              <a:off x="4742467" y="7680453"/>
              <a:ext cx="124510" cy="1199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s-ES" sz="800" b="1" dirty="0"/>
                <a:t>4</a:t>
              </a:r>
            </a:p>
          </p:txBody>
        </p: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BCE79447-1D1B-4A5A-8244-08B46D9497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9604" y="7683135"/>
              <a:ext cx="0" cy="106493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F2490025-158E-44FA-8807-6CD6550058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1031" y="7683135"/>
              <a:ext cx="0" cy="106493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7B865851-F10F-4131-9573-3141DDF7C4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3442" y="7683135"/>
              <a:ext cx="0" cy="106493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A39C731F-55E6-4881-91E5-57CD5A5EB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0136" y="7683135"/>
              <a:ext cx="0" cy="106493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2DF9106D-C781-467C-823B-9BBE445D4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3302" y="7062646"/>
              <a:ext cx="0" cy="106493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AA07443B-DF20-44F2-AE05-28D922D0B0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9934" y="7062646"/>
              <a:ext cx="0" cy="106493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AA7EED07-9C8F-4759-B42F-EDD2343F62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9229" y="7062646"/>
              <a:ext cx="0" cy="106493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5E2E34E8-FD4A-4EDD-879D-4964B4DDE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0863" y="7062646"/>
              <a:ext cx="0" cy="106493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A39C731F-55E6-4881-91E5-57CD5A5EB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2186" y="7683135"/>
              <a:ext cx="0" cy="106493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A39C731F-55E6-4881-91E5-57CD5A5EB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4669" y="7683135"/>
              <a:ext cx="0" cy="106493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8C675090-C293-4209-89F1-9DBABB7952AB}"/>
                </a:ext>
              </a:extLst>
            </p:cNvPr>
            <p:cNvSpPr/>
            <p:nvPr/>
          </p:nvSpPr>
          <p:spPr>
            <a:xfrm>
              <a:off x="5253813" y="7680453"/>
              <a:ext cx="124510" cy="1199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s-ES" sz="800" b="1" dirty="0" smtClean="0"/>
                <a:t>4</a:t>
              </a:r>
              <a:endParaRPr lang="es-ES" sz="800" b="1" dirty="0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8C675090-C293-4209-89F1-9DBABB7952AB}"/>
                </a:ext>
              </a:extLst>
            </p:cNvPr>
            <p:cNvSpPr/>
            <p:nvPr/>
          </p:nvSpPr>
          <p:spPr>
            <a:xfrm>
              <a:off x="5835701" y="7680453"/>
              <a:ext cx="124510" cy="1199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s-ES" sz="800" b="1" dirty="0"/>
                <a:t>6</a:t>
              </a:r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8D7106F4-C5BE-4205-BDA5-265654D85651}"/>
                </a:ext>
              </a:extLst>
            </p:cNvPr>
            <p:cNvSpPr/>
            <p:nvPr/>
          </p:nvSpPr>
          <p:spPr>
            <a:xfrm>
              <a:off x="6691746" y="7680453"/>
              <a:ext cx="124510" cy="1199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s-ES" sz="800" b="1" dirty="0"/>
                <a:t>10</a:t>
              </a:r>
            </a:p>
          </p:txBody>
        </p: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CB25D55C-6727-4F2F-AC89-F76D3A791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7415" y="7683135"/>
              <a:ext cx="0" cy="106493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070" y="237177"/>
            <a:ext cx="3329940" cy="1905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8070" y="2496820"/>
            <a:ext cx="3329940" cy="1905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8070" y="4500234"/>
            <a:ext cx="3329940" cy="1905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8070" y="4500234"/>
            <a:ext cx="332994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8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2748906-AE89-4B6F-A79E-0F62400C2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760" y="0"/>
            <a:ext cx="6838480" cy="6858000"/>
          </a:xfrm>
          <a:prstGeom prst="rect">
            <a:avLst/>
          </a:prstGeom>
        </p:spPr>
      </p:pic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8405F191-9000-4B32-9385-2371E0436D9C}"/>
              </a:ext>
            </a:extLst>
          </p:cNvPr>
          <p:cNvSpPr/>
          <p:nvPr/>
        </p:nvSpPr>
        <p:spPr>
          <a:xfrm rot="18728198">
            <a:off x="4971329" y="4826986"/>
            <a:ext cx="555130" cy="2579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/>
          <a:lstStyle/>
          <a:p>
            <a:r>
              <a:rPr lang="es-ES" sz="1200" b="1" dirty="0">
                <a:solidFill>
                  <a:schemeClr val="tx1"/>
                </a:solidFill>
              </a:rPr>
              <a:t>gap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896EBF0-FCE3-4FF3-BB07-20B4407146FF}"/>
              </a:ext>
            </a:extLst>
          </p:cNvPr>
          <p:cNvSpPr/>
          <p:nvPr/>
        </p:nvSpPr>
        <p:spPr>
          <a:xfrm>
            <a:off x="5235040" y="4738427"/>
            <a:ext cx="223077" cy="214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B735E56-F374-4DE6-A7E6-EADD46EB9CD1}"/>
              </a:ext>
            </a:extLst>
          </p:cNvPr>
          <p:cNvSpPr/>
          <p:nvPr/>
        </p:nvSpPr>
        <p:spPr>
          <a:xfrm>
            <a:off x="6021801" y="5449367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9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C899A0B-2131-4244-8D4D-B68E2ED73599}"/>
              </a:ext>
            </a:extLst>
          </p:cNvPr>
          <p:cNvSpPr/>
          <p:nvPr/>
        </p:nvSpPr>
        <p:spPr>
          <a:xfrm>
            <a:off x="5891971" y="5318563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10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209042-FBE9-4EBB-A2F4-3B1F7F1E2032}"/>
              </a:ext>
            </a:extLst>
          </p:cNvPr>
          <p:cNvSpPr/>
          <p:nvPr/>
        </p:nvSpPr>
        <p:spPr>
          <a:xfrm>
            <a:off x="5687757" y="5127520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11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DBA9EB3-CD9A-40A7-851E-9AEE68D53402}"/>
              </a:ext>
            </a:extLst>
          </p:cNvPr>
          <p:cNvSpPr/>
          <p:nvPr/>
        </p:nvSpPr>
        <p:spPr>
          <a:xfrm>
            <a:off x="5465737" y="4932326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12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01526B9-B3D9-4E57-BF43-7E70FC766D9A}"/>
              </a:ext>
            </a:extLst>
          </p:cNvPr>
          <p:cNvSpPr/>
          <p:nvPr/>
        </p:nvSpPr>
        <p:spPr>
          <a:xfrm>
            <a:off x="5035273" y="4537601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13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277692E-995E-4A54-BF3A-06558C503285}"/>
              </a:ext>
            </a:extLst>
          </p:cNvPr>
          <p:cNvSpPr/>
          <p:nvPr/>
        </p:nvSpPr>
        <p:spPr>
          <a:xfrm>
            <a:off x="4812196" y="4318926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14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61CD8941-197B-475B-9624-6A8BE9D8A7B6}"/>
              </a:ext>
            </a:extLst>
          </p:cNvPr>
          <p:cNvSpPr/>
          <p:nvPr/>
        </p:nvSpPr>
        <p:spPr>
          <a:xfrm>
            <a:off x="6150966" y="5554413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8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C4D4EB7D-2A74-4A63-A09B-FBCF21C2B97F}"/>
              </a:ext>
            </a:extLst>
          </p:cNvPr>
          <p:cNvSpPr/>
          <p:nvPr/>
        </p:nvSpPr>
        <p:spPr>
          <a:xfrm>
            <a:off x="4574070" y="4103952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15</a:t>
            </a:r>
          </a:p>
        </p:txBody>
      </p:sp>
      <p:sp>
        <p:nvSpPr>
          <p:cNvPr id="42" name="Globo: línea 41">
            <a:extLst>
              <a:ext uri="{FF2B5EF4-FFF2-40B4-BE49-F238E27FC236}">
                <a16:creationId xmlns:a16="http://schemas.microsoft.com/office/drawing/2014/main" id="{7EE35428-C49E-4196-B7D6-DBE2954EB601}"/>
              </a:ext>
            </a:extLst>
          </p:cNvPr>
          <p:cNvSpPr/>
          <p:nvPr/>
        </p:nvSpPr>
        <p:spPr>
          <a:xfrm>
            <a:off x="5912974" y="3931553"/>
            <a:ext cx="1254369" cy="348952"/>
          </a:xfrm>
          <a:prstGeom prst="borderCallout1">
            <a:avLst>
              <a:gd name="adj1" fmla="val 100025"/>
              <a:gd name="adj2" fmla="val 25565"/>
              <a:gd name="adj3" fmla="val 211460"/>
              <a:gd name="adj4" fmla="val -34498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err="1">
                <a:solidFill>
                  <a:schemeClr val="tx1"/>
                </a:solidFill>
              </a:rPr>
              <a:t>reinjection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point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43" name="Globo: línea 42">
            <a:extLst>
              <a:ext uri="{FF2B5EF4-FFF2-40B4-BE49-F238E27FC236}">
                <a16:creationId xmlns:a16="http://schemas.microsoft.com/office/drawing/2014/main" id="{BE054D14-9A5B-44B5-913F-0E6925113756}"/>
              </a:ext>
            </a:extLst>
          </p:cNvPr>
          <p:cNvSpPr/>
          <p:nvPr/>
        </p:nvSpPr>
        <p:spPr>
          <a:xfrm>
            <a:off x="6215258" y="4566790"/>
            <a:ext cx="1464955" cy="416170"/>
          </a:xfrm>
          <a:prstGeom prst="borderCallout1">
            <a:avLst>
              <a:gd name="adj1" fmla="val 38173"/>
              <a:gd name="adj2" fmla="val -404"/>
              <a:gd name="adj3" fmla="val 36088"/>
              <a:gd name="adj4" fmla="val -52923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err="1">
                <a:solidFill>
                  <a:schemeClr val="tx1"/>
                </a:solidFill>
              </a:rPr>
              <a:t>missed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approaching</a:t>
            </a:r>
            <a:r>
              <a:rPr lang="es-ES" sz="1200" dirty="0">
                <a:solidFill>
                  <a:schemeClr val="tx1"/>
                </a:solidFill>
              </a:rPr>
              <a:t/>
            </a:r>
            <a:br>
              <a:rPr lang="es-ES" sz="1200" dirty="0">
                <a:solidFill>
                  <a:schemeClr val="tx1"/>
                </a:solidFill>
              </a:rPr>
            </a:br>
            <a:r>
              <a:rPr lang="es-ES" sz="1200" dirty="0" err="1">
                <a:solidFill>
                  <a:schemeClr val="tx1"/>
                </a:solidFill>
              </a:rPr>
              <a:t>aircraft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91B6C765-3016-4D03-8DE6-77F96C411EAA}"/>
              </a:ext>
            </a:extLst>
          </p:cNvPr>
          <p:cNvSpPr/>
          <p:nvPr/>
        </p:nvSpPr>
        <p:spPr>
          <a:xfrm rot="2112545">
            <a:off x="6446498" y="1464388"/>
            <a:ext cx="555130" cy="2579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/>
          <a:lstStyle/>
          <a:p>
            <a:r>
              <a:rPr lang="es-ES" sz="1200" b="1" dirty="0">
                <a:solidFill>
                  <a:schemeClr val="tx1"/>
                </a:solidFill>
              </a:rPr>
              <a:t>gap</a:t>
            </a:r>
          </a:p>
        </p:txBody>
      </p:sp>
    </p:spTree>
    <p:extLst>
      <p:ext uri="{BB962C8B-B14F-4D97-AF65-F5344CB8AC3E}">
        <p14:creationId xmlns:p14="http://schemas.microsoft.com/office/powerpoint/2010/main" val="56079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BCBED82-FA13-402D-91CE-E56D1DFAF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49" y="4527135"/>
            <a:ext cx="10413901" cy="22445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DCCD16A-5144-422F-AA46-B78AF5413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22" y="0"/>
            <a:ext cx="10438955" cy="4187501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09A69A3-9FCD-49D1-984E-D344C0FD0D12}"/>
              </a:ext>
            </a:extLst>
          </p:cNvPr>
          <p:cNvCxnSpPr/>
          <p:nvPr/>
        </p:nvCxnSpPr>
        <p:spPr>
          <a:xfrm flipV="1">
            <a:off x="7852048" y="1827227"/>
            <a:ext cx="0" cy="182449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BE054D14-9A5B-44B5-913F-0E6925113756}"/>
              </a:ext>
            </a:extLst>
          </p:cNvPr>
          <p:cNvSpPr/>
          <p:nvPr/>
        </p:nvSpPr>
        <p:spPr>
          <a:xfrm>
            <a:off x="7297508" y="2487541"/>
            <a:ext cx="1110665" cy="402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miss </a:t>
            </a:r>
            <a:r>
              <a:rPr lang="es-ES" sz="1200" dirty="0" err="1">
                <a:solidFill>
                  <a:schemeClr val="tx1"/>
                </a:solidFill>
              </a:rPr>
              <a:t>approach</a:t>
            </a:r>
            <a:endParaRPr lang="es-ES" sz="1200" dirty="0">
              <a:solidFill>
                <a:schemeClr val="tx1"/>
              </a:solidFill>
            </a:endParaRPr>
          </a:p>
          <a:p>
            <a:r>
              <a:rPr lang="es-ES" sz="1200" dirty="0" err="1">
                <a:solidFill>
                  <a:schemeClr val="tx1"/>
                </a:solidFill>
              </a:rPr>
              <a:t>point</a:t>
            </a:r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FC840D1A-0A43-41EF-8850-10894720BE87}"/>
              </a:ext>
            </a:extLst>
          </p:cNvPr>
          <p:cNvCxnSpPr>
            <a:cxnSpLocks/>
          </p:cNvCxnSpPr>
          <p:nvPr/>
        </p:nvCxnSpPr>
        <p:spPr>
          <a:xfrm flipV="1">
            <a:off x="9137220" y="2139315"/>
            <a:ext cx="0" cy="11677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9C9E2E3-D6B8-4A51-BCB9-E3C88FB57A6B}"/>
              </a:ext>
            </a:extLst>
          </p:cNvPr>
          <p:cNvSpPr/>
          <p:nvPr/>
        </p:nvSpPr>
        <p:spPr>
          <a:xfrm>
            <a:off x="8582865" y="2487541"/>
            <a:ext cx="1110665" cy="402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err="1">
                <a:solidFill>
                  <a:schemeClr val="tx1"/>
                </a:solidFill>
              </a:rPr>
              <a:t>reinjection</a:t>
            </a:r>
            <a:endParaRPr lang="es-ES" sz="1200" dirty="0">
              <a:solidFill>
                <a:schemeClr val="tx1"/>
              </a:solidFill>
            </a:endParaRPr>
          </a:p>
          <a:p>
            <a:r>
              <a:rPr lang="es-ES" sz="1200" dirty="0" err="1">
                <a:solidFill>
                  <a:schemeClr val="tx1"/>
                </a:solidFill>
              </a:rPr>
              <a:t>point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8C675090-C293-4209-89F1-9DBABB7952AB}"/>
              </a:ext>
            </a:extLst>
          </p:cNvPr>
          <p:cNvSpPr/>
          <p:nvPr/>
        </p:nvSpPr>
        <p:spPr>
          <a:xfrm>
            <a:off x="7531286" y="1533356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6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C47B7EEA-A892-422B-B491-C516E4370BEF}"/>
              </a:ext>
            </a:extLst>
          </p:cNvPr>
          <p:cNvSpPr/>
          <p:nvPr/>
        </p:nvSpPr>
        <p:spPr>
          <a:xfrm>
            <a:off x="8074606" y="635996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7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4CB2586E-DFCC-476C-8DA9-F96F1A51ADA3}"/>
              </a:ext>
            </a:extLst>
          </p:cNvPr>
          <p:cNvSpPr/>
          <p:nvPr/>
        </p:nvSpPr>
        <p:spPr>
          <a:xfrm>
            <a:off x="8209861" y="901539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8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C3567F18-7154-466C-A35D-2619F8C564FA}"/>
              </a:ext>
            </a:extLst>
          </p:cNvPr>
          <p:cNvSpPr/>
          <p:nvPr/>
        </p:nvSpPr>
        <p:spPr>
          <a:xfrm>
            <a:off x="8319494" y="1345934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9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8D7106F4-C5BE-4205-BDA5-265654D85651}"/>
              </a:ext>
            </a:extLst>
          </p:cNvPr>
          <p:cNvSpPr/>
          <p:nvPr/>
        </p:nvSpPr>
        <p:spPr>
          <a:xfrm>
            <a:off x="8428319" y="901539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10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1913BEB-7FAA-44B2-BE0F-59EB29700B68}"/>
              </a:ext>
            </a:extLst>
          </p:cNvPr>
          <p:cNvSpPr/>
          <p:nvPr/>
        </p:nvSpPr>
        <p:spPr>
          <a:xfrm>
            <a:off x="8528194" y="1343703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11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B3D8DA31-186F-49C7-9674-8B04F4D8D03C}"/>
              </a:ext>
            </a:extLst>
          </p:cNvPr>
          <p:cNvSpPr/>
          <p:nvPr/>
        </p:nvSpPr>
        <p:spPr>
          <a:xfrm>
            <a:off x="8637827" y="901539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12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805E7E06-D3D2-4029-8C77-318D03B74C44}"/>
              </a:ext>
            </a:extLst>
          </p:cNvPr>
          <p:cNvSpPr/>
          <p:nvPr/>
        </p:nvSpPr>
        <p:spPr>
          <a:xfrm>
            <a:off x="8825023" y="1187053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13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F3E80CF5-D5A5-4AC9-A5A1-0D1CD14FEBC8}"/>
              </a:ext>
            </a:extLst>
          </p:cNvPr>
          <p:cNvSpPr/>
          <p:nvPr/>
        </p:nvSpPr>
        <p:spPr>
          <a:xfrm>
            <a:off x="2451811" y="645944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4</a:t>
            </a: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A0D168B0-AD2B-4F41-9F3F-93AFF3EEC1E6}"/>
              </a:ext>
            </a:extLst>
          </p:cNvPr>
          <p:cNvSpPr/>
          <p:nvPr/>
        </p:nvSpPr>
        <p:spPr>
          <a:xfrm>
            <a:off x="4880033" y="409962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6</a:t>
            </a: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E68475D1-7418-4B72-9C15-C3B30482050D}"/>
              </a:ext>
            </a:extLst>
          </p:cNvPr>
          <p:cNvSpPr/>
          <p:nvPr/>
        </p:nvSpPr>
        <p:spPr>
          <a:xfrm>
            <a:off x="5138282" y="409962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4999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09E0B3A6-E0DE-44F5-A427-C5AAD30C3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91" y="0"/>
            <a:ext cx="6838480" cy="6858000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6D98C46C-FD45-4F49-BFB6-4D4E6271B248}"/>
              </a:ext>
            </a:extLst>
          </p:cNvPr>
          <p:cNvSpPr/>
          <p:nvPr/>
        </p:nvSpPr>
        <p:spPr>
          <a:xfrm>
            <a:off x="5606220" y="5068400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6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05A7333-BBE1-4410-8969-CB1E76F37C56}"/>
              </a:ext>
            </a:extLst>
          </p:cNvPr>
          <p:cNvSpPr/>
          <p:nvPr/>
        </p:nvSpPr>
        <p:spPr>
          <a:xfrm>
            <a:off x="5289791" y="4774875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7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D59563A-7A52-4554-9093-8C7C83B830EB}"/>
              </a:ext>
            </a:extLst>
          </p:cNvPr>
          <p:cNvSpPr/>
          <p:nvPr/>
        </p:nvSpPr>
        <p:spPr>
          <a:xfrm>
            <a:off x="4949030" y="4459363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8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F50FA09-2CFB-4EBE-933E-D372B430A0B1}"/>
              </a:ext>
            </a:extLst>
          </p:cNvPr>
          <p:cNvSpPr/>
          <p:nvPr/>
        </p:nvSpPr>
        <p:spPr>
          <a:xfrm>
            <a:off x="4573911" y="4122485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9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581A82F-533A-4A77-870E-466AA866A198}"/>
              </a:ext>
            </a:extLst>
          </p:cNvPr>
          <p:cNvSpPr/>
          <p:nvPr/>
        </p:nvSpPr>
        <p:spPr>
          <a:xfrm>
            <a:off x="4210746" y="3778560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10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15C639-B4C9-498D-A08B-09B39FA7F41D}"/>
              </a:ext>
            </a:extLst>
          </p:cNvPr>
          <p:cNvSpPr/>
          <p:nvPr/>
        </p:nvSpPr>
        <p:spPr>
          <a:xfrm>
            <a:off x="3661420" y="2262402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11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726B124-7F75-49B5-B0F2-E4FBE59F3797}"/>
              </a:ext>
            </a:extLst>
          </p:cNvPr>
          <p:cNvSpPr/>
          <p:nvPr/>
        </p:nvSpPr>
        <p:spPr>
          <a:xfrm>
            <a:off x="4373719" y="2094760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12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371D8C0-CB92-425E-B425-544D1672F3F8}"/>
              </a:ext>
            </a:extLst>
          </p:cNvPr>
          <p:cNvSpPr/>
          <p:nvPr/>
        </p:nvSpPr>
        <p:spPr>
          <a:xfrm>
            <a:off x="5813557" y="1764258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14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9441EEC-8314-4349-8278-D3390E40D067}"/>
              </a:ext>
            </a:extLst>
          </p:cNvPr>
          <p:cNvSpPr/>
          <p:nvPr/>
        </p:nvSpPr>
        <p:spPr>
          <a:xfrm>
            <a:off x="5093638" y="1929223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13</a:t>
            </a:r>
          </a:p>
        </p:txBody>
      </p:sp>
      <p:sp>
        <p:nvSpPr>
          <p:cNvPr id="32" name="Globo: línea 31">
            <a:extLst>
              <a:ext uri="{FF2B5EF4-FFF2-40B4-BE49-F238E27FC236}">
                <a16:creationId xmlns:a16="http://schemas.microsoft.com/office/drawing/2014/main" id="{29DE5831-0D2A-436D-8C06-DE47F0A7136C}"/>
              </a:ext>
            </a:extLst>
          </p:cNvPr>
          <p:cNvSpPr/>
          <p:nvPr/>
        </p:nvSpPr>
        <p:spPr>
          <a:xfrm>
            <a:off x="6215258" y="4566790"/>
            <a:ext cx="1464955" cy="416170"/>
          </a:xfrm>
          <a:prstGeom prst="borderCallout1">
            <a:avLst>
              <a:gd name="adj1" fmla="val 99969"/>
              <a:gd name="adj2" fmla="val 22983"/>
              <a:gd name="adj3" fmla="val 181422"/>
              <a:gd name="adj4" fmla="val -2605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err="1">
                <a:solidFill>
                  <a:schemeClr val="tx1"/>
                </a:solidFill>
              </a:rPr>
              <a:t>missed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approaching</a:t>
            </a:r>
            <a:r>
              <a:rPr lang="es-ES" sz="1200" dirty="0">
                <a:solidFill>
                  <a:schemeClr val="tx1"/>
                </a:solidFill>
              </a:rPr>
              <a:t/>
            </a:r>
            <a:br>
              <a:rPr lang="es-ES" sz="1200" dirty="0">
                <a:solidFill>
                  <a:schemeClr val="tx1"/>
                </a:solidFill>
              </a:rPr>
            </a:br>
            <a:r>
              <a:rPr lang="es-ES" sz="1200" dirty="0" err="1">
                <a:solidFill>
                  <a:schemeClr val="tx1"/>
                </a:solidFill>
              </a:rPr>
              <a:t>aircraft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E9D62A7D-7D58-4D43-9514-FB3F2A7BE98C}"/>
              </a:ext>
            </a:extLst>
          </p:cNvPr>
          <p:cNvSpPr/>
          <p:nvPr/>
        </p:nvSpPr>
        <p:spPr>
          <a:xfrm rot="19939889">
            <a:off x="3584071" y="3329614"/>
            <a:ext cx="555130" cy="2579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/>
          <a:lstStyle/>
          <a:p>
            <a:r>
              <a:rPr lang="es-ES" sz="1200" b="1" dirty="0">
                <a:solidFill>
                  <a:schemeClr val="tx1"/>
                </a:solidFill>
              </a:rPr>
              <a:t>gap</a:t>
            </a:r>
          </a:p>
        </p:txBody>
      </p:sp>
      <p:sp>
        <p:nvSpPr>
          <p:cNvPr id="34" name="Globo: línea 33">
            <a:extLst>
              <a:ext uri="{FF2B5EF4-FFF2-40B4-BE49-F238E27FC236}">
                <a16:creationId xmlns:a16="http://schemas.microsoft.com/office/drawing/2014/main" id="{326B9E50-D783-4BAC-9DF6-E8ECD597F9FD}"/>
              </a:ext>
            </a:extLst>
          </p:cNvPr>
          <p:cNvSpPr/>
          <p:nvPr/>
        </p:nvSpPr>
        <p:spPr>
          <a:xfrm>
            <a:off x="5912974" y="3931553"/>
            <a:ext cx="1254369" cy="348952"/>
          </a:xfrm>
          <a:prstGeom prst="borderCallout1">
            <a:avLst>
              <a:gd name="adj1" fmla="val 100025"/>
              <a:gd name="adj2" fmla="val 25565"/>
              <a:gd name="adj3" fmla="val 177738"/>
              <a:gd name="adj4" fmla="val -44031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err="1">
                <a:solidFill>
                  <a:schemeClr val="tx1"/>
                </a:solidFill>
              </a:rPr>
              <a:t>reinjection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point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CED790AB-34EB-44A2-89EA-E0466EDD773B}"/>
              </a:ext>
            </a:extLst>
          </p:cNvPr>
          <p:cNvSpPr/>
          <p:nvPr/>
        </p:nvSpPr>
        <p:spPr>
          <a:xfrm>
            <a:off x="6102394" y="5526132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4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2250154-FFE5-4BF4-B771-D05AFE4B2C49}"/>
              </a:ext>
            </a:extLst>
          </p:cNvPr>
          <p:cNvSpPr/>
          <p:nvPr/>
        </p:nvSpPr>
        <p:spPr>
          <a:xfrm>
            <a:off x="5912074" y="5351896"/>
            <a:ext cx="223077" cy="214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40B2373A-5BA2-4A8D-96B9-761FF51D9C6E}"/>
              </a:ext>
            </a:extLst>
          </p:cNvPr>
          <p:cNvSpPr/>
          <p:nvPr/>
        </p:nvSpPr>
        <p:spPr>
          <a:xfrm>
            <a:off x="6531571" y="1583918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15844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A5E5902-9FFA-4252-B46D-CBB92A24C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91" y="0"/>
            <a:ext cx="6838480" cy="6858000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7D59563A-7A52-4554-9093-8C7C83B830EB}"/>
              </a:ext>
            </a:extLst>
          </p:cNvPr>
          <p:cNvSpPr/>
          <p:nvPr/>
        </p:nvSpPr>
        <p:spPr>
          <a:xfrm>
            <a:off x="6052039" y="5480443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8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F50FA09-2CFB-4EBE-933E-D372B430A0B1}"/>
              </a:ext>
            </a:extLst>
          </p:cNvPr>
          <p:cNvSpPr/>
          <p:nvPr/>
        </p:nvSpPr>
        <p:spPr>
          <a:xfrm>
            <a:off x="5800075" y="5246971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9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581A82F-533A-4A77-870E-466AA866A198}"/>
              </a:ext>
            </a:extLst>
          </p:cNvPr>
          <p:cNvSpPr/>
          <p:nvPr/>
        </p:nvSpPr>
        <p:spPr>
          <a:xfrm>
            <a:off x="5482568" y="4947767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10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715C639-B4C9-498D-A08B-09B39FA7F41D}"/>
              </a:ext>
            </a:extLst>
          </p:cNvPr>
          <p:cNvSpPr/>
          <p:nvPr/>
        </p:nvSpPr>
        <p:spPr>
          <a:xfrm>
            <a:off x="4804599" y="4344316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11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726B124-7F75-49B5-B0F2-E4FBE59F3797}"/>
              </a:ext>
            </a:extLst>
          </p:cNvPr>
          <p:cNvSpPr/>
          <p:nvPr/>
        </p:nvSpPr>
        <p:spPr>
          <a:xfrm>
            <a:off x="4444204" y="3996697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12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371D8C0-CB92-425E-B425-544D1672F3F8}"/>
              </a:ext>
            </a:extLst>
          </p:cNvPr>
          <p:cNvSpPr/>
          <p:nvPr/>
        </p:nvSpPr>
        <p:spPr>
          <a:xfrm>
            <a:off x="3740917" y="3020796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14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9441EEC-8314-4349-8278-D3390E40D067}"/>
              </a:ext>
            </a:extLst>
          </p:cNvPr>
          <p:cNvSpPr/>
          <p:nvPr/>
        </p:nvSpPr>
        <p:spPr>
          <a:xfrm>
            <a:off x="4087036" y="3588859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13</a:t>
            </a:r>
          </a:p>
        </p:txBody>
      </p:sp>
      <p:sp>
        <p:nvSpPr>
          <p:cNvPr id="32" name="Globo: línea 31">
            <a:extLst>
              <a:ext uri="{FF2B5EF4-FFF2-40B4-BE49-F238E27FC236}">
                <a16:creationId xmlns:a16="http://schemas.microsoft.com/office/drawing/2014/main" id="{29DE5831-0D2A-436D-8C06-DE47F0A7136C}"/>
              </a:ext>
            </a:extLst>
          </p:cNvPr>
          <p:cNvSpPr/>
          <p:nvPr/>
        </p:nvSpPr>
        <p:spPr>
          <a:xfrm>
            <a:off x="6215258" y="4566790"/>
            <a:ext cx="1464955" cy="416170"/>
          </a:xfrm>
          <a:prstGeom prst="borderCallout1">
            <a:avLst>
              <a:gd name="adj1" fmla="val 35180"/>
              <a:gd name="adj2" fmla="val -224"/>
              <a:gd name="adj3" fmla="val 9591"/>
              <a:gd name="adj4" fmla="val -55020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err="1">
                <a:solidFill>
                  <a:schemeClr val="tx1"/>
                </a:solidFill>
              </a:rPr>
              <a:t>missed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approaching</a:t>
            </a:r>
            <a:r>
              <a:rPr lang="es-ES" sz="1200" dirty="0">
                <a:solidFill>
                  <a:schemeClr val="tx1"/>
                </a:solidFill>
              </a:rPr>
              <a:t/>
            </a:r>
            <a:br>
              <a:rPr lang="es-ES" sz="1200" dirty="0">
                <a:solidFill>
                  <a:schemeClr val="tx1"/>
                </a:solidFill>
              </a:rPr>
            </a:br>
            <a:r>
              <a:rPr lang="es-ES" sz="1200" dirty="0" err="1">
                <a:solidFill>
                  <a:schemeClr val="tx1"/>
                </a:solidFill>
              </a:rPr>
              <a:t>aircraft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E9D62A7D-7D58-4D43-9514-FB3F2A7BE98C}"/>
              </a:ext>
            </a:extLst>
          </p:cNvPr>
          <p:cNvSpPr/>
          <p:nvPr/>
        </p:nvSpPr>
        <p:spPr>
          <a:xfrm rot="18853464">
            <a:off x="4847921" y="4728591"/>
            <a:ext cx="555130" cy="2579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0" rtlCol="0" anchor="ctr"/>
          <a:lstStyle/>
          <a:p>
            <a:r>
              <a:rPr lang="es-ES" sz="1200" b="1" dirty="0">
                <a:solidFill>
                  <a:schemeClr val="tx1"/>
                </a:solidFill>
              </a:rPr>
              <a:t>gap</a:t>
            </a:r>
          </a:p>
        </p:txBody>
      </p:sp>
      <p:sp>
        <p:nvSpPr>
          <p:cNvPr id="34" name="Globo: línea 33">
            <a:extLst>
              <a:ext uri="{FF2B5EF4-FFF2-40B4-BE49-F238E27FC236}">
                <a16:creationId xmlns:a16="http://schemas.microsoft.com/office/drawing/2014/main" id="{326B9E50-D783-4BAC-9DF6-E8ECD597F9FD}"/>
              </a:ext>
            </a:extLst>
          </p:cNvPr>
          <p:cNvSpPr/>
          <p:nvPr/>
        </p:nvSpPr>
        <p:spPr>
          <a:xfrm>
            <a:off x="5912974" y="3931553"/>
            <a:ext cx="1254369" cy="348952"/>
          </a:xfrm>
          <a:prstGeom prst="borderCallout1">
            <a:avLst>
              <a:gd name="adj1" fmla="val 100025"/>
              <a:gd name="adj2" fmla="val 25565"/>
              <a:gd name="adj3" fmla="val 177738"/>
              <a:gd name="adj4" fmla="val -44031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err="1">
                <a:solidFill>
                  <a:schemeClr val="tx1"/>
                </a:solidFill>
              </a:rPr>
              <a:t>reinjection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point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2250154-FFE5-4BF4-B771-D05AFE4B2C49}"/>
              </a:ext>
            </a:extLst>
          </p:cNvPr>
          <p:cNvSpPr/>
          <p:nvPr/>
        </p:nvSpPr>
        <p:spPr>
          <a:xfrm>
            <a:off x="5115068" y="4642265"/>
            <a:ext cx="223077" cy="214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40B2373A-5BA2-4A8D-96B9-761FF51D9C6E}"/>
              </a:ext>
            </a:extLst>
          </p:cNvPr>
          <p:cNvSpPr/>
          <p:nvPr/>
        </p:nvSpPr>
        <p:spPr>
          <a:xfrm>
            <a:off x="3941207" y="2183231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81539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FE43941-68D3-482A-9B5B-C082C24E5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22" y="-1"/>
            <a:ext cx="10438955" cy="4187501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09A69A3-9FCD-49D1-984E-D344C0FD0D12}"/>
              </a:ext>
            </a:extLst>
          </p:cNvPr>
          <p:cNvCxnSpPr>
            <a:cxnSpLocks/>
          </p:cNvCxnSpPr>
          <p:nvPr/>
        </p:nvCxnSpPr>
        <p:spPr>
          <a:xfrm flipV="1">
            <a:off x="7641482" y="1901191"/>
            <a:ext cx="0" cy="1777196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BE054D14-9A5B-44B5-913F-0E6925113756}"/>
              </a:ext>
            </a:extLst>
          </p:cNvPr>
          <p:cNvSpPr/>
          <p:nvPr/>
        </p:nvSpPr>
        <p:spPr>
          <a:xfrm>
            <a:off x="7086942" y="2514211"/>
            <a:ext cx="1110665" cy="402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miss </a:t>
            </a:r>
            <a:r>
              <a:rPr lang="es-ES" sz="1200" dirty="0" err="1">
                <a:solidFill>
                  <a:schemeClr val="tx1"/>
                </a:solidFill>
              </a:rPr>
              <a:t>approach</a:t>
            </a:r>
            <a:endParaRPr lang="es-ES" sz="1200" dirty="0">
              <a:solidFill>
                <a:schemeClr val="tx1"/>
              </a:solidFill>
            </a:endParaRPr>
          </a:p>
          <a:p>
            <a:r>
              <a:rPr lang="es-ES" sz="1200" dirty="0" err="1">
                <a:solidFill>
                  <a:schemeClr val="tx1"/>
                </a:solidFill>
              </a:rPr>
              <a:t>point</a:t>
            </a:r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FC840D1A-0A43-41EF-8850-10894720BE87}"/>
              </a:ext>
            </a:extLst>
          </p:cNvPr>
          <p:cNvCxnSpPr>
            <a:cxnSpLocks/>
          </p:cNvCxnSpPr>
          <p:nvPr/>
        </p:nvCxnSpPr>
        <p:spPr>
          <a:xfrm flipV="1">
            <a:off x="8934274" y="1901191"/>
            <a:ext cx="0" cy="147065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9C9E2E3-D6B8-4A51-BCB9-E3C88FB57A6B}"/>
              </a:ext>
            </a:extLst>
          </p:cNvPr>
          <p:cNvSpPr/>
          <p:nvPr/>
        </p:nvSpPr>
        <p:spPr>
          <a:xfrm>
            <a:off x="8379919" y="2514211"/>
            <a:ext cx="1110665" cy="402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err="1">
                <a:solidFill>
                  <a:schemeClr val="tx1"/>
                </a:solidFill>
              </a:rPr>
              <a:t>reinjection</a:t>
            </a:r>
            <a:endParaRPr lang="es-ES" sz="1200" dirty="0">
              <a:solidFill>
                <a:schemeClr val="tx1"/>
              </a:solidFill>
            </a:endParaRPr>
          </a:p>
          <a:p>
            <a:r>
              <a:rPr lang="es-ES" sz="1200" dirty="0" err="1">
                <a:solidFill>
                  <a:schemeClr val="tx1"/>
                </a:solidFill>
              </a:rPr>
              <a:t>point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8C675090-C293-4209-89F1-9DBABB7952AB}"/>
              </a:ext>
            </a:extLst>
          </p:cNvPr>
          <p:cNvSpPr/>
          <p:nvPr/>
        </p:nvSpPr>
        <p:spPr>
          <a:xfrm>
            <a:off x="7566797" y="308810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6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C47B7EEA-A892-422B-B491-C516E4370BEF}"/>
              </a:ext>
            </a:extLst>
          </p:cNvPr>
          <p:cNvSpPr/>
          <p:nvPr/>
        </p:nvSpPr>
        <p:spPr>
          <a:xfrm>
            <a:off x="8031223" y="526445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7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4CB2586E-DFCC-476C-8DA9-F96F1A51ADA3}"/>
              </a:ext>
            </a:extLst>
          </p:cNvPr>
          <p:cNvSpPr/>
          <p:nvPr/>
        </p:nvSpPr>
        <p:spPr>
          <a:xfrm>
            <a:off x="8183512" y="701330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8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C3567F18-7154-466C-A35D-2619F8C564FA}"/>
              </a:ext>
            </a:extLst>
          </p:cNvPr>
          <p:cNvSpPr/>
          <p:nvPr/>
        </p:nvSpPr>
        <p:spPr>
          <a:xfrm>
            <a:off x="8325607" y="524193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9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8D7106F4-C5BE-4205-BDA5-265654D85651}"/>
              </a:ext>
            </a:extLst>
          </p:cNvPr>
          <p:cNvSpPr/>
          <p:nvPr/>
        </p:nvSpPr>
        <p:spPr>
          <a:xfrm>
            <a:off x="8543591" y="308810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10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1913BEB-7FAA-44B2-BE0F-59EB29700B68}"/>
              </a:ext>
            </a:extLst>
          </p:cNvPr>
          <p:cNvSpPr/>
          <p:nvPr/>
        </p:nvSpPr>
        <p:spPr>
          <a:xfrm>
            <a:off x="8822735" y="308810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11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F3E80CF5-D5A5-4AC9-A5A1-0D1CD14FEBC8}"/>
              </a:ext>
            </a:extLst>
          </p:cNvPr>
          <p:cNvSpPr/>
          <p:nvPr/>
        </p:nvSpPr>
        <p:spPr>
          <a:xfrm>
            <a:off x="3523850" y="308810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4</a:t>
            </a: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A0D168B0-AD2B-4F41-9F3F-93AFF3EEC1E6}"/>
              </a:ext>
            </a:extLst>
          </p:cNvPr>
          <p:cNvSpPr/>
          <p:nvPr/>
        </p:nvSpPr>
        <p:spPr>
          <a:xfrm>
            <a:off x="4964885" y="308810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6</a:t>
            </a: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E68475D1-7418-4B72-9C15-C3B30482050D}"/>
              </a:ext>
            </a:extLst>
          </p:cNvPr>
          <p:cNvSpPr/>
          <p:nvPr/>
        </p:nvSpPr>
        <p:spPr>
          <a:xfrm>
            <a:off x="5396154" y="308810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4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C6FCEB-2678-4667-A3A3-7F6B91156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22" y="4042617"/>
            <a:ext cx="10438955" cy="2738625"/>
          </a:xfrm>
          <a:prstGeom prst="rect">
            <a:avLst/>
          </a:prstGeom>
        </p:spPr>
      </p:pic>
      <p:sp>
        <p:nvSpPr>
          <p:cNvPr id="25" name="Elipse 24">
            <a:extLst>
              <a:ext uri="{FF2B5EF4-FFF2-40B4-BE49-F238E27FC236}">
                <a16:creationId xmlns:a16="http://schemas.microsoft.com/office/drawing/2014/main" id="{67DA4E07-2151-4F8C-B3EB-A37BA000DD2B}"/>
              </a:ext>
            </a:extLst>
          </p:cNvPr>
          <p:cNvSpPr/>
          <p:nvPr/>
        </p:nvSpPr>
        <p:spPr>
          <a:xfrm>
            <a:off x="5817695" y="308810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6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72A3671-C7DA-4AA1-B254-5B056A59B059}"/>
              </a:ext>
            </a:extLst>
          </p:cNvPr>
          <p:cNvSpPr/>
          <p:nvPr/>
        </p:nvSpPr>
        <p:spPr>
          <a:xfrm>
            <a:off x="6553451" y="308810"/>
            <a:ext cx="223077" cy="214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s-ES" sz="1400" b="1" dirty="0"/>
              <a:t>4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2BA53C5-EB85-41D2-90EF-025D2A7C1A52}"/>
              </a:ext>
            </a:extLst>
          </p:cNvPr>
          <p:cNvGrpSpPr/>
          <p:nvPr/>
        </p:nvGrpSpPr>
        <p:grpSpPr>
          <a:xfrm>
            <a:off x="2489118" y="313616"/>
            <a:ext cx="6304919" cy="190797"/>
            <a:chOff x="2489118" y="313616"/>
            <a:chExt cx="6304919" cy="234948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49F81E5E-0208-4AE7-BB38-6C3D0241B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4037" y="313616"/>
              <a:ext cx="0" cy="234948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CB25D55C-6727-4F2F-AC89-F76D3A791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6222" y="313616"/>
              <a:ext cx="0" cy="234948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BCE79447-1D1B-4A5A-8244-08B46D9497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7012" y="313616"/>
              <a:ext cx="0" cy="234948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F2490025-158E-44FA-8807-6CD6550058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8562" y="313616"/>
              <a:ext cx="0" cy="234948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7B865851-F10F-4131-9573-3141DDF7C4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8460" y="313616"/>
              <a:ext cx="0" cy="234948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A39C731F-55E6-4881-91E5-57CD5A5EB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187" y="313616"/>
              <a:ext cx="0" cy="234948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2DF9106D-C781-467C-823B-9BBE445D4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4875" y="313616"/>
              <a:ext cx="0" cy="234948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AA07443B-DF20-44F2-AE05-28D922D0B0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3890" y="313616"/>
              <a:ext cx="0" cy="234948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AA7EED07-9C8F-4759-B42F-EDD2343F62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2390" y="313616"/>
              <a:ext cx="0" cy="234948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5E2E34E8-FD4A-4EDD-879D-4964B4DDE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9000" y="313616"/>
              <a:ext cx="0" cy="234948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8F85D583-1B8A-413E-99C6-AA17734867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9118" y="313616"/>
              <a:ext cx="0" cy="234948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493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226820"/>
            <a:ext cx="8915400" cy="440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4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" y="323458"/>
            <a:ext cx="5550118" cy="653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1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800" y="-330708"/>
            <a:ext cx="10972800" cy="76962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18000" y="-330708"/>
            <a:ext cx="10972800" cy="76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8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41131C8355D14A8D6CCADE0C86F1A8" ma:contentTypeVersion="10" ma:contentTypeDescription="Crear nuevo documento." ma:contentTypeScope="" ma:versionID="acaf67ab22f132557591478ca6c74ece">
  <xsd:schema xmlns:xsd="http://www.w3.org/2001/XMLSchema" xmlns:xs="http://www.w3.org/2001/XMLSchema" xmlns:p="http://schemas.microsoft.com/office/2006/metadata/properties" xmlns:ns2="731a51f0-1b34-4ddc-8625-4e1375a0bc55" targetNamespace="http://schemas.microsoft.com/office/2006/metadata/properties" ma:root="true" ma:fieldsID="3b5320c292fa070d49594191ba5ccd1b" ns2:_="">
    <xsd:import namespace="731a51f0-1b34-4ddc-8625-4e1375a0bc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1a51f0-1b34-4ddc-8625-4e1375a0bc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C0CA86-316A-424C-92DA-5E93EBF39140}"/>
</file>

<file path=customXml/itemProps2.xml><?xml version="1.0" encoding="utf-8"?>
<ds:datastoreItem xmlns:ds="http://schemas.openxmlformats.org/officeDocument/2006/customXml" ds:itemID="{1A0BC160-12C6-4051-B1C7-6678458691AE}"/>
</file>

<file path=customXml/itemProps3.xml><?xml version="1.0" encoding="utf-8"?>
<ds:datastoreItem xmlns:ds="http://schemas.openxmlformats.org/officeDocument/2006/customXml" ds:itemID="{7D1B3E36-FEE0-431F-887D-67491563AB2F}"/>
</file>

<file path=docProps/app.xml><?xml version="1.0" encoding="utf-8"?>
<Properties xmlns="http://schemas.openxmlformats.org/officeDocument/2006/extended-properties" xmlns:vt="http://schemas.openxmlformats.org/officeDocument/2006/docPropsVTypes">
  <TotalTime>5612</TotalTime>
  <Words>116</Words>
  <Application>Microsoft Office PowerPoint</Application>
  <PresentationFormat>Panorámica</PresentationFormat>
  <Paragraphs>98</Paragraphs>
  <Slides>14</Slides>
  <Notes>0</Notes>
  <HiddenSlides>3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Avión en giro coordinado</dc:title>
  <dc:creator>Rafael Casado Gonzalez</dc:creator>
  <cp:lastModifiedBy>usuario</cp:lastModifiedBy>
  <cp:revision>35</cp:revision>
  <dcterms:created xsi:type="dcterms:W3CDTF">2018-02-28T19:10:02Z</dcterms:created>
  <dcterms:modified xsi:type="dcterms:W3CDTF">2021-03-22T19:14:11Z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0x010100E741131C8355D14A8D6CCADE0C86F1A8</vt:lpwstr>
  </property>
</Properties>
</file>