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2B6"/>
    <a:srgbClr val="2A5A7E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1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BA93-902C-8B48-CB5F-C0C5A77D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F815D-C515-2C12-552A-18D54169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B254F-A767-55DA-5976-351B40E5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AD3AE-6A8E-73EB-40D3-8F4FF34A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1AA1F-F619-E856-69EA-6E0BACB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AF478-7CE7-BAE5-4A84-528965B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61ACC-27D5-E11A-9E59-D4A9D4CF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454A-770A-DA9B-F9BD-6BB1A3BC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E9E5E-04D3-3A29-EBDF-23699D2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6BE4F-AC46-CAB0-C406-3BB15F9F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0F6D1C-7285-3FCB-DB74-87725585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D8059-D8EF-84CF-4008-B44FCF39A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76E92-BA04-FEA6-05CF-808356B7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C5FE8-7724-30DE-DCAD-D087539E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DD95B-85BC-9018-1208-B1D8FB6E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1742F-E224-4D35-791C-3D38B69B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A24A8-B0CA-5357-2BDB-09C94E60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72D88-96DB-0DC2-06D5-BB968C0E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7764D-9D8E-98AA-B77E-23353CA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43D0CA-949F-A51A-3B3A-27AF9E4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D16F-31C9-E089-47A1-F855942A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D5083-5A92-0FAC-7BE9-EAF96EDD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D80AF-3AB7-5E09-055C-569D5F0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9036F-11AA-30B8-A54A-7937515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82042-BC55-657F-5E1F-8998A12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3411D-E4E8-24D3-2B80-05A1127A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4BBA6-12D5-FE92-6D83-C7147688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95AAA-C9CC-3EE4-B0A0-05A3EE77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CECE-5405-DA02-ED4A-46433ECD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A5AA-76C9-1092-0C95-45AFD64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57C12-4F38-3F2F-86FD-A679FA07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8DFA-6072-7924-E221-F3CAB7F4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1A5C3-169D-D442-5218-7A3FCC4E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F21417-FEDC-30D3-D1A7-ED7B9CE2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739501-CCB6-2096-70A6-61CCC699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152A45-CF28-189F-B408-50E70DCF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6D32E0-81EA-BBAB-DC45-EFBC6C6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B5DE3-CBAD-DAC4-9C7C-092D070D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5B306-01D1-1EBE-10E1-02EFAC21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D4542-1FC1-7CE0-54F9-1AD85ACF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20505D-DB53-7A59-CB20-3A0AB9A2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73C39-2A14-9D14-B9BD-205A78E5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CF214A-7CC7-FC69-7AD4-23AE2AA5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DA4812-4DBD-A4DB-EAAC-256E6671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10C31C-3579-EDF3-CFD3-5CCE41A6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67DDC-E0B5-88C3-3B5C-C982A0D1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DB473-D4AD-77BE-C736-6813873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73370-4845-09C5-5E0E-8A9DC452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0C9F5D-6A03-6C91-BD10-F67B51E1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EA89D-4D0E-AA9C-E2DA-81448DE0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ACF8E-D05C-3E68-6389-50B151FA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69C47-1AE1-3985-0DFC-58E6135E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930A-2F26-4355-8E96-4F76EE39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256C13-7496-0E5D-0AE5-6CC93555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42ACD-8366-7F08-BAA6-83EA80F6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AAABD-7253-B655-1E9A-E1DE33C7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685E5-7DD7-F818-D5C6-78044C66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5B1F36-EAAE-7FD4-5775-86CB84B5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1201F3-9B89-57B2-6A51-9A3D1E0F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46D1A-DFCC-94D3-938D-31FED6CB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22FDA-E93D-D42E-2E44-2E997B1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D092F-A7A6-4391-A7AE-F2F41BD0C3C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EAB5-8A38-9C79-9D87-AC134F55D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621F6-241C-9179-DD43-E5FF0CFB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A6B0-B0A9-41C1-B116-2DFF9A71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F6B9DD-3DCB-0A32-8170-1CCE2B4C9F29}"/>
              </a:ext>
            </a:extLst>
          </p:cNvPr>
          <p:cNvSpPr/>
          <p:nvPr/>
        </p:nvSpPr>
        <p:spPr>
          <a:xfrm>
            <a:off x="2645010" y="632434"/>
            <a:ext cx="2080286" cy="2080286"/>
          </a:xfrm>
          <a:prstGeom prst="roundRect">
            <a:avLst>
              <a:gd name="adj" fmla="val 15073"/>
            </a:avLst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A4E374-9BA3-BC25-6857-1B4BD3509704}"/>
              </a:ext>
            </a:extLst>
          </p:cNvPr>
          <p:cNvSpPr/>
          <p:nvPr/>
        </p:nvSpPr>
        <p:spPr>
          <a:xfrm>
            <a:off x="2862193" y="849617"/>
            <a:ext cx="1645920" cy="1645920"/>
          </a:xfrm>
          <a:prstGeom prst="ellipse">
            <a:avLst/>
          </a:prstGeom>
          <a:gradFill flip="none" rotWithShape="1">
            <a:gsLst>
              <a:gs pos="0">
                <a:srgbClr val="3C82B6">
                  <a:shade val="30000"/>
                  <a:satMod val="115000"/>
                </a:srgbClr>
              </a:gs>
              <a:gs pos="50000">
                <a:srgbClr val="3C82B6">
                  <a:shade val="67500"/>
                  <a:satMod val="115000"/>
                </a:srgbClr>
              </a:gs>
              <a:gs pos="100000">
                <a:srgbClr val="3C82B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Modelo 3D 11">
                <a:extLst>
                  <a:ext uri="{FF2B5EF4-FFF2-40B4-BE49-F238E27FC236}">
                    <a16:creationId xmlns:a16="http://schemas.microsoft.com/office/drawing/2014/main" id="{5CB30E65-76B5-A0A8-39DD-5890105A93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238715"/>
                  </p:ext>
                </p:extLst>
              </p:nvPr>
            </p:nvGraphicFramePr>
            <p:xfrm rot="10800000">
              <a:off x="2693076" y="1076494"/>
              <a:ext cx="1964715" cy="1077194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1964715" cy="1077194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 ax="3676023" ay="-326252" az="-5883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816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Modelo 3D 11">
                <a:extLst>
                  <a:ext uri="{FF2B5EF4-FFF2-40B4-BE49-F238E27FC236}">
                    <a16:creationId xmlns:a16="http://schemas.microsoft.com/office/drawing/2014/main" id="{5CB30E65-76B5-A0A8-39DD-5890105A93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693076" y="1076494"/>
                <a:ext cx="1964715" cy="1077194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43ED48A-4892-DE11-9648-2C1AA2DDC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" y="580554"/>
            <a:ext cx="2315046" cy="23150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BC3C6D6-9DA3-E6FE-E163-D14808F8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413" y="-138493"/>
            <a:ext cx="985022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F6A465C4-011F-1F92-A2D9-16971AF5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794970"/>
            <a:ext cx="985022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Casado González</dc:creator>
  <cp:lastModifiedBy>Rafael Casado González</cp:lastModifiedBy>
  <cp:revision>1</cp:revision>
  <dcterms:created xsi:type="dcterms:W3CDTF">2024-09-08T12:33:59Z</dcterms:created>
  <dcterms:modified xsi:type="dcterms:W3CDTF">2024-09-08T13:30:21Z</dcterms:modified>
</cp:coreProperties>
</file>