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699"/>
    <a:srgbClr val="186090"/>
    <a:srgbClr val="FFCC66"/>
    <a:srgbClr val="69D8FF"/>
    <a:srgbClr val="60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E6613-5A17-4962-99CB-4ED0591D7C9D}" v="3" dt="2023-11-16T08:32:1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DC9E6613-5A17-4962-99CB-4ED0591D7C9D}"/>
    <pc:docChg chg="undo custSel addSld modSld">
      <pc:chgData name="Rafael Casado González" userId="1c71fca1-7e6b-4c6f-8614-522343b393e6" providerId="ADAL" clId="{DC9E6613-5A17-4962-99CB-4ED0591D7C9D}" dt="2023-11-16T08:32:51.231" v="55" actId="207"/>
      <pc:docMkLst>
        <pc:docMk/>
      </pc:docMkLst>
      <pc:sldChg chg="modSp mod">
        <pc:chgData name="Rafael Casado González" userId="1c71fca1-7e6b-4c6f-8614-522343b393e6" providerId="ADAL" clId="{DC9E6613-5A17-4962-99CB-4ED0591D7C9D}" dt="2023-11-16T08:28:31.735" v="15"/>
        <pc:sldMkLst>
          <pc:docMk/>
          <pc:sldMk cId="3860430913" sldId="257"/>
        </pc:sldMkLst>
        <pc:graphicFrameChg chg="mod modGraphic">
          <ac:chgData name="Rafael Casado González" userId="1c71fca1-7e6b-4c6f-8614-522343b393e6" providerId="ADAL" clId="{DC9E6613-5A17-4962-99CB-4ED0591D7C9D}" dt="2023-11-16T08:28:31.735" v="15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addSp delSp modSp add mod modAnim">
        <pc:chgData name="Rafael Casado González" userId="1c71fca1-7e6b-4c6f-8614-522343b393e6" providerId="ADAL" clId="{DC9E6613-5A17-4962-99CB-4ED0591D7C9D}" dt="2023-11-16T08:32:51.231" v="55" actId="207"/>
        <pc:sldMkLst>
          <pc:docMk/>
          <pc:sldMk cId="69303091" sldId="258"/>
        </pc:sldMkLst>
        <pc:spChg chg="add del mod ord">
          <ac:chgData name="Rafael Casado González" userId="1c71fca1-7e6b-4c6f-8614-522343b393e6" providerId="ADAL" clId="{DC9E6613-5A17-4962-99CB-4ED0591D7C9D}" dt="2023-11-16T08:32:51.231" v="55" actId="207"/>
          <ac:spMkLst>
            <pc:docMk/>
            <pc:sldMk cId="69303091" sldId="258"/>
            <ac:spMk id="2" creationId="{53EE831B-B648-F669-1362-23A05EC71EF3}"/>
          </ac:spMkLst>
        </pc:spChg>
        <pc:grpChg chg="add mod">
          <ac:chgData name="Rafael Casado González" userId="1c71fca1-7e6b-4c6f-8614-522343b393e6" providerId="ADAL" clId="{DC9E6613-5A17-4962-99CB-4ED0591D7C9D}" dt="2023-11-16T08:31:56.027" v="50" actId="164"/>
          <ac:grpSpMkLst>
            <pc:docMk/>
            <pc:sldMk cId="69303091" sldId="258"/>
            <ac:grpSpMk id="3" creationId="{3A7715B3-AA44-461A-A646-8A1DE3729FFD}"/>
          </ac:grpSpMkLst>
        </pc:grpChg>
        <pc:graphicFrameChg chg="mod">
          <ac:chgData name="Rafael Casado González" userId="1c71fca1-7e6b-4c6f-8614-522343b393e6" providerId="ADAL" clId="{DC9E6613-5A17-4962-99CB-4ED0591D7C9D}" dt="2023-11-16T08:31:56.027" v="50" actId="164"/>
          <ac:graphicFrameMkLst>
            <pc:docMk/>
            <pc:sldMk cId="69303091" sldId="258"/>
            <ac:graphicFrameMk id="6" creationId="{970BCAAF-F548-5B4E-E249-299E7A29DFC4}"/>
          </ac:graphicFrameMkLst>
        </pc:graphicFrameChg>
      </pc:sldChg>
    </pc:docChg>
  </pc:docChgLst>
  <pc:docChgLst>
    <pc:chgData name="Rafael Casado González" userId="1c71fca1-7e6b-4c6f-8614-522343b393e6" providerId="ADAL" clId="{6C064847-F7D9-4181-B86A-FA6116516E55}"/>
    <pc:docChg chg="custSel addSld delSld modSld sldOrd">
      <pc:chgData name="Rafael Casado González" userId="1c71fca1-7e6b-4c6f-8614-522343b393e6" providerId="ADAL" clId="{6C064847-F7D9-4181-B86A-FA6116516E55}" dt="2022-12-19T20:31:14.471" v="103" actId="207"/>
      <pc:docMkLst>
        <pc:docMk/>
      </pc:docMkLst>
      <pc:sldChg chg="addSp delSp modSp del mod ord">
        <pc:chgData name="Rafael Casado González" userId="1c71fca1-7e6b-4c6f-8614-522343b393e6" providerId="ADAL" clId="{6C064847-F7D9-4181-B86A-FA6116516E55}" dt="2022-11-19T12:41:17.784" v="53" actId="47"/>
        <pc:sldMkLst>
          <pc:docMk/>
          <pc:sldMk cId="2201005647" sldId="256"/>
        </pc:sldMkLst>
        <pc:graphicFrameChg chg="add del mod modGraphic">
          <ac:chgData name="Rafael Casado González" userId="1c71fca1-7e6b-4c6f-8614-522343b393e6" providerId="ADAL" clId="{6C064847-F7D9-4181-B86A-FA6116516E55}" dt="2022-11-19T12:27:33.830" v="4" actId="21"/>
          <ac:graphicFrameMkLst>
            <pc:docMk/>
            <pc:sldMk cId="2201005647" sldId="256"/>
            <ac:graphicFrameMk id="2" creationId="{A721BCDE-310D-149F-6B78-E966B13CAA09}"/>
          </ac:graphicFrameMkLst>
        </pc:graphicFrameChg>
      </pc:sldChg>
      <pc:sldChg chg="del">
        <pc:chgData name="Rafael Casado González" userId="1c71fca1-7e6b-4c6f-8614-522343b393e6" providerId="ADAL" clId="{6C064847-F7D9-4181-B86A-FA6116516E55}" dt="2022-11-19T10:54:09.301" v="0" actId="47"/>
        <pc:sldMkLst>
          <pc:docMk/>
          <pc:sldMk cId="2022169761" sldId="257"/>
        </pc:sldMkLst>
      </pc:sldChg>
      <pc:sldChg chg="addSp delSp modSp new mod modClrScheme delAnim modAnim chgLayout">
        <pc:chgData name="Rafael Casado González" userId="1c71fca1-7e6b-4c6f-8614-522343b393e6" providerId="ADAL" clId="{6C064847-F7D9-4181-B86A-FA6116516E55}" dt="2022-12-19T20:31:14.471" v="103" actId="207"/>
        <pc:sldMkLst>
          <pc:docMk/>
          <pc:sldMk cId="3860430913" sldId="257"/>
        </pc:sldMkLst>
        <pc:spChg chg="add mod">
          <ac:chgData name="Rafael Casado González" userId="1c71fca1-7e6b-4c6f-8614-522343b393e6" providerId="ADAL" clId="{6C064847-F7D9-4181-B86A-FA6116516E55}" dt="2022-12-19T20:31:14.471" v="103" actId="207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2" creationId="{A7A35328-019A-E77D-ACE3-8773D9CC5BE9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3" creationId="{8217C35B-C37C-FD2B-8FAF-3F72A6754ED0}"/>
          </ac:spMkLst>
        </pc:spChg>
        <pc:graphicFrameChg chg="add del mod modGraphic">
          <ac:chgData name="Rafael Casado González" userId="1c71fca1-7e6b-4c6f-8614-522343b393e6" providerId="ADAL" clId="{6C064847-F7D9-4181-B86A-FA6116516E55}" dt="2022-11-19T12:33:56.209" v="21" actId="478"/>
          <ac:graphicFrameMkLst>
            <pc:docMk/>
            <pc:sldMk cId="3860430913" sldId="257"/>
            <ac:graphicFrameMk id="4" creationId="{D3C59A2C-1043-E572-6F8B-8F9823FCEE29}"/>
          </ac:graphicFrameMkLst>
        </pc:graphicFrameChg>
        <pc:graphicFrameChg chg="add del mod">
          <ac:chgData name="Rafael Casado González" userId="1c71fca1-7e6b-4c6f-8614-522343b393e6" providerId="ADAL" clId="{6C064847-F7D9-4181-B86A-FA6116516E55}" dt="2022-11-19T12:39:14.448" v="26" actId="478"/>
          <ac:graphicFrameMkLst>
            <pc:docMk/>
            <pc:sldMk cId="3860430913" sldId="257"/>
            <ac:graphicFrameMk id="5" creationId="{2F21A02E-FAE4-F495-17BD-669C05214B5B}"/>
          </ac:graphicFrameMkLst>
        </pc:graphicFrameChg>
        <pc:graphicFrameChg chg="add mod modGraphic">
          <ac:chgData name="Rafael Casado González" userId="1c71fca1-7e6b-4c6f-8614-522343b393e6" providerId="ADAL" clId="{6C064847-F7D9-4181-B86A-FA6116516E55}" dt="2022-12-19T20:30:46.149" v="101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delSp modSp add del mod modTransition delAnim modAnim">
        <pc:chgData name="Rafael Casado González" userId="1c71fca1-7e6b-4c6f-8614-522343b393e6" providerId="ADAL" clId="{6C064847-F7D9-4181-B86A-FA6116516E55}" dt="2022-11-19T12:52:35.940" v="95" actId="47"/>
        <pc:sldMkLst>
          <pc:docMk/>
          <pc:sldMk cId="4214967392" sldId="258"/>
        </pc:sldMkLst>
        <pc:graphicFrameChg chg="del mod modGraphic">
          <ac:chgData name="Rafael Casado González" userId="1c71fca1-7e6b-4c6f-8614-522343b393e6" providerId="ADAL" clId="{6C064847-F7D9-4181-B86A-FA6116516E55}" dt="2022-11-19T12:49:09.939" v="94" actId="478"/>
          <ac:graphicFrameMkLst>
            <pc:docMk/>
            <pc:sldMk cId="4214967392" sldId="258"/>
            <ac:graphicFrameMk id="6" creationId="{970BCAAF-F548-5B4E-E249-299E7A29D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7831-C84F-23FD-C852-50827B43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E2F1A-8D05-0CC7-D1D7-B66FF3F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995B-2F14-2256-B317-CDC7271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FBED-CC95-1683-C48E-A705224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34A6-FCF3-7B93-68F9-C163547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3F83-DF34-D19B-A279-A23BBFB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0B475-8044-CBEA-147D-D75008C7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508A-7DF1-4EB3-D80B-CAF5E0A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94410-DAAF-4B41-7A15-65E831D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5EFE7-82E0-6E1F-01B9-08427DA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B8E92-6CB5-4EC4-64D4-6D4C50A0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7A0B43-EE23-1B95-E464-267B340F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F0E6E-5CFE-487D-E768-4DB53F3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C204-8800-5C6E-134C-F04B8A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A1E4-5574-E474-3D3F-EA4EB4D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F48C-6619-6124-5173-C4BCF8C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A02B-4157-A7A8-110C-DE5D488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6C1E-29F9-4281-2B1A-D1DE00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93889-CDD7-428F-3797-36862A8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E437-EAD6-8577-310F-778B7CD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C29B-22E3-8E2C-8372-6D4746D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FD1A0-0EFA-99A1-26D6-3C46D9C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3738F-2461-1AC8-679D-FE39B1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1459-ED16-B760-C286-E7D1472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EC3D5-3A4E-B884-D914-12FC79B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26D2-BBD8-1AE7-4603-50917796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0492-0EA8-B561-DCFC-2C24660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454A6-0DC5-28A6-20EA-5DF0B184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7EBFB-35BB-6AC8-6B74-62213C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6EEF-91D7-5B19-022D-45686D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F606EC-E325-1B39-376B-31FF8235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7576-11A0-4C7D-CA52-30A1317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4097-628A-C138-A5F0-4D1146D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8C0B3-43E2-95BD-433A-CD6B61FE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5FFDDB-9B7E-8A94-EC30-D9BA3A1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28B2-440B-BEED-7B1A-B7E4273B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33CAC-C64B-9FFF-3803-1773F9E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D825F-2A7F-4E3F-ACAE-62D9CA8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3254CA-07A7-9331-561A-760DCAD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9AAD-CC2B-F5E0-5093-5A197511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9545A-018E-AEF5-AC56-9B16281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1E50F-890E-A5BD-8EB5-EEC8EC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4A7AF-8DC9-06AB-6E67-3C8AB7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3ECC0-7348-7F20-D89A-C9DFD403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3336D-105B-7BB9-C039-550CAE2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6913-FD87-FB07-D82A-E760619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A416-6FB5-AD3A-2D4B-8DA5AF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DC2AC-D4F0-FB90-33BF-7CCBE48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582ED-F67A-F7BF-EAE4-30F88EBF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4399E-8915-1979-8C55-8F58B35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075A5-2B0C-5196-16DD-73C0529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5440-0E17-0A23-3F00-B716434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C784-4C7B-F8BA-033C-1F653CD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95BB9-CEDA-E2F3-9A3F-D55FACB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894BF-C983-DF50-FCD6-C8A1B6FA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C341F-F113-94E7-5AE5-57AD2F6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C5CB-EDFA-9A81-D320-FF3B692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533B-F942-1B85-A2D5-A8792E8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9F6BAF-F304-90F1-1043-101E4A2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ECD12-7623-129B-B1B1-CC0AD28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8A065-6D0B-48F8-E78D-B9C9B06B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1EA7-D091-4EC2-913C-937FB2C50F01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1117-31D7-D871-6F88-6DF2DF9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5E76F-4475-B188-4E02-A415A205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>
                <a:extLst>
                  <a:ext uri="{FF2B5EF4-FFF2-40B4-BE49-F238E27FC236}">
                    <a16:creationId xmlns:a16="http://schemas.microsoft.com/office/drawing/2014/main" id="{68FD8984-E78D-37DD-5717-7D6A0E731B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1331009"/>
                  </p:ext>
                </p:extLst>
              </p:nvPr>
            </p:nvGraphicFramePr>
            <p:xfrm>
              <a:off x="3117358" y="594059"/>
              <a:ext cx="5957274" cy="566987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957274" cy="5669872"/>
                    </a:xfrm>
                    <a:prstGeom prst="rect">
                      <a:avLst/>
                    </a:prstGeom>
                  </am3d:spPr>
                  <am3d:camera>
                    <am3d:pos x="0" y="0" z="668742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3934" d="1000000"/>
                    <am3d:preTrans dx="3688525" dy="0" dz="-6422576"/>
                    <am3d:scale>
                      <am3d:sx n="1000000" d="1000000"/>
                      <am3d:sy n="1000000" d="1000000"/>
                      <am3d:sz n="1000000" d="1000000"/>
                    </am3d:scale>
                    <am3d:rot ax="1" ay="-1" az="539999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4300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>
                <a:extLst>
                  <a:ext uri="{FF2B5EF4-FFF2-40B4-BE49-F238E27FC236}">
                    <a16:creationId xmlns:a16="http://schemas.microsoft.com/office/drawing/2014/main" id="{68FD8984-E78D-37DD-5717-7D6A0E731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358" y="594059"/>
                <a:ext cx="5957274" cy="56698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4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3EE831B-B648-F669-1362-23A05EC71EF3}"/>
              </a:ext>
            </a:extLst>
          </p:cNvPr>
          <p:cNvSpPr/>
          <p:nvPr/>
        </p:nvSpPr>
        <p:spPr>
          <a:xfrm>
            <a:off x="3184567" y="310047"/>
            <a:ext cx="5535058" cy="5535058"/>
          </a:xfrm>
          <a:prstGeom prst="roundRect">
            <a:avLst>
              <a:gd name="adj" fmla="val 3596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>
                <a:extLst>
                  <a:ext uri="{FF2B5EF4-FFF2-40B4-BE49-F238E27FC236}">
                    <a16:creationId xmlns:a16="http://schemas.microsoft.com/office/drawing/2014/main" id="{4D8DDFF8-01E3-9FC2-7FF7-64C2D8B4AF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868750"/>
                  </p:ext>
                </p:extLst>
              </p:nvPr>
            </p:nvGraphicFramePr>
            <p:xfrm>
              <a:off x="3868111" y="1829474"/>
              <a:ext cx="4455662" cy="319893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455662" cy="3198936"/>
                    </a:xfrm>
                    <a:prstGeom prst="rect">
                      <a:avLst/>
                    </a:prstGeom>
                  </am3d:spPr>
                  <am3d:camera>
                    <am3d:pos x="0" y="0" z="668742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3934" d="1000000"/>
                    <am3d:preTrans dx="3688525" dy="0" dz="-6422576"/>
                    <am3d:scale>
                      <am3d:sx n="1000000" d="1000000"/>
                      <am3d:sy n="1000000" d="1000000"/>
                      <am3d:sz n="1000000" d="1000000"/>
                    </am3d:scale>
                    <am3d:rot ax="17400000" ay="13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5790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>
                <a:extLst>
                  <a:ext uri="{FF2B5EF4-FFF2-40B4-BE49-F238E27FC236}">
                    <a16:creationId xmlns:a16="http://schemas.microsoft.com/office/drawing/2014/main" id="{4D8DDFF8-01E3-9FC2-7FF7-64C2D8B4AF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111" y="1829474"/>
                <a:ext cx="4455662" cy="31989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0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985ADB-11E8-B54A-A170-0B56BEE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1C1AE882-6E44-561F-54E8-60FFFF8A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1925"/>
            <a:ext cx="10582275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1408-D2EF-4D3E-6F9A-43C2EC79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B53B7-68D5-248A-0B76-0208DD3A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0"/>
            <a:ext cx="963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0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ty">
            <a:extLst>
              <a:ext uri="{FF2B5EF4-FFF2-40B4-BE49-F238E27FC236}">
                <a16:creationId xmlns:a16="http://schemas.microsoft.com/office/drawing/2014/main" id="{477E2F4A-58BF-D097-B98B-D861A936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0"/>
          <a:stretch/>
        </p:blipFill>
        <p:spPr bwMode="auto">
          <a:xfrm>
            <a:off x="0" y="974164"/>
            <a:ext cx="2495550" cy="31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57558DF-6F45-5092-C62D-F579FD827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6" b="14161"/>
          <a:stretch/>
        </p:blipFill>
        <p:spPr bwMode="auto">
          <a:xfrm>
            <a:off x="4445038" y="258741"/>
            <a:ext cx="5780703" cy="63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43743115-DBB2-2C0E-5FE3-EAC45C8AE512}"/>
              </a:ext>
            </a:extLst>
          </p:cNvPr>
          <p:cNvGrpSpPr/>
          <p:nvPr/>
        </p:nvGrpSpPr>
        <p:grpSpPr>
          <a:xfrm>
            <a:off x="5322569" y="1173116"/>
            <a:ext cx="3794761" cy="161365"/>
            <a:chOff x="-3030069" y="1422400"/>
            <a:chExt cx="20833974" cy="16136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6B3E7FF-B7E3-3437-BBC5-6578D39F722A}"/>
                </a:ext>
              </a:extLst>
            </p:cNvPr>
            <p:cNvSpPr/>
            <p:nvPr/>
          </p:nvSpPr>
          <p:spPr>
            <a:xfrm>
              <a:off x="11851341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81C8C0-10C3-3B37-D7DA-CAAE271B92E6}"/>
                </a:ext>
              </a:extLst>
            </p:cNvPr>
            <p:cNvSpPr/>
            <p:nvPr/>
          </p:nvSpPr>
          <p:spPr>
            <a:xfrm>
              <a:off x="13339482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2131C0C-575F-EB33-2AAD-CF9D39111185}"/>
                </a:ext>
              </a:extLst>
            </p:cNvPr>
            <p:cNvSpPr/>
            <p:nvPr/>
          </p:nvSpPr>
          <p:spPr>
            <a:xfrm>
              <a:off x="14827623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DDB0BC3-7F70-6E0F-F0A7-4F4D8F3C46A4}"/>
                </a:ext>
              </a:extLst>
            </p:cNvPr>
            <p:cNvSpPr/>
            <p:nvPr/>
          </p:nvSpPr>
          <p:spPr>
            <a:xfrm>
              <a:off x="1631576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7B58E3D-6F09-01AD-D71A-F1727EABE5C5}"/>
                </a:ext>
              </a:extLst>
            </p:cNvPr>
            <p:cNvSpPr/>
            <p:nvPr/>
          </p:nvSpPr>
          <p:spPr>
            <a:xfrm>
              <a:off x="589877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6F4FB82-AEF4-9212-A029-341F14846D2B}"/>
                </a:ext>
              </a:extLst>
            </p:cNvPr>
            <p:cNvSpPr/>
            <p:nvPr/>
          </p:nvSpPr>
          <p:spPr>
            <a:xfrm>
              <a:off x="738691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2A5C9D6-C884-58AD-11F8-B16AA8732FD6}"/>
                </a:ext>
              </a:extLst>
            </p:cNvPr>
            <p:cNvSpPr/>
            <p:nvPr/>
          </p:nvSpPr>
          <p:spPr>
            <a:xfrm>
              <a:off x="887505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F784D21-36BF-3228-8963-27B4A67871E2}"/>
                </a:ext>
              </a:extLst>
            </p:cNvPr>
            <p:cNvSpPr/>
            <p:nvPr/>
          </p:nvSpPr>
          <p:spPr>
            <a:xfrm>
              <a:off x="10363200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448E678-DA6A-A948-FC11-77AE70FB9C37}"/>
                </a:ext>
              </a:extLst>
            </p:cNvPr>
            <p:cNvSpPr/>
            <p:nvPr/>
          </p:nvSpPr>
          <p:spPr>
            <a:xfrm>
              <a:off x="-5378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3EEF413-5C68-02B0-1CC1-08203C4E1C2D}"/>
                </a:ext>
              </a:extLst>
            </p:cNvPr>
            <p:cNvSpPr/>
            <p:nvPr/>
          </p:nvSpPr>
          <p:spPr>
            <a:xfrm>
              <a:off x="143435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C8D791A-21B7-2275-C544-4A77F910DDDB}"/>
                </a:ext>
              </a:extLst>
            </p:cNvPr>
            <p:cNvSpPr/>
            <p:nvPr/>
          </p:nvSpPr>
          <p:spPr>
            <a:xfrm>
              <a:off x="2922495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6266D35-DB61-7319-AD85-CE9334F652F5}"/>
                </a:ext>
              </a:extLst>
            </p:cNvPr>
            <p:cNvSpPr/>
            <p:nvPr/>
          </p:nvSpPr>
          <p:spPr>
            <a:xfrm>
              <a:off x="4410636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DBC1B4A-041C-BE22-2677-2D8C9EAE9197}"/>
                </a:ext>
              </a:extLst>
            </p:cNvPr>
            <p:cNvSpPr/>
            <p:nvPr/>
          </p:nvSpPr>
          <p:spPr>
            <a:xfrm>
              <a:off x="-303006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031B5BE-C567-92FB-369D-B331D5E6AE9C}"/>
                </a:ext>
              </a:extLst>
            </p:cNvPr>
            <p:cNvSpPr/>
            <p:nvPr/>
          </p:nvSpPr>
          <p:spPr>
            <a:xfrm>
              <a:off x="-154192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F4C6AE0-E34B-9DB1-AAE5-43D80BCBA333}"/>
              </a:ext>
            </a:extLst>
          </p:cNvPr>
          <p:cNvGrpSpPr/>
          <p:nvPr/>
        </p:nvGrpSpPr>
        <p:grpSpPr>
          <a:xfrm rot="5400000">
            <a:off x="8660673" y="4542790"/>
            <a:ext cx="3794761" cy="161365"/>
            <a:chOff x="-3030069" y="1422400"/>
            <a:chExt cx="20833974" cy="16136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216B372-7BBB-D966-933D-1892467938B4}"/>
                </a:ext>
              </a:extLst>
            </p:cNvPr>
            <p:cNvSpPr/>
            <p:nvPr/>
          </p:nvSpPr>
          <p:spPr>
            <a:xfrm>
              <a:off x="11851341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9AA5386-6F94-3789-D1D3-EE79EE8921C0}"/>
                </a:ext>
              </a:extLst>
            </p:cNvPr>
            <p:cNvSpPr/>
            <p:nvPr/>
          </p:nvSpPr>
          <p:spPr>
            <a:xfrm>
              <a:off x="13339482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3E738ED-A8BC-2E43-ADBC-AEEEC8AAF426}"/>
                </a:ext>
              </a:extLst>
            </p:cNvPr>
            <p:cNvSpPr/>
            <p:nvPr/>
          </p:nvSpPr>
          <p:spPr>
            <a:xfrm>
              <a:off x="14827623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645FFB0-CB23-4933-E58B-E7C305F436D6}"/>
                </a:ext>
              </a:extLst>
            </p:cNvPr>
            <p:cNvSpPr/>
            <p:nvPr/>
          </p:nvSpPr>
          <p:spPr>
            <a:xfrm>
              <a:off x="1631576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DFD914-CEFA-BCF7-17EA-CE472E302479}"/>
                </a:ext>
              </a:extLst>
            </p:cNvPr>
            <p:cNvSpPr/>
            <p:nvPr/>
          </p:nvSpPr>
          <p:spPr>
            <a:xfrm>
              <a:off x="589877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49DF4A0-13AA-866C-A2F2-EF5245D749D4}"/>
                </a:ext>
              </a:extLst>
            </p:cNvPr>
            <p:cNvSpPr/>
            <p:nvPr/>
          </p:nvSpPr>
          <p:spPr>
            <a:xfrm>
              <a:off x="738691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33E546C-F5D5-59C2-8CE5-090ACCAAE0C3}"/>
                </a:ext>
              </a:extLst>
            </p:cNvPr>
            <p:cNvSpPr/>
            <p:nvPr/>
          </p:nvSpPr>
          <p:spPr>
            <a:xfrm>
              <a:off x="887505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AC0ED42-9A34-7179-CD76-E79AD3A3D892}"/>
                </a:ext>
              </a:extLst>
            </p:cNvPr>
            <p:cNvSpPr/>
            <p:nvPr/>
          </p:nvSpPr>
          <p:spPr>
            <a:xfrm>
              <a:off x="10363200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BEA777C-403C-3C05-F388-046793D127DE}"/>
                </a:ext>
              </a:extLst>
            </p:cNvPr>
            <p:cNvSpPr/>
            <p:nvPr/>
          </p:nvSpPr>
          <p:spPr>
            <a:xfrm>
              <a:off x="-53787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227C76C-6141-5EBC-49D5-710732C0B414}"/>
                </a:ext>
              </a:extLst>
            </p:cNvPr>
            <p:cNvSpPr/>
            <p:nvPr/>
          </p:nvSpPr>
          <p:spPr>
            <a:xfrm>
              <a:off x="1434354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3EBBE31-ED61-F63D-4955-9A9C89357C1C}"/>
                </a:ext>
              </a:extLst>
            </p:cNvPr>
            <p:cNvSpPr/>
            <p:nvPr/>
          </p:nvSpPr>
          <p:spPr>
            <a:xfrm>
              <a:off x="2922495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4" name="Rectángulo 1023">
              <a:extLst>
                <a:ext uri="{FF2B5EF4-FFF2-40B4-BE49-F238E27FC236}">
                  <a16:creationId xmlns:a16="http://schemas.microsoft.com/office/drawing/2014/main" id="{73389D0B-76E8-B406-678A-2BD2DCF0E073}"/>
                </a:ext>
              </a:extLst>
            </p:cNvPr>
            <p:cNvSpPr/>
            <p:nvPr/>
          </p:nvSpPr>
          <p:spPr>
            <a:xfrm>
              <a:off x="4410636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5" name="Rectángulo 1024">
              <a:extLst>
                <a:ext uri="{FF2B5EF4-FFF2-40B4-BE49-F238E27FC236}">
                  <a16:creationId xmlns:a16="http://schemas.microsoft.com/office/drawing/2014/main" id="{A64EEA01-5928-1908-0239-910106F58529}"/>
                </a:ext>
              </a:extLst>
            </p:cNvPr>
            <p:cNvSpPr/>
            <p:nvPr/>
          </p:nvSpPr>
          <p:spPr>
            <a:xfrm>
              <a:off x="-3030069" y="1422400"/>
              <a:ext cx="1488141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7" name="Rectángulo 1026">
              <a:extLst>
                <a:ext uri="{FF2B5EF4-FFF2-40B4-BE49-F238E27FC236}">
                  <a16:creationId xmlns:a16="http://schemas.microsoft.com/office/drawing/2014/main" id="{6F7F806E-8010-55D6-B9B1-F37F627D2DA3}"/>
                </a:ext>
              </a:extLst>
            </p:cNvPr>
            <p:cNvSpPr/>
            <p:nvPr/>
          </p:nvSpPr>
          <p:spPr>
            <a:xfrm>
              <a:off x="-1541928" y="1422400"/>
              <a:ext cx="1488141" cy="161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0668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4</cp:revision>
  <dcterms:created xsi:type="dcterms:W3CDTF">2022-11-18T17:21:20Z</dcterms:created>
  <dcterms:modified xsi:type="dcterms:W3CDTF">2024-03-03T13:13:39Z</dcterms:modified>
</cp:coreProperties>
</file>