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409A-D920-917A-C333-77C524A28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D3123B-6A8A-A858-A7DB-2E0C7A91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F5397-5C01-11DD-27B8-3615C1F2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521902-C299-A011-5685-CED8A578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11C03-A331-AA8D-C076-DCF2723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F507-32B2-E1A0-594F-EA77428A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6CC96C-57A0-F899-0452-148A60B6D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22D34-75CB-C828-A433-8AABCEA3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A33D-CB01-D6E0-3E49-371007CC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8799E-83B3-DE61-3F32-A7FBBEE7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05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4356B5-63B7-3AC8-532F-C8D33DD8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D83745-8447-8632-794A-DA8D3C349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C4871-131F-C0E4-EFEF-CC5B6F8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FDE0F-4330-EA56-50AA-2591D529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4CD4-E885-80BC-D389-6C5970E1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7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CD52-F9E7-1CB8-02FF-296A77E4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79E2DD-0E80-2A72-4FB3-77E0B025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9D3A3-799B-C3A5-2073-FDDE276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C4167-9BBA-545C-C61A-6E27F584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07AFC-4D55-6141-32B0-3F5C4C4A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E8B43-197C-65BD-C423-542E0893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2FCE2-B4E9-8693-E37E-C82FC4E5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CF1EB-682B-5FED-5DEF-9F03EAB5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DC3CF-7182-4286-1720-B0A092C5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BE18B-92C0-521E-3976-7D104D86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24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496C2-60E4-6275-9ED8-1B145A3A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9E1EB-6C1A-BCD2-7A67-CA5608B0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2EA6E8-02A2-5221-2431-89BEDFA5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FC542-DF1D-87CC-9AAA-7FE516C4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A1929-CA26-6668-18E0-A413FC3C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C0660-E238-B3B9-5682-2621DE8C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92939-EBA6-DC0B-77A1-9F201D2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830B5C-70C8-800E-DC04-9A8AAF25A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70292-783C-403B-5AD1-5E325D844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DE61F-2707-D6CA-70E7-C191D1041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8D48F1-B7FD-4277-82F5-FD6127CCF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A0FEBC-DAD0-71D9-E6DE-072BD47A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02C3F-6B3F-8EC6-5D2B-33255EDD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A5657F-8426-F3BA-C21B-E3663565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49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C54F2-4B9C-4BBF-7F40-D82E42CB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A493B3-19F4-956B-871B-38BCC1EC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B49E8D-1A17-2D66-5179-0F7163A6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19E6B0-7609-8776-EC32-601B9FAE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8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AF56E5-ADEA-BDD4-5A51-26A2EDAD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8266D-61B0-A843-DBCC-3D90CB73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ADEF4B-B977-2242-DA77-39890500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46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6A431-7A9C-2FBE-F8BC-E72FCA96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84A2A-18A0-1744-A4CE-847B03EE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D58FE-6483-19EC-ABE3-88F6C504F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7B090F-1AC4-EBD1-D436-68D53201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3C159C-2A09-F6B7-0271-AE644B4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45B689-2B30-B122-BD16-5073E0BE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AAB2A-E1A1-6AFC-CBBE-ABB4050B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8DA6B5-F4B0-E76A-B260-E184FDA1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1A7960-3477-6DEA-3728-424DA61C2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6C69D-9D4E-F768-E139-FBB47DF0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4A976-6708-39D2-6EB5-8C9A9FF8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11A423-B3C8-2C78-F82B-75A207BC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32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F50321-8BE1-7B1D-F868-7C650F32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86DED-44DA-E2BF-5178-62CF3EE7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C6CE3-8884-CC33-0A54-093AB43DE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F7CDF-7D52-4183-8153-05A3A1CB94C4}" type="datetimeFigureOut">
              <a:rPr lang="es-ES" smtClean="0"/>
              <a:t>03/03/2024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B4569-C9A9-335B-83B9-50F5BE2EE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1F46-0979-58EC-0B24-8434B70F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6879D-EF57-4025-9752-F18C6D5685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65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F2E2E02-3787-F439-6F0C-81EC93C3C1E0}"/>
              </a:ext>
            </a:extLst>
          </p:cNvPr>
          <p:cNvSpPr/>
          <p:nvPr/>
        </p:nvSpPr>
        <p:spPr>
          <a:xfrm>
            <a:off x="4419600" y="4330149"/>
            <a:ext cx="1762539" cy="56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PlatformDynamics</a:t>
            </a:r>
            <a:endParaRPr lang="es-ES" sz="14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B81DE90-C2B6-0E8A-C02B-5402E5186EBE}"/>
              </a:ext>
            </a:extLst>
          </p:cNvPr>
          <p:cNvCxnSpPr>
            <a:stCxn id="4" idx="2"/>
          </p:cNvCxnSpPr>
          <p:nvPr/>
        </p:nvCxnSpPr>
        <p:spPr>
          <a:xfrm flipH="1">
            <a:off x="5300869" y="4893366"/>
            <a:ext cx="1" cy="85145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E10944D7-9422-39FA-0889-86B8537E1FC0}"/>
              </a:ext>
            </a:extLst>
          </p:cNvPr>
          <p:cNvSpPr/>
          <p:nvPr/>
        </p:nvSpPr>
        <p:spPr>
          <a:xfrm>
            <a:off x="4419600" y="2896558"/>
            <a:ext cx="1762539" cy="56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ServoControl</a:t>
            </a:r>
            <a:endParaRPr lang="es-ES" sz="14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7E0704A-32B7-09B9-8C4B-154E64CE9C49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>
            <a:off x="5300870" y="3459775"/>
            <a:ext cx="0" cy="8703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8439D58-9E1D-B031-52C4-0E9D05E7B302}"/>
              </a:ext>
            </a:extLst>
          </p:cNvPr>
          <p:cNvSpPr/>
          <p:nvPr/>
        </p:nvSpPr>
        <p:spPr>
          <a:xfrm>
            <a:off x="6506517" y="1265808"/>
            <a:ext cx="1762539" cy="56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Navigation</a:t>
            </a:r>
            <a:endParaRPr lang="es-ES" sz="1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5E7BCA5-8E84-763D-B3A0-6D4C4B4FB9BA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rot="10800000" flipV="1">
            <a:off x="5300871" y="1547416"/>
            <a:ext cx="1205647" cy="1349141"/>
          </a:xfrm>
          <a:prstGeom prst="bentConnector2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AAEBCF4-1AD0-92FF-A139-DFEF5AF1BB1B}"/>
              </a:ext>
            </a:extLst>
          </p:cNvPr>
          <p:cNvSpPr/>
          <p:nvPr/>
        </p:nvSpPr>
        <p:spPr>
          <a:xfrm>
            <a:off x="2564295" y="1265808"/>
            <a:ext cx="1762539" cy="56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RemoteCommand</a:t>
            </a:r>
            <a:endParaRPr lang="es-ES" sz="1400" b="1" dirty="0"/>
          </a:p>
        </p:txBody>
      </p:sp>
      <p:cxnSp>
        <p:nvCxnSpPr>
          <p:cNvPr id="24" name="Conector recto de flecha 14">
            <a:extLst>
              <a:ext uri="{FF2B5EF4-FFF2-40B4-BE49-F238E27FC236}">
                <a16:creationId xmlns:a16="http://schemas.microsoft.com/office/drawing/2014/main" id="{069EEF3A-BDA4-DF66-5D19-75F4E119808E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>
            <a:off x="4326834" y="1547417"/>
            <a:ext cx="974036" cy="1349141"/>
          </a:xfrm>
          <a:prstGeom prst="bentConnector2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22D247B-16CB-331B-9E67-0FA0830FD09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445564" y="395434"/>
            <a:ext cx="1" cy="8703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CF7A7C-2D4A-E283-9B91-725508DA7C7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87786" y="395434"/>
            <a:ext cx="1" cy="8703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3A5887F-99A0-297F-EA3E-4B1E6B7D5CCF}"/>
                  </a:ext>
                </a:extLst>
              </p:cNvPr>
              <p:cNvSpPr/>
              <p:nvPr/>
            </p:nvSpPr>
            <p:spPr>
              <a:xfrm>
                <a:off x="7466660" y="740404"/>
                <a:ext cx="821562" cy="4378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pPr/>
                <a:r>
                  <a:rPr lang="es-ES" sz="1200" dirty="0"/>
                  <a:t>Flight plan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400" baseline="-25000" dirty="0"/>
              </a:p>
            </p:txBody>
          </p:sp>
        </mc:Choice>
        <mc:Fallback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D3A5887F-99A0-297F-EA3E-4B1E6B7D5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660" y="740404"/>
                <a:ext cx="821562" cy="437803"/>
              </a:xfrm>
              <a:prstGeom prst="rect">
                <a:avLst/>
              </a:prstGeom>
              <a:blipFill>
                <a:blip r:embed="rId2"/>
                <a:stretch>
                  <a:fillRect l="-7407" t="-1389" r="-741" b="-97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7AEADD3-FC27-0862-810C-7A95C55515B5}"/>
                  </a:ext>
                </a:extLst>
              </p:cNvPr>
              <p:cNvSpPr/>
              <p:nvPr/>
            </p:nvSpPr>
            <p:spPr>
              <a:xfrm>
                <a:off x="3603312" y="727195"/>
                <a:ext cx="1042456" cy="464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r>
                  <a:rPr lang="es-ES" sz="1200" dirty="0"/>
                  <a:t>Joystick action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s-ES" sz="1400" baseline="-25000" dirty="0"/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F7AEADD3-FC27-0862-810C-7A95C555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312" y="727195"/>
                <a:ext cx="1042456" cy="464221"/>
              </a:xfrm>
              <a:prstGeom prst="rect">
                <a:avLst/>
              </a:prstGeom>
              <a:blipFill>
                <a:blip r:embed="rId3"/>
                <a:stretch>
                  <a:fillRect l="-5263" t="-1316" r="-4678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E6E099E3-7EDC-B98F-276A-77D6E0F59C68}"/>
                  </a:ext>
                </a:extLst>
              </p:cNvPr>
              <p:cNvSpPr/>
              <p:nvPr/>
            </p:nvSpPr>
            <p:spPr>
              <a:xfrm>
                <a:off x="5355686" y="2313441"/>
                <a:ext cx="1713922" cy="445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r>
                  <a:rPr lang="es-ES" sz="1200" b="0" dirty="0"/>
                  <a:t>Desired body kinematics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ES" sz="1400" baseline="-25000" dirty="0"/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E6E099E3-7EDC-B98F-276A-77D6E0F59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86" y="2313441"/>
                <a:ext cx="1713922" cy="445626"/>
              </a:xfrm>
              <a:prstGeom prst="rect">
                <a:avLst/>
              </a:prstGeom>
              <a:blipFill>
                <a:blip r:embed="rId4"/>
                <a:stretch>
                  <a:fillRect l="-3559" t="-2740" r="-2135" b="-82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760BEF64-7277-FB62-0563-F3D82F38C729}"/>
                  </a:ext>
                </a:extLst>
              </p:cNvPr>
              <p:cNvSpPr/>
              <p:nvPr/>
            </p:nvSpPr>
            <p:spPr>
              <a:xfrm>
                <a:off x="5358659" y="3547901"/>
                <a:ext cx="1442822" cy="4380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pPr/>
                <a:r>
                  <a:rPr lang="es-ES" sz="1200" dirty="0" err="1"/>
                  <a:t>Rotors</a:t>
                </a:r>
                <a:r>
                  <a:rPr lang="es-ES" sz="1200" dirty="0"/>
                  <a:t> speed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𝑁𝑊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sz="1400" baseline="-25000" dirty="0"/>
              </a:p>
            </p:txBody>
          </p:sp>
        </mc:Choice>
        <mc:Fallback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760BEF64-7277-FB62-0563-F3D82F38C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59" y="3547901"/>
                <a:ext cx="1442822" cy="438060"/>
              </a:xfrm>
              <a:prstGeom prst="rect">
                <a:avLst/>
              </a:prstGeom>
              <a:blipFill>
                <a:blip r:embed="rId5"/>
                <a:stretch>
                  <a:fillRect l="-4219" t="-2778" r="-422" b="-97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9F34863-D68D-7E3B-E94C-DCD31A98C171}"/>
                  </a:ext>
                </a:extLst>
              </p:cNvPr>
              <p:cNvSpPr/>
              <p:nvPr/>
            </p:nvSpPr>
            <p:spPr>
              <a:xfrm>
                <a:off x="5365884" y="4975322"/>
                <a:ext cx="1733414" cy="464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>
                <a:spAutoFit/>
              </a:bodyPr>
              <a:lstStyle/>
              <a:p>
                <a:r>
                  <a:rPr lang="es-ES" sz="1200" dirty="0" err="1"/>
                  <a:t>Resulting</a:t>
                </a:r>
                <a:r>
                  <a:rPr lang="es-ES" sz="1200" dirty="0"/>
                  <a:t> body </a:t>
                </a:r>
                <a:r>
                  <a:rPr lang="es-ES" sz="1200" dirty="0" err="1"/>
                  <a:t>dynamics</a:t>
                </a:r>
                <a:endParaRPr lang="es-E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1200" b="0" i="1" smtClean="0"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</m:sub>
                          </m:s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s-ES" sz="1400" baseline="-25000" dirty="0"/>
              </a:p>
            </p:txBody>
          </p:sp>
        </mc:Choice>
        <mc:Fallback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79F34863-D68D-7E3B-E94C-DCD31A98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884" y="4975322"/>
                <a:ext cx="1733414" cy="464221"/>
              </a:xfrm>
              <a:prstGeom prst="rect">
                <a:avLst/>
              </a:prstGeom>
              <a:blipFill>
                <a:blip r:embed="rId6"/>
                <a:stretch>
                  <a:fillRect l="-3158" t="-2632" r="-2105"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17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1</cp:revision>
  <dcterms:created xsi:type="dcterms:W3CDTF">2024-03-03T13:20:45Z</dcterms:created>
  <dcterms:modified xsi:type="dcterms:W3CDTF">2024-03-03T13:47:16Z</dcterms:modified>
</cp:coreProperties>
</file>