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>
        <p:scale>
          <a:sx n="75" d="100"/>
          <a:sy n="75" d="100"/>
        </p:scale>
        <p:origin x="197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50:19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3312 24575,'3'-4'0,"0"-1"0,0 0 0,-1 0 0,1 0 0,-1-1 0,0 1 0,-1-1 0,0 1 0,1-1 0,-2 1 0,2-10 0,1-8 0,14-75 0,-8 40 0,3 0 0,19-57 0,12 12 0,4 2 0,73-117 0,-91 169 0,159-312 0,87-141 0,-15 110 0,-217 330 0,98-107 0,-111 137 0,3 2 0,0 1 0,2 1 0,62-36 0,-83 55 0,0 2 0,1 0 0,0 0 0,1 2 0,-1 0 0,1 1 0,0 0 0,0 1 0,0 1 0,0 0 0,18 1 0,18 6 0,0 1 0,94 26 0,98 44 0,-194-58 0,54 17 0,105 53 0,-172-70 0,-1 2 0,-1 1 0,-1 1 0,-1 3 0,-1 0 0,34 37 0,-49-42 0,-1 0 0,-1 2 0,0 0 0,-2 0 0,-1 1 0,-1 1 0,-1 0 0,-1 0 0,-1 1 0,-1 0 0,6 44 0,-4 8 0,-4 0 0,-7 123 0,-29 106 0,1-27 0,28-226 0,2-1 0,2 1 0,13 70 0,-6-70 0,3-1 0,2-1 0,3-1 0,41 90 0,-45-116 0,0-1 0,2 0 0,0-1 0,1-1 0,1 0 0,1-2 0,1 0 0,1-1 0,0 0 0,2-2 0,40 24 0,-26-22 0,2-2 0,0-1 0,1-2 0,66 13 0,174 14 0,-67-21-124,1-9-1,0-10 0,0-9 0,397-69 1,-514 58 124,-2-4 0,0-4 0,141-63 0,-197 73 0,-1-2 0,-1-1 0,-1-1 0,-1-2 0,-1-2 0,-1-1 0,-1-1 0,-2-2 0,-1 0 0,47-68 0,-49 52-6,-1-1 1,-3-1-1,-1-1 0,20-80 1,36-215 388,-68 297-219,66-410-51,-60 318-117,-3-185-1,-11-10 5,4 260 0,3 0 0,25-106 0,-24 144 0,70-244 0,-74 266 0,1 1 0,0 1 0,1-1 0,0 1 0,1 0 0,0 1 0,1-1 0,1 2 0,19-19 0,1 6 0,0 1 0,47-26 0,-73 46 0,0 0 0,-1-1 0,1 2 0,0-1 0,0 0 0,0 1 0,1-1 0,-1 1 0,0 0 0,8 0 0,-10 1 0,0 1 0,0-1 0,0 1 0,0 0 0,0 0 0,0 0 0,0 0 0,0 0 0,0 0 0,0 0 0,0 0 0,-1 1 0,1-1 0,-1 1 0,1-1 0,-1 1 0,0 0 0,1 0 0,-1-1 0,0 1 0,0 0 0,0 0 0,1 4 0,15 38 0,-1 0 0,14 73 0,-10-39 0,50 241 0,-11-45 0,-52-246 0,1-1 0,1 0 0,12 26 0,-17-45 0,1 1 0,0-1 0,0 0 0,1-1 0,0 1 0,0-1 0,1 0 0,0 0 0,0-1 0,0 0 0,1-1 0,15 9 0,19 9 0,-20-10 0,1-1 0,1 0 0,0-2 0,0-1 0,1-1 0,44 9 0,143-9 0,-25-3 0,50 9 0,-183-14 0,0-3 0,75-13 0,-10-4-1365,-69 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446E6-469B-D140-C746-9333408E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C1E42-166D-EC40-8616-51211D53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3C07E-9663-4B76-B6AE-5E243B7C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ADA6A-111D-F9FE-0BC9-3F3888B4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D8A50-6D8A-1F3B-8ECE-982CFF6B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8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D03B8-DBA9-3E8B-8907-163C5DEA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BAF94-7675-0F58-D928-69DAC3F13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004BC-D2BE-D9A1-AAB1-C44AFB1F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1C22F-663C-C594-576E-FAA7A5D0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6C51F-15D0-8C24-C4B5-A945D0B2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16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5522A7-2D3A-4200-CA7F-9E6A3658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A33C31-26A0-AC1F-5F91-A095AF360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EC2FC-8C7F-F91D-56A5-6B8A7E6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989C6-1F60-C64A-7D6E-6C6EF59C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57642-56F8-DD4D-2BDD-134A0284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6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CF29-5E1A-E901-0E1E-AAFCE2D2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606B5-F922-2956-D4FF-1565ACE4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20445-8C22-31A0-1FE3-28450253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6C456-5DAB-A689-A4FC-333F75E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DAADA-3D37-E181-752C-FC41BFD3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48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DBF4C-B020-83A7-D769-A67AEB26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559475-A4BF-9FCC-095A-1DFE4A07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38820-11B7-74F6-76AB-ED2EFA54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3E69D8-6880-8AE2-6A0D-8DA754AE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1611F-E7ED-9AF9-5D1E-FA8CCC13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8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4856F-83AD-B08C-EE16-9E4ADACA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2BFDA-4012-A0CD-CE00-225186AF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187EE8-0525-F5FE-CF8B-6EF31BA0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B69A7-B8CF-7E7C-A244-20E1A84F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1079B1-1B42-C634-1D18-7FEAC89B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0A28DA-13C1-DFD7-7343-D81E5EDA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6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1E938-F43A-75B7-663F-6CE2E4C0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DFAFE-458A-00A2-713E-1EBDBF9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4518D-630D-0E83-323E-6BE8C3B4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13D97B-FA06-BBC0-3D2C-6B1F186A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219029-EB00-24CD-F7CC-1790F5458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90E35C-80F0-F7FF-BB94-2A842B9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A861EF-0494-C4DE-0650-C3D72CD2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7387B-A041-3844-1DB7-8266CA6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57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453CB-B87F-569A-6860-C54AE1BD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0C97FA-1A09-64FD-48DB-64FFFB2A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531E5F-24DF-06AB-F653-6C1F5655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46F431-F0B8-BF65-1279-BBBD910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04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25CAB5-78B8-E5C6-E154-B42CA5CB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3C1525-9756-E702-ECF0-D4785CA6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219788-B546-4DB0-0E61-CE8799B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1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0942-E108-3139-9EC2-E9AFC4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F2171-B905-D6AF-506A-E28B549D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18BA3-CF3C-6076-D09D-E2F60581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20EB0A-543C-1CC0-E57D-1F2F9452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0E2B6-2F18-C530-92FB-1B57DF9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ADD6F-A1D9-EC2A-748E-933E3F1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6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A3C87-3BFB-87A6-6027-73E885A2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3D462A-0C5C-7C5C-CC6B-2FEAF6F4F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0C2C5E-D0E8-E452-C526-033DA411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37065-54BF-F70D-275A-66EF1683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6CBC99-BBBE-F391-D047-50FF735C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958ED-F0F0-F7F6-4D21-0E303BA2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3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97688-0074-6754-51F5-4549C63C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B1152-1C05-BE57-C342-E19D58F3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82D2D-DB51-7163-0078-32EFF6078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EF750-6C15-4320-9D9D-F77ADAC61D8A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2EB02-49A0-8185-3C30-6C73A000F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90689-7087-0466-FE59-7A3C86B4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3894D-937E-402B-A149-EB459899C3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55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A04C61-1D6C-6333-15A4-E131A77FC8C6}"/>
              </a:ext>
            </a:extLst>
          </p:cNvPr>
          <p:cNvSpPr/>
          <p:nvPr/>
        </p:nvSpPr>
        <p:spPr>
          <a:xfrm>
            <a:off x="4485640" y="418528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D50140-4D8F-64D9-9F32-9F2B5236BB16}"/>
              </a:ext>
            </a:extLst>
          </p:cNvPr>
          <p:cNvSpPr/>
          <p:nvPr/>
        </p:nvSpPr>
        <p:spPr>
          <a:xfrm>
            <a:off x="3058160" y="2961640"/>
            <a:ext cx="5049520" cy="2875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9EB087-21C5-7580-F714-43FE1B2AE2A7}"/>
              </a:ext>
            </a:extLst>
          </p:cNvPr>
          <p:cNvSpPr/>
          <p:nvPr/>
        </p:nvSpPr>
        <p:spPr>
          <a:xfrm>
            <a:off x="5363464" y="418528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VEL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CAB1FB-25E7-1692-F38A-63E05E53AA6F}"/>
              </a:ext>
            </a:extLst>
          </p:cNvPr>
          <p:cNvSpPr/>
          <p:nvPr/>
        </p:nvSpPr>
        <p:spPr>
          <a:xfrm>
            <a:off x="3261487" y="3173349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03EC5A-5FD3-F780-D9C5-65740E791913}"/>
              </a:ext>
            </a:extLst>
          </p:cNvPr>
          <p:cNvSpPr/>
          <p:nvPr/>
        </p:nvSpPr>
        <p:spPr>
          <a:xfrm>
            <a:off x="3261487" y="349205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798843-9E80-1182-58CB-7F77417BC868}"/>
              </a:ext>
            </a:extLst>
          </p:cNvPr>
          <p:cNvSpPr/>
          <p:nvPr/>
        </p:nvSpPr>
        <p:spPr>
          <a:xfrm>
            <a:off x="3261487" y="3810761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942F2B13-7FE4-BCE1-C1DF-4C4C45F6F930}"/>
              </a:ext>
            </a:extLst>
          </p:cNvPr>
          <p:cNvSpPr/>
          <p:nvPr/>
        </p:nvSpPr>
        <p:spPr>
          <a:xfrm>
            <a:off x="4070477" y="3173348"/>
            <a:ext cx="268224" cy="21399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combinar 11">
            <a:extLst>
              <a:ext uri="{FF2B5EF4-FFF2-40B4-BE49-F238E27FC236}">
                <a16:creationId xmlns:a16="http://schemas.microsoft.com/office/drawing/2014/main" id="{F5647992-DAFF-CC09-41D2-35CDEA01E75E}"/>
              </a:ext>
            </a:extLst>
          </p:cNvPr>
          <p:cNvSpPr/>
          <p:nvPr/>
        </p:nvSpPr>
        <p:spPr>
          <a:xfrm>
            <a:off x="4070477" y="3504945"/>
            <a:ext cx="268224" cy="21399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597A783-CAE9-6033-3BDF-68AA418C587E}"/>
              </a:ext>
            </a:extLst>
          </p:cNvPr>
          <p:cNvSpPr/>
          <p:nvPr/>
        </p:nvSpPr>
        <p:spPr>
          <a:xfrm rot="16200000">
            <a:off x="4102037" y="3810760"/>
            <a:ext cx="268224" cy="21399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1F7E2D-0744-84F4-A019-550DBD7CDBB1}"/>
              </a:ext>
            </a:extLst>
          </p:cNvPr>
          <p:cNvSpPr/>
          <p:nvPr/>
        </p:nvSpPr>
        <p:spPr>
          <a:xfrm>
            <a:off x="4485640" y="5488018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AE2288-3598-1337-3A79-853E53EF9932}"/>
              </a:ext>
            </a:extLst>
          </p:cNvPr>
          <p:cNvSpPr/>
          <p:nvPr/>
        </p:nvSpPr>
        <p:spPr>
          <a:xfrm>
            <a:off x="5363464" y="5488018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VEL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AE39F7-3CE5-2E26-D4CC-E95F9777AE37}"/>
              </a:ext>
            </a:extLst>
          </p:cNvPr>
          <p:cNvSpPr/>
          <p:nvPr/>
        </p:nvSpPr>
        <p:spPr>
          <a:xfrm>
            <a:off x="3261487" y="5488018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82FBB9F-8A97-F703-9C8C-59B6C88F0136}"/>
              </a:ext>
            </a:extLst>
          </p:cNvPr>
          <p:cNvCxnSpPr/>
          <p:nvPr/>
        </p:nvCxnSpPr>
        <p:spPr>
          <a:xfrm>
            <a:off x="3058160" y="5248656"/>
            <a:ext cx="5049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66ED2E9-DC5B-8602-8D83-63F50EB5E61D}"/>
              </a:ext>
            </a:extLst>
          </p:cNvPr>
          <p:cNvSpPr/>
          <p:nvPr/>
        </p:nvSpPr>
        <p:spPr>
          <a:xfrm>
            <a:off x="6300597" y="418528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ACEL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B5B2954-6A58-20C4-28FA-B567751ABEE0}"/>
              </a:ext>
            </a:extLst>
          </p:cNvPr>
          <p:cNvSpPr/>
          <p:nvPr/>
        </p:nvSpPr>
        <p:spPr>
          <a:xfrm>
            <a:off x="4485640" y="455339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JERK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109E06E-5C16-7C3C-BE0D-11CAC1228F13}"/>
              </a:ext>
            </a:extLst>
          </p:cNvPr>
          <p:cNvSpPr/>
          <p:nvPr/>
        </p:nvSpPr>
        <p:spPr>
          <a:xfrm>
            <a:off x="5363464" y="455339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SNAP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EDC2F9F-EBFA-4999-B030-63BC313BFBC3}"/>
              </a:ext>
            </a:extLst>
          </p:cNvPr>
          <p:cNvSpPr/>
          <p:nvPr/>
        </p:nvSpPr>
        <p:spPr>
          <a:xfrm>
            <a:off x="6300597" y="4553395"/>
            <a:ext cx="73977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CRCL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1ABFA9B-DB6F-5EF1-6CD2-31D04D59C7A5}"/>
              </a:ext>
            </a:extLst>
          </p:cNvPr>
          <p:cNvSpPr/>
          <p:nvPr/>
        </p:nvSpPr>
        <p:spPr>
          <a:xfrm>
            <a:off x="7382383" y="4185285"/>
            <a:ext cx="420497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FO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277DF4B-6549-28D8-5D00-2DB67DB705CE}"/>
              </a:ext>
            </a:extLst>
          </p:cNvPr>
          <p:cNvSpPr/>
          <p:nvPr/>
        </p:nvSpPr>
        <p:spPr>
          <a:xfrm>
            <a:off x="6928993" y="5488018"/>
            <a:ext cx="928751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INSERTAR</a:t>
            </a:r>
          </a:p>
        </p:txBody>
      </p:sp>
      <p:sp>
        <p:nvSpPr>
          <p:cNvPr id="27" name="Diagrama de flujo: unión de suma 26">
            <a:extLst>
              <a:ext uri="{FF2B5EF4-FFF2-40B4-BE49-F238E27FC236}">
                <a16:creationId xmlns:a16="http://schemas.microsoft.com/office/drawing/2014/main" id="{814507F9-B1B2-EB76-20E1-D76CBB43D45D}"/>
              </a:ext>
            </a:extLst>
          </p:cNvPr>
          <p:cNvSpPr/>
          <p:nvPr/>
        </p:nvSpPr>
        <p:spPr>
          <a:xfrm>
            <a:off x="7458519" y="3201797"/>
            <a:ext cx="268224" cy="268224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unión de suma 27">
            <a:extLst>
              <a:ext uri="{FF2B5EF4-FFF2-40B4-BE49-F238E27FC236}">
                <a16:creationId xmlns:a16="http://schemas.microsoft.com/office/drawing/2014/main" id="{57733FE9-B965-B9FD-A55F-C4E8A79BD721}"/>
              </a:ext>
            </a:extLst>
          </p:cNvPr>
          <p:cNvSpPr/>
          <p:nvPr/>
        </p:nvSpPr>
        <p:spPr>
          <a:xfrm>
            <a:off x="7458519" y="3484847"/>
            <a:ext cx="268224" cy="268224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unión de suma 28">
            <a:extLst>
              <a:ext uri="{FF2B5EF4-FFF2-40B4-BE49-F238E27FC236}">
                <a16:creationId xmlns:a16="http://schemas.microsoft.com/office/drawing/2014/main" id="{3E8A8715-CF5D-77D6-9B6D-2D9AF8649E3F}"/>
              </a:ext>
            </a:extLst>
          </p:cNvPr>
          <p:cNvSpPr/>
          <p:nvPr/>
        </p:nvSpPr>
        <p:spPr>
          <a:xfrm>
            <a:off x="7458519" y="3782154"/>
            <a:ext cx="268224" cy="268224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C28B167-DA5C-D6D4-F9D3-5D3A3508CDB2}"/>
              </a:ext>
            </a:extLst>
          </p:cNvPr>
          <p:cNvSpPr/>
          <p:nvPr/>
        </p:nvSpPr>
        <p:spPr>
          <a:xfrm>
            <a:off x="3058160" y="81025"/>
            <a:ext cx="5049520" cy="2875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EABF1E3-F095-451E-50CF-1A57D65A6DD5}"/>
                  </a:ext>
                </a:extLst>
              </p14:cNvPr>
              <p14:cNvContentPartPr/>
              <p14:nvPr/>
            </p14:nvContentPartPr>
            <p14:xfrm>
              <a:off x="3515360" y="991880"/>
              <a:ext cx="3106440" cy="124272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EABF1E3-F095-451E-50CF-1A57D65A6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9240" y="985760"/>
                <a:ext cx="3118680" cy="12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72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Casado González</dc:creator>
  <cp:lastModifiedBy>Rafael Casado González</cp:lastModifiedBy>
  <cp:revision>2</cp:revision>
  <dcterms:created xsi:type="dcterms:W3CDTF">2024-09-26T08:24:37Z</dcterms:created>
  <dcterms:modified xsi:type="dcterms:W3CDTF">2024-09-26T09:52:14Z</dcterms:modified>
</cp:coreProperties>
</file>