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9" r:id="rId4"/>
  </p:sldMasterIdLst>
  <p:notesMasterIdLst>
    <p:notesMasterId r:id="rId27"/>
  </p:notesMasterIdLst>
  <p:handoutMasterIdLst>
    <p:handoutMasterId r:id="rId28"/>
  </p:handoutMasterIdLst>
  <p:sldIdLst>
    <p:sldId id="1114" r:id="rId5"/>
    <p:sldId id="1112" r:id="rId6"/>
    <p:sldId id="1122" r:id="rId7"/>
    <p:sldId id="1118" r:id="rId8"/>
    <p:sldId id="1133" r:id="rId9"/>
    <p:sldId id="1113" r:id="rId10"/>
    <p:sldId id="1117" r:id="rId11"/>
    <p:sldId id="1115" r:id="rId12"/>
    <p:sldId id="1134" r:id="rId13"/>
    <p:sldId id="1132" r:id="rId14"/>
    <p:sldId id="1119" r:id="rId15"/>
    <p:sldId id="1123" r:id="rId16"/>
    <p:sldId id="1124" r:id="rId17"/>
    <p:sldId id="1130" r:id="rId18"/>
    <p:sldId id="1131" r:id="rId19"/>
    <p:sldId id="1129" r:id="rId20"/>
    <p:sldId id="1120" r:id="rId21"/>
    <p:sldId id="1125" r:id="rId22"/>
    <p:sldId id="1121" r:id="rId23"/>
    <p:sldId id="1135" r:id="rId24"/>
    <p:sldId id="1137" r:id="rId25"/>
    <p:sldId id="1138" r:id="rId26"/>
  </p:sldIdLst>
  <p:sldSz cx="9144000" cy="6858000" type="screen4x3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D00029C-3C97-4085-8090-610B2B38C644}">
          <p14:sldIdLst>
            <p14:sldId id="1114"/>
            <p14:sldId id="1112"/>
            <p14:sldId id="1122"/>
            <p14:sldId id="1118"/>
            <p14:sldId id="1133"/>
            <p14:sldId id="1113"/>
            <p14:sldId id="1117"/>
            <p14:sldId id="1115"/>
            <p14:sldId id="1134"/>
            <p14:sldId id="1132"/>
            <p14:sldId id="1119"/>
            <p14:sldId id="1123"/>
            <p14:sldId id="1124"/>
            <p14:sldId id="1130"/>
            <p14:sldId id="1131"/>
            <p14:sldId id="1129"/>
            <p14:sldId id="1120"/>
            <p14:sldId id="1125"/>
            <p14:sldId id="1121"/>
          </p14:sldIdLst>
        </p14:section>
        <p14:section name="identificación del sistema" id="{E6411C85-5266-4242-BEC0-9F106457F103}">
          <p14:sldIdLst>
            <p14:sldId id="1135"/>
            <p14:sldId id="1137"/>
            <p14:sldId id="11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FFFF"/>
    <a:srgbClr val="CCFFCC"/>
    <a:srgbClr val="FFFF99"/>
    <a:srgbClr val="FFCC99"/>
    <a:srgbClr val="99CCFF"/>
    <a:srgbClr val="FF99CC"/>
    <a:srgbClr val="D1D1D1"/>
    <a:srgbClr val="EBE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4EDEF-80BD-4ABC-B27E-12629DF30F42}" v="17" dt="2022-11-20T21:11:0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005" autoAdjust="0"/>
    <p:restoredTop sz="95811" autoAdjust="0"/>
  </p:normalViewPr>
  <p:slideViewPr>
    <p:cSldViewPr snapToGrid="0" snapToObjects="1">
      <p:cViewPr varScale="1">
        <p:scale>
          <a:sx n="93" d="100"/>
          <a:sy n="93" d="100"/>
        </p:scale>
        <p:origin x="154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59" y="96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AA94EDEF-80BD-4ABC-B27E-12629DF30F42}"/>
    <pc:docChg chg="undo custSel addSld delSld modSld addSection modSection">
      <pc:chgData name="Rafael Casado González" userId="1c71fca1-7e6b-4c6f-8614-522343b393e6" providerId="ADAL" clId="{AA94EDEF-80BD-4ABC-B27E-12629DF30F42}" dt="2022-11-20T21:11:31.864" v="388" actId="47"/>
      <pc:docMkLst>
        <pc:docMk/>
      </pc:docMkLst>
      <pc:sldChg chg="addSp delSp modSp mod modAnim">
        <pc:chgData name="Rafael Casado González" userId="1c71fca1-7e6b-4c6f-8614-522343b393e6" providerId="ADAL" clId="{AA94EDEF-80BD-4ABC-B27E-12629DF30F42}" dt="2022-11-20T17:49:12.935" v="68" actId="478"/>
        <pc:sldMkLst>
          <pc:docMk/>
          <pc:sldMk cId="122451290" sldId="1112"/>
        </pc:sldMkLst>
        <pc:spChg chg="add del mod">
          <ac:chgData name="Rafael Casado González" userId="1c71fca1-7e6b-4c6f-8614-522343b393e6" providerId="ADAL" clId="{AA94EDEF-80BD-4ABC-B27E-12629DF30F42}" dt="2022-11-20T17:49:12.935" v="68" actId="478"/>
          <ac:spMkLst>
            <pc:docMk/>
            <pc:sldMk cId="122451290" sldId="1112"/>
            <ac:spMk id="3" creationId="{C661E24C-760B-112F-CCBE-07DE2985E446}"/>
          </ac:spMkLst>
        </pc:spChg>
        <pc:spChg chg="add del mod">
          <ac:chgData name="Rafael Casado González" userId="1c71fca1-7e6b-4c6f-8614-522343b393e6" providerId="ADAL" clId="{AA94EDEF-80BD-4ABC-B27E-12629DF30F42}" dt="2022-11-20T17:49:12.935" v="68" actId="478"/>
          <ac:spMkLst>
            <pc:docMk/>
            <pc:sldMk cId="122451290" sldId="1112"/>
            <ac:spMk id="4" creationId="{D31FD0FF-C662-8A36-EAC7-727FE649AD37}"/>
          </ac:spMkLst>
        </pc:spChg>
        <pc:spChg chg="add del mod">
          <ac:chgData name="Rafael Casado González" userId="1c71fca1-7e6b-4c6f-8614-522343b393e6" providerId="ADAL" clId="{AA94EDEF-80BD-4ABC-B27E-12629DF30F42}" dt="2022-11-20T17:49:12.935" v="68" actId="478"/>
          <ac:spMkLst>
            <pc:docMk/>
            <pc:sldMk cId="122451290" sldId="1112"/>
            <ac:spMk id="5" creationId="{C09E6E22-0949-5892-1509-2201D2725E64}"/>
          </ac:spMkLst>
        </pc:spChg>
        <pc:spChg chg="add del mod">
          <ac:chgData name="Rafael Casado González" userId="1c71fca1-7e6b-4c6f-8614-522343b393e6" providerId="ADAL" clId="{AA94EDEF-80BD-4ABC-B27E-12629DF30F42}" dt="2022-11-20T17:49:12.935" v="68" actId="478"/>
          <ac:spMkLst>
            <pc:docMk/>
            <pc:sldMk cId="122451290" sldId="1112"/>
            <ac:spMk id="6" creationId="{CEBCCEE1-7BE2-A160-DD17-6776B02C3F7D}"/>
          </ac:spMkLst>
        </pc:spChg>
        <pc:spChg chg="mod">
          <ac:chgData name="Rafael Casado González" userId="1c71fca1-7e6b-4c6f-8614-522343b393e6" providerId="ADAL" clId="{AA94EDEF-80BD-4ABC-B27E-12629DF30F42}" dt="2022-11-20T17:49:04.593" v="67"/>
          <ac:spMkLst>
            <pc:docMk/>
            <pc:sldMk cId="122451290" sldId="1112"/>
            <ac:spMk id="10" creationId="{E9D43D49-37F3-7B91-9CC4-9E6EFD894C10}"/>
          </ac:spMkLst>
        </pc:spChg>
        <pc:spChg chg="mod">
          <ac:chgData name="Rafael Casado González" userId="1c71fca1-7e6b-4c6f-8614-522343b393e6" providerId="ADAL" clId="{AA94EDEF-80BD-4ABC-B27E-12629DF30F42}" dt="2022-11-20T17:49:04.593" v="67"/>
          <ac:spMkLst>
            <pc:docMk/>
            <pc:sldMk cId="122451290" sldId="1112"/>
            <ac:spMk id="11" creationId="{123BD254-EDFC-691B-FBA2-AFEDA977000F}"/>
          </ac:spMkLst>
        </pc:spChg>
        <pc:spChg chg="mod">
          <ac:chgData name="Rafael Casado González" userId="1c71fca1-7e6b-4c6f-8614-522343b393e6" providerId="ADAL" clId="{AA94EDEF-80BD-4ABC-B27E-12629DF30F42}" dt="2022-11-20T17:49:04.593" v="67"/>
          <ac:spMkLst>
            <pc:docMk/>
            <pc:sldMk cId="122451290" sldId="1112"/>
            <ac:spMk id="12" creationId="{2EF7C7C6-6159-B861-D66D-71AC27A184D5}"/>
          </ac:spMkLst>
        </pc:spChg>
        <pc:spChg chg="mod">
          <ac:chgData name="Rafael Casado González" userId="1c71fca1-7e6b-4c6f-8614-522343b393e6" providerId="ADAL" clId="{AA94EDEF-80BD-4ABC-B27E-12629DF30F42}" dt="2022-11-20T17:49:04.593" v="67"/>
          <ac:spMkLst>
            <pc:docMk/>
            <pc:sldMk cId="122451290" sldId="1112"/>
            <ac:spMk id="13" creationId="{98FE8323-095E-6EDA-0CD2-46F34984A175}"/>
          </ac:spMkLst>
        </pc:spChg>
        <pc:grpChg chg="add mod">
          <ac:chgData name="Rafael Casado González" userId="1c71fca1-7e6b-4c6f-8614-522343b393e6" providerId="ADAL" clId="{AA94EDEF-80BD-4ABC-B27E-12629DF30F42}" dt="2022-11-20T17:49:04.593" v="67"/>
          <ac:grpSpMkLst>
            <pc:docMk/>
            <pc:sldMk cId="122451290" sldId="1112"/>
            <ac:grpSpMk id="7" creationId="{2FA1A274-91E1-6E67-FA7C-01A1CDEB7515}"/>
          </ac:grpSpMkLst>
        </pc:grpChg>
        <pc:grpChg chg="del">
          <ac:chgData name="Rafael Casado González" userId="1c71fca1-7e6b-4c6f-8614-522343b393e6" providerId="ADAL" clId="{AA94EDEF-80BD-4ABC-B27E-12629DF30F42}" dt="2022-11-20T17:49:03.350" v="66" actId="478"/>
          <ac:grpSpMkLst>
            <pc:docMk/>
            <pc:sldMk cId="122451290" sldId="1112"/>
            <ac:grpSpMk id="35" creationId="{00000000-0000-0000-0000-000000000000}"/>
          </ac:grpSpMkLst>
        </pc:grpChg>
        <pc:grpChg chg="del">
          <ac:chgData name="Rafael Casado González" userId="1c71fca1-7e6b-4c6f-8614-522343b393e6" providerId="ADAL" clId="{AA94EDEF-80BD-4ABC-B27E-12629DF30F42}" dt="2022-11-20T17:49:03.350" v="66" actId="478"/>
          <ac:grpSpMkLst>
            <pc:docMk/>
            <pc:sldMk cId="122451290" sldId="1112"/>
            <ac:grpSpMk id="62" creationId="{00000000-0000-0000-0000-000000000000}"/>
          </ac:grpSpMkLst>
        </pc:grpChg>
        <pc:graphicFrameChg chg="add mod">
          <ac:chgData name="Rafael Casado González" userId="1c71fca1-7e6b-4c6f-8614-522343b393e6" providerId="ADAL" clId="{AA94EDEF-80BD-4ABC-B27E-12629DF30F42}" dt="2022-11-20T17:49:04.593" v="67"/>
          <ac:graphicFrameMkLst>
            <pc:docMk/>
            <pc:sldMk cId="122451290" sldId="1112"/>
            <ac:graphicFrameMk id="2" creationId="{9D810FD3-E8A9-4926-FBB5-6D20FC5A3192}"/>
          </ac:graphicFrameMkLst>
        </pc:graphicFrameChg>
        <pc:cxnChg chg="mod">
          <ac:chgData name="Rafael Casado González" userId="1c71fca1-7e6b-4c6f-8614-522343b393e6" providerId="ADAL" clId="{AA94EDEF-80BD-4ABC-B27E-12629DF30F42}" dt="2022-11-20T17:49:04.593" v="67"/>
          <ac:cxnSpMkLst>
            <pc:docMk/>
            <pc:sldMk cId="122451290" sldId="1112"/>
            <ac:cxnSpMk id="8" creationId="{09721431-7234-F4FF-BACB-0367F876101C}"/>
          </ac:cxnSpMkLst>
        </pc:cxnChg>
        <pc:cxnChg chg="mod">
          <ac:chgData name="Rafael Casado González" userId="1c71fca1-7e6b-4c6f-8614-522343b393e6" providerId="ADAL" clId="{AA94EDEF-80BD-4ABC-B27E-12629DF30F42}" dt="2022-11-20T17:49:04.593" v="67"/>
          <ac:cxnSpMkLst>
            <pc:docMk/>
            <pc:sldMk cId="122451290" sldId="1112"/>
            <ac:cxnSpMk id="9" creationId="{00452826-24ED-A758-30EE-75FF5A3EAD25}"/>
          </ac:cxnSpMkLst>
        </pc:cxnChg>
      </pc:sldChg>
      <pc:sldChg chg="addSp delSp modSp mod modAnim">
        <pc:chgData name="Rafael Casado González" userId="1c71fca1-7e6b-4c6f-8614-522343b393e6" providerId="ADAL" clId="{AA94EDEF-80BD-4ABC-B27E-12629DF30F42}" dt="2022-11-20T17:48:43.565" v="65" actId="14429"/>
        <pc:sldMkLst>
          <pc:docMk/>
          <pc:sldMk cId="3962224073" sldId="1114"/>
        </pc:sldMkLst>
        <pc:spChg chg="mod">
          <ac:chgData name="Rafael Casado González" userId="1c71fca1-7e6b-4c6f-8614-522343b393e6" providerId="ADAL" clId="{AA94EDEF-80BD-4ABC-B27E-12629DF30F42}" dt="2022-11-20T17:48:37.460" v="57"/>
          <ac:spMkLst>
            <pc:docMk/>
            <pc:sldMk cId="3962224073" sldId="1114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48:37.460" v="57"/>
          <ac:spMkLst>
            <pc:docMk/>
            <pc:sldMk cId="3962224073" sldId="1114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48:37.460" v="57"/>
          <ac:spMkLst>
            <pc:docMk/>
            <pc:sldMk cId="3962224073" sldId="1114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48:37.460" v="57"/>
          <ac:spMkLst>
            <pc:docMk/>
            <pc:sldMk cId="3962224073" sldId="1114"/>
            <ac:spMk id="41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7:02.685" v="44" actId="478"/>
          <ac:spMkLst>
            <pc:docMk/>
            <pc:sldMk cId="3962224073" sldId="1114"/>
            <ac:spMk id="51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47.621" v="33" actId="478"/>
          <ac:spMkLst>
            <pc:docMk/>
            <pc:sldMk cId="3962224073" sldId="1114"/>
            <ac:spMk id="56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3.293" v="37" actId="478"/>
          <ac:spMkLst>
            <pc:docMk/>
            <pc:sldMk cId="3962224073" sldId="1114"/>
            <ac:spMk id="57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45.264" v="32" actId="478"/>
          <ac:spMkLst>
            <pc:docMk/>
            <pc:sldMk cId="3962224073" sldId="1114"/>
            <ac:spMk id="58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2.484" v="36" actId="478"/>
          <ac:spMkLst>
            <pc:docMk/>
            <pc:sldMk cId="3962224073" sldId="1114"/>
            <ac:spMk id="59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1.079" v="35" actId="478"/>
          <ac:spMkLst>
            <pc:docMk/>
            <pc:sldMk cId="3962224073" sldId="1114"/>
            <ac:spMk id="60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49.245" v="34" actId="478"/>
          <ac:spMkLst>
            <pc:docMk/>
            <pc:sldMk cId="3962224073" sldId="1114"/>
            <ac:spMk id="61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7.301" v="40" actId="478"/>
          <ac:spMkLst>
            <pc:docMk/>
            <pc:sldMk cId="3962224073" sldId="1114"/>
            <ac:spMk id="62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5.774" v="39" actId="478"/>
          <ac:spMkLst>
            <pc:docMk/>
            <pc:sldMk cId="3962224073" sldId="1114"/>
            <ac:spMk id="63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4.559" v="38" actId="478"/>
          <ac:spMkLst>
            <pc:docMk/>
            <pc:sldMk cId="3962224073" sldId="1114"/>
            <ac:spMk id="64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7:00.685" v="43" actId="478"/>
          <ac:spMkLst>
            <pc:docMk/>
            <pc:sldMk cId="3962224073" sldId="1114"/>
            <ac:spMk id="65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9.467" v="42" actId="478"/>
          <ac:spMkLst>
            <pc:docMk/>
            <pc:sldMk cId="3962224073" sldId="1114"/>
            <ac:spMk id="66" creationId="{00000000-0000-0000-0000-000000000000}"/>
          </ac:spMkLst>
        </pc:spChg>
        <pc:spChg chg="del mod">
          <ac:chgData name="Rafael Casado González" userId="1c71fca1-7e6b-4c6f-8614-522343b393e6" providerId="ADAL" clId="{AA94EDEF-80BD-4ABC-B27E-12629DF30F42}" dt="2022-11-20T17:46:58.635" v="41" actId="478"/>
          <ac:spMkLst>
            <pc:docMk/>
            <pc:sldMk cId="3962224073" sldId="1114"/>
            <ac:spMk id="67" creationId="{00000000-0000-0000-0000-000000000000}"/>
          </ac:spMkLst>
        </pc:spChg>
        <pc:spChg chg="mod topLvl">
          <ac:chgData name="Rafael Casado González" userId="1c71fca1-7e6b-4c6f-8614-522343b393e6" providerId="ADAL" clId="{AA94EDEF-80BD-4ABC-B27E-12629DF30F42}" dt="2022-11-20T17:48:41.421" v="61"/>
          <ac:spMkLst>
            <pc:docMk/>
            <pc:sldMk cId="3962224073" sldId="1114"/>
            <ac:spMk id="99" creationId="{00000000-0000-0000-0000-000000000000}"/>
          </ac:spMkLst>
        </pc:spChg>
        <pc:spChg chg="mod topLvl">
          <ac:chgData name="Rafael Casado González" userId="1c71fca1-7e6b-4c6f-8614-522343b393e6" providerId="ADAL" clId="{AA94EDEF-80BD-4ABC-B27E-12629DF30F42}" dt="2022-11-20T17:48:40.893" v="60"/>
          <ac:spMkLst>
            <pc:docMk/>
            <pc:sldMk cId="3962224073" sldId="1114"/>
            <ac:spMk id="100" creationId="{00000000-0000-0000-0000-000000000000}"/>
          </ac:spMkLst>
        </pc:spChg>
        <pc:spChg chg="mod topLvl">
          <ac:chgData name="Rafael Casado González" userId="1c71fca1-7e6b-4c6f-8614-522343b393e6" providerId="ADAL" clId="{AA94EDEF-80BD-4ABC-B27E-12629DF30F42}" dt="2022-11-20T17:48:40.366" v="59"/>
          <ac:spMkLst>
            <pc:docMk/>
            <pc:sldMk cId="3962224073" sldId="1114"/>
            <ac:spMk id="101" creationId="{00000000-0000-0000-0000-000000000000}"/>
          </ac:spMkLst>
        </pc:spChg>
        <pc:spChg chg="mod topLvl">
          <ac:chgData name="Rafael Casado González" userId="1c71fca1-7e6b-4c6f-8614-522343b393e6" providerId="ADAL" clId="{AA94EDEF-80BD-4ABC-B27E-12629DF30F42}" dt="2022-11-20T17:48:39.574" v="58"/>
          <ac:spMkLst>
            <pc:docMk/>
            <pc:sldMk cId="3962224073" sldId="1114"/>
            <ac:spMk id="102" creationId="{00000000-0000-0000-0000-000000000000}"/>
          </ac:spMkLst>
        </pc:spChg>
        <pc:spChg chg="mod modVis">
          <ac:chgData name="Rafael Casado González" userId="1c71fca1-7e6b-4c6f-8614-522343b393e6" providerId="ADAL" clId="{AA94EDEF-80BD-4ABC-B27E-12629DF30F42}" dt="2022-11-20T17:48:43.013" v="64" actId="14429"/>
          <ac:spMkLst>
            <pc:docMk/>
            <pc:sldMk cId="3962224073" sldId="1114"/>
            <ac:spMk id="10243" creationId="{00000000-0000-0000-0000-000000000000}"/>
          </ac:spMkLst>
        </pc:spChg>
        <pc:spChg chg="mod modVis">
          <ac:chgData name="Rafael Casado González" userId="1c71fca1-7e6b-4c6f-8614-522343b393e6" providerId="ADAL" clId="{AA94EDEF-80BD-4ABC-B27E-12629DF30F42}" dt="2022-11-20T17:48:43.565" v="65" actId="14429"/>
          <ac:spMkLst>
            <pc:docMk/>
            <pc:sldMk cId="3962224073" sldId="1114"/>
            <ac:spMk id="10244" creationId="{00000000-0000-0000-0000-000000000000}"/>
          </ac:spMkLst>
        </pc:spChg>
        <pc:grpChg chg="mod modVis">
          <ac:chgData name="Rafael Casado González" userId="1c71fca1-7e6b-4c6f-8614-522343b393e6" providerId="ADAL" clId="{AA94EDEF-80BD-4ABC-B27E-12629DF30F42}" dt="2022-11-20T17:48:37.460" v="57"/>
          <ac:grpSpMkLst>
            <pc:docMk/>
            <pc:sldMk cId="3962224073" sldId="1114"/>
            <ac:grpSpMk id="35" creationId="{00000000-0000-0000-0000-000000000000}"/>
          </ac:grpSpMkLst>
        </pc:grpChg>
        <pc:grpChg chg="del mod modVis">
          <ac:chgData name="Rafael Casado González" userId="1c71fca1-7e6b-4c6f-8614-522343b393e6" providerId="ADAL" clId="{AA94EDEF-80BD-4ABC-B27E-12629DF30F42}" dt="2022-11-20T17:47:00.685" v="43" actId="478"/>
          <ac:grpSpMkLst>
            <pc:docMk/>
            <pc:sldMk cId="3962224073" sldId="1114"/>
            <ac:grpSpMk id="42" creationId="{00000000-0000-0000-0000-000000000000}"/>
          </ac:grpSpMkLst>
        </pc:grpChg>
        <pc:grpChg chg="del mod">
          <ac:chgData name="Rafael Casado González" userId="1c71fca1-7e6b-4c6f-8614-522343b393e6" providerId="ADAL" clId="{AA94EDEF-80BD-4ABC-B27E-12629DF30F42}" dt="2022-11-20T17:46:57.301" v="40" actId="478"/>
          <ac:grpSpMkLst>
            <pc:docMk/>
            <pc:sldMk cId="3962224073" sldId="1114"/>
            <ac:grpSpMk id="50" creationId="{00000000-0000-0000-0000-000000000000}"/>
          </ac:grpSpMkLst>
        </pc:grpChg>
        <pc:grpChg chg="del mod">
          <ac:chgData name="Rafael Casado González" userId="1c71fca1-7e6b-4c6f-8614-522343b393e6" providerId="ADAL" clId="{AA94EDEF-80BD-4ABC-B27E-12629DF30F42}" dt="2022-11-20T17:46:59.467" v="42" actId="478"/>
          <ac:grpSpMkLst>
            <pc:docMk/>
            <pc:sldMk cId="3962224073" sldId="1114"/>
            <ac:grpSpMk id="52" creationId="{00000000-0000-0000-0000-000000000000}"/>
          </ac:grpSpMkLst>
        </pc:grpChg>
        <pc:grpChg chg="del mod">
          <ac:chgData name="Rafael Casado González" userId="1c71fca1-7e6b-4c6f-8614-522343b393e6" providerId="ADAL" clId="{AA94EDEF-80BD-4ABC-B27E-12629DF30F42}" dt="2022-11-20T17:46:55.774" v="39" actId="478"/>
          <ac:grpSpMkLst>
            <pc:docMk/>
            <pc:sldMk cId="3962224073" sldId="1114"/>
            <ac:grpSpMk id="53" creationId="{00000000-0000-0000-0000-000000000000}"/>
          </ac:grpSpMkLst>
        </pc:grpChg>
        <pc:grpChg chg="del mod">
          <ac:chgData name="Rafael Casado González" userId="1c71fca1-7e6b-4c6f-8614-522343b393e6" providerId="ADAL" clId="{AA94EDEF-80BD-4ABC-B27E-12629DF30F42}" dt="2022-11-20T17:46:51.079" v="35" actId="478"/>
          <ac:grpSpMkLst>
            <pc:docMk/>
            <pc:sldMk cId="3962224073" sldId="1114"/>
            <ac:grpSpMk id="54" creationId="{00000000-0000-0000-0000-000000000000}"/>
          </ac:grpSpMkLst>
        </pc:grpChg>
        <pc:grpChg chg="del mod">
          <ac:chgData name="Rafael Casado González" userId="1c71fca1-7e6b-4c6f-8614-522343b393e6" providerId="ADAL" clId="{AA94EDEF-80BD-4ABC-B27E-12629DF30F42}" dt="2022-11-20T17:46:47.621" v="33" actId="478"/>
          <ac:grpSpMkLst>
            <pc:docMk/>
            <pc:sldMk cId="3962224073" sldId="1114"/>
            <ac:grpSpMk id="55" creationId="{00000000-0000-0000-0000-000000000000}"/>
          </ac:grpSpMkLst>
        </pc:grpChg>
        <pc:grpChg chg="del mod modVis">
          <ac:chgData name="Rafael Casado González" userId="1c71fca1-7e6b-4c6f-8614-522343b393e6" providerId="ADAL" clId="{AA94EDEF-80BD-4ABC-B27E-12629DF30F42}" dt="2022-11-20T17:47:17.219" v="47" actId="165"/>
          <ac:grpSpMkLst>
            <pc:docMk/>
            <pc:sldMk cId="3962224073" sldId="1114"/>
            <ac:grpSpMk id="96" creationId="{00000000-0000-0000-0000-000000000000}"/>
          </ac:grpSpMkLst>
        </pc:grpChg>
        <pc:graphicFrameChg chg="add mod ord modVis modGraphic">
          <ac:chgData name="Rafael Casado González" userId="1c71fca1-7e6b-4c6f-8614-522343b393e6" providerId="ADAL" clId="{AA94EDEF-80BD-4ABC-B27E-12629DF30F42}" dt="2022-11-20T17:46:03.721" v="25"/>
          <ac:graphicFrameMkLst>
            <pc:docMk/>
            <pc:sldMk cId="3962224073" sldId="1114"/>
            <ac:graphicFrameMk id="2" creationId="{C448135E-578D-6705-3498-FA8127B19812}"/>
          </ac:graphicFrameMkLst>
        </pc:graphicFrameChg>
        <pc:cxnChg chg="mod">
          <ac:chgData name="Rafael Casado González" userId="1c71fca1-7e6b-4c6f-8614-522343b393e6" providerId="ADAL" clId="{AA94EDEF-80BD-4ABC-B27E-12629DF30F42}" dt="2022-11-20T17:48:37.460" v="57"/>
          <ac:cxnSpMkLst>
            <pc:docMk/>
            <pc:sldMk cId="3962224073" sldId="1114"/>
            <ac:cxnSpMk id="36" creationId="{00000000-0000-0000-0000-000000000000}"/>
          </ac:cxnSpMkLst>
        </pc:cxnChg>
        <pc:cxnChg chg="mod">
          <ac:chgData name="Rafael Casado González" userId="1c71fca1-7e6b-4c6f-8614-522343b393e6" providerId="ADAL" clId="{AA94EDEF-80BD-4ABC-B27E-12629DF30F42}" dt="2022-11-20T17:48:37.460" v="57"/>
          <ac:cxnSpMkLst>
            <pc:docMk/>
            <pc:sldMk cId="3962224073" sldId="1114"/>
            <ac:cxnSpMk id="37" creationId="{00000000-0000-0000-0000-000000000000}"/>
          </ac:cxnSpMkLst>
        </pc:cxnChg>
      </pc:sldChg>
      <pc:sldChg chg="addSp delSp modSp mod modAnim">
        <pc:chgData name="Rafael Casado González" userId="1c71fca1-7e6b-4c6f-8614-522343b393e6" providerId="ADAL" clId="{AA94EDEF-80BD-4ABC-B27E-12629DF30F42}" dt="2022-11-20T17:53:58.746" v="168" actId="1076"/>
        <pc:sldMkLst>
          <pc:docMk/>
          <pc:sldMk cId="3818698161" sldId="1119"/>
        </pc:sldMkLst>
        <pc:spChg chg="mod">
          <ac:chgData name="Rafael Casado González" userId="1c71fca1-7e6b-4c6f-8614-522343b393e6" providerId="ADAL" clId="{AA94EDEF-80BD-4ABC-B27E-12629DF30F42}" dt="2022-11-20T17:53:47.676" v="165"/>
          <ac:spMkLst>
            <pc:docMk/>
            <pc:sldMk cId="3818698161" sldId="1119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53:52.517" v="166" actId="1076"/>
          <ac:spMkLst>
            <pc:docMk/>
            <pc:sldMk cId="3818698161" sldId="1119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53:55.872" v="167" actId="1076"/>
          <ac:spMkLst>
            <pc:docMk/>
            <pc:sldMk cId="3818698161" sldId="1119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20T17:53:58.746" v="168" actId="1076"/>
          <ac:spMkLst>
            <pc:docMk/>
            <pc:sldMk cId="3818698161" sldId="1119"/>
            <ac:spMk id="40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3:25.909" v="160" actId="478"/>
          <ac:spMkLst>
            <pc:docMk/>
            <pc:sldMk cId="3818698161" sldId="1119"/>
            <ac:spMk id="45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3:25.909" v="160" actId="478"/>
          <ac:spMkLst>
            <pc:docMk/>
            <pc:sldMk cId="3818698161" sldId="1119"/>
            <ac:spMk id="46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3:25.909" v="160" actId="478"/>
          <ac:spMkLst>
            <pc:docMk/>
            <pc:sldMk cId="3818698161" sldId="1119"/>
            <ac:spMk id="47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3:25.909" v="160" actId="478"/>
          <ac:spMkLst>
            <pc:docMk/>
            <pc:sldMk cId="3818698161" sldId="1119"/>
            <ac:spMk id="48" creationId="{00000000-0000-0000-0000-000000000000}"/>
          </ac:spMkLst>
        </pc:spChg>
        <pc:grpChg chg="mod modVis">
          <ac:chgData name="Rafael Casado González" userId="1c71fca1-7e6b-4c6f-8614-522343b393e6" providerId="ADAL" clId="{AA94EDEF-80BD-4ABC-B27E-12629DF30F42}" dt="2022-11-20T17:53:47.676" v="165"/>
          <ac:grpSpMkLst>
            <pc:docMk/>
            <pc:sldMk cId="3818698161" sldId="1119"/>
            <ac:grpSpMk id="34" creationId="{00000000-0000-0000-0000-000000000000}"/>
          </ac:grpSpMkLst>
        </pc:grpChg>
        <pc:grpChg chg="add del">
          <ac:chgData name="Rafael Casado González" userId="1c71fca1-7e6b-4c6f-8614-522343b393e6" providerId="ADAL" clId="{AA94EDEF-80BD-4ABC-B27E-12629DF30F42}" dt="2022-11-20T17:53:25.909" v="160" actId="478"/>
          <ac:grpSpMkLst>
            <pc:docMk/>
            <pc:sldMk cId="3818698161" sldId="1119"/>
            <ac:grpSpMk id="43" creationId="{00000000-0000-0000-0000-000000000000}"/>
          </ac:grpSpMkLst>
        </pc:grpChg>
        <pc:graphicFrameChg chg="add mod ord">
          <ac:chgData name="Rafael Casado González" userId="1c71fca1-7e6b-4c6f-8614-522343b393e6" providerId="ADAL" clId="{AA94EDEF-80BD-4ABC-B27E-12629DF30F42}" dt="2022-11-20T17:53:37.185" v="162" actId="13244"/>
          <ac:graphicFrameMkLst>
            <pc:docMk/>
            <pc:sldMk cId="3818698161" sldId="1119"/>
            <ac:graphicFrameMk id="2" creationId="{5D462C6C-7AF2-5279-BA43-D0E76D6876D4}"/>
          </ac:graphicFrameMkLst>
        </pc:graphicFrameChg>
        <pc:cxnChg chg="mod">
          <ac:chgData name="Rafael Casado González" userId="1c71fca1-7e6b-4c6f-8614-522343b393e6" providerId="ADAL" clId="{AA94EDEF-80BD-4ABC-B27E-12629DF30F42}" dt="2022-11-20T17:53:47.676" v="165"/>
          <ac:cxnSpMkLst>
            <pc:docMk/>
            <pc:sldMk cId="3818698161" sldId="1119"/>
            <ac:cxnSpMk id="35" creationId="{00000000-0000-0000-0000-000000000000}"/>
          </ac:cxnSpMkLst>
        </pc:cxnChg>
        <pc:cxnChg chg="mod">
          <ac:chgData name="Rafael Casado González" userId="1c71fca1-7e6b-4c6f-8614-522343b393e6" providerId="ADAL" clId="{AA94EDEF-80BD-4ABC-B27E-12629DF30F42}" dt="2022-11-20T17:53:47.676" v="165"/>
          <ac:cxnSpMkLst>
            <pc:docMk/>
            <pc:sldMk cId="3818698161" sldId="1119"/>
            <ac:cxnSpMk id="36" creationId="{00000000-0000-0000-0000-000000000000}"/>
          </ac:cxnSpMkLst>
        </pc:cxnChg>
      </pc:sldChg>
      <pc:sldChg chg="addSp delSp modSp mod modAnim">
        <pc:chgData name="Rafael Casado González" userId="1c71fca1-7e6b-4c6f-8614-522343b393e6" providerId="ADAL" clId="{AA94EDEF-80BD-4ABC-B27E-12629DF30F42}" dt="2022-11-20T17:52:21.826" v="153" actId="692"/>
        <pc:sldMkLst>
          <pc:docMk/>
          <pc:sldMk cId="4072284389" sldId="1132"/>
        </pc:sldMkLst>
        <pc:spChg chg="add mod ord">
          <ac:chgData name="Rafael Casado González" userId="1c71fca1-7e6b-4c6f-8614-522343b393e6" providerId="ADAL" clId="{AA94EDEF-80BD-4ABC-B27E-12629DF30F42}" dt="2022-11-20T17:50:25.592" v="83" actId="167"/>
          <ac:spMkLst>
            <pc:docMk/>
            <pc:sldMk cId="4072284389" sldId="1132"/>
            <ac:spMk id="3" creationId="{08F842B4-2A7E-5B06-627A-12B342D91AD9}"/>
          </ac:spMkLst>
        </pc:spChg>
        <pc:spChg chg="add mod ord">
          <ac:chgData name="Rafael Casado González" userId="1c71fca1-7e6b-4c6f-8614-522343b393e6" providerId="ADAL" clId="{AA94EDEF-80BD-4ABC-B27E-12629DF30F42}" dt="2022-11-20T17:50:25.592" v="83" actId="167"/>
          <ac:spMkLst>
            <pc:docMk/>
            <pc:sldMk cId="4072284389" sldId="1132"/>
            <ac:spMk id="4" creationId="{DA889CA9-493E-8409-0BCE-068D153B09CC}"/>
          </ac:spMkLst>
        </pc:spChg>
        <pc:spChg chg="add mod ord">
          <ac:chgData name="Rafael Casado González" userId="1c71fca1-7e6b-4c6f-8614-522343b393e6" providerId="ADAL" clId="{AA94EDEF-80BD-4ABC-B27E-12629DF30F42}" dt="2022-11-20T17:50:25.592" v="83" actId="167"/>
          <ac:spMkLst>
            <pc:docMk/>
            <pc:sldMk cId="4072284389" sldId="1132"/>
            <ac:spMk id="5" creationId="{85DC993F-63CF-5218-DA6C-FE2766ED9201}"/>
          </ac:spMkLst>
        </pc:spChg>
        <pc:spChg chg="add mod ord">
          <ac:chgData name="Rafael Casado González" userId="1c71fca1-7e6b-4c6f-8614-522343b393e6" providerId="ADAL" clId="{AA94EDEF-80BD-4ABC-B27E-12629DF30F42}" dt="2022-11-20T17:50:25.592" v="83" actId="167"/>
          <ac:spMkLst>
            <pc:docMk/>
            <pc:sldMk cId="4072284389" sldId="1132"/>
            <ac:spMk id="6" creationId="{5958F41D-7BA8-990D-0140-83D121800C96}"/>
          </ac:spMkLst>
        </pc:spChg>
        <pc:spChg chg="mod">
          <ac:chgData name="Rafael Casado González" userId="1c71fca1-7e6b-4c6f-8614-522343b393e6" providerId="ADAL" clId="{AA94EDEF-80BD-4ABC-B27E-12629DF30F42}" dt="2022-11-20T17:50:15.783" v="82"/>
          <ac:spMkLst>
            <pc:docMk/>
            <pc:sldMk cId="4072284389" sldId="1132"/>
            <ac:spMk id="10" creationId="{0DB963D9-B4D7-398F-4608-1E19D0FC4591}"/>
          </ac:spMkLst>
        </pc:spChg>
        <pc:spChg chg="mod">
          <ac:chgData name="Rafael Casado González" userId="1c71fca1-7e6b-4c6f-8614-522343b393e6" providerId="ADAL" clId="{AA94EDEF-80BD-4ABC-B27E-12629DF30F42}" dt="2022-11-20T17:50:15.783" v="82"/>
          <ac:spMkLst>
            <pc:docMk/>
            <pc:sldMk cId="4072284389" sldId="1132"/>
            <ac:spMk id="11" creationId="{95FEE1E9-B460-B5B4-503D-C757E3C2E051}"/>
          </ac:spMkLst>
        </pc:spChg>
        <pc:spChg chg="mod">
          <ac:chgData name="Rafael Casado González" userId="1c71fca1-7e6b-4c6f-8614-522343b393e6" providerId="ADAL" clId="{AA94EDEF-80BD-4ABC-B27E-12629DF30F42}" dt="2022-11-20T17:50:15.783" v="82"/>
          <ac:spMkLst>
            <pc:docMk/>
            <pc:sldMk cId="4072284389" sldId="1132"/>
            <ac:spMk id="12" creationId="{1FEBE074-5718-080D-0314-8D92008BB078}"/>
          </ac:spMkLst>
        </pc:spChg>
        <pc:spChg chg="mod">
          <ac:chgData name="Rafael Casado González" userId="1c71fca1-7e6b-4c6f-8614-522343b393e6" providerId="ADAL" clId="{AA94EDEF-80BD-4ABC-B27E-12629DF30F42}" dt="2022-11-20T17:50:15.783" v="82"/>
          <ac:spMkLst>
            <pc:docMk/>
            <pc:sldMk cId="4072284389" sldId="1132"/>
            <ac:spMk id="13" creationId="{604237AE-BAFB-E30B-9ED1-1277DC54984B}"/>
          </ac:spMkLst>
        </pc:spChg>
        <pc:spChg chg="add del">
          <ac:chgData name="Rafael Casado González" userId="1c71fca1-7e6b-4c6f-8614-522343b393e6" providerId="ADAL" clId="{AA94EDEF-80BD-4ABC-B27E-12629DF30F42}" dt="2022-11-20T17:50:14.925" v="81" actId="478"/>
          <ac:spMkLst>
            <pc:docMk/>
            <pc:sldMk cId="4072284389" sldId="1132"/>
            <ac:spMk id="45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0:14.925" v="81" actId="478"/>
          <ac:spMkLst>
            <pc:docMk/>
            <pc:sldMk cId="4072284389" sldId="1132"/>
            <ac:spMk id="46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0:14.925" v="81" actId="478"/>
          <ac:spMkLst>
            <pc:docMk/>
            <pc:sldMk cId="4072284389" sldId="1132"/>
            <ac:spMk id="47" creationId="{00000000-0000-0000-0000-000000000000}"/>
          </ac:spMkLst>
        </pc:spChg>
        <pc:spChg chg="add del">
          <ac:chgData name="Rafael Casado González" userId="1c71fca1-7e6b-4c6f-8614-522343b393e6" providerId="ADAL" clId="{AA94EDEF-80BD-4ABC-B27E-12629DF30F42}" dt="2022-11-20T17:50:14.925" v="81" actId="478"/>
          <ac:spMkLst>
            <pc:docMk/>
            <pc:sldMk cId="4072284389" sldId="1132"/>
            <ac:spMk id="48" creationId="{00000000-0000-0000-0000-000000000000}"/>
          </ac:spMkLst>
        </pc:spChg>
        <pc:spChg chg="add del mod modVis">
          <ac:chgData name="Rafael Casado González" userId="1c71fca1-7e6b-4c6f-8614-522343b393e6" providerId="ADAL" clId="{AA94EDEF-80BD-4ABC-B27E-12629DF30F42}" dt="2022-11-20T17:52:21.826" v="153" actId="692"/>
          <ac:spMkLst>
            <pc:docMk/>
            <pc:sldMk cId="4072284389" sldId="1132"/>
            <ac:spMk id="74" creationId="{00000000-0000-0000-0000-000000000000}"/>
          </ac:spMkLst>
        </pc:spChg>
        <pc:spChg chg="add del mod modVis">
          <ac:chgData name="Rafael Casado González" userId="1c71fca1-7e6b-4c6f-8614-522343b393e6" providerId="ADAL" clId="{AA94EDEF-80BD-4ABC-B27E-12629DF30F42}" dt="2022-11-20T17:52:21.826" v="153" actId="692"/>
          <ac:spMkLst>
            <pc:docMk/>
            <pc:sldMk cId="4072284389" sldId="1132"/>
            <ac:spMk id="75" creationId="{00000000-0000-0000-0000-000000000000}"/>
          </ac:spMkLst>
        </pc:spChg>
        <pc:spChg chg="add del mod modVis">
          <ac:chgData name="Rafael Casado González" userId="1c71fca1-7e6b-4c6f-8614-522343b393e6" providerId="ADAL" clId="{AA94EDEF-80BD-4ABC-B27E-12629DF30F42}" dt="2022-11-20T17:52:21.826" v="153" actId="692"/>
          <ac:spMkLst>
            <pc:docMk/>
            <pc:sldMk cId="4072284389" sldId="1132"/>
            <ac:spMk id="76" creationId="{00000000-0000-0000-0000-000000000000}"/>
          </ac:spMkLst>
        </pc:spChg>
        <pc:spChg chg="add del mod modVis">
          <ac:chgData name="Rafael Casado González" userId="1c71fca1-7e6b-4c6f-8614-522343b393e6" providerId="ADAL" clId="{AA94EDEF-80BD-4ABC-B27E-12629DF30F42}" dt="2022-11-20T17:52:21.826" v="153" actId="692"/>
          <ac:spMkLst>
            <pc:docMk/>
            <pc:sldMk cId="4072284389" sldId="1132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AA94EDEF-80BD-4ABC-B27E-12629DF30F42}" dt="2022-11-18T16:59:44.831" v="0" actId="313"/>
          <ac:spMkLst>
            <pc:docMk/>
            <pc:sldMk cId="4072284389" sldId="1132"/>
            <ac:spMk id="10244" creationId="{00000000-0000-0000-0000-000000000000}"/>
          </ac:spMkLst>
        </pc:spChg>
        <pc:grpChg chg="add mod ord">
          <ac:chgData name="Rafael Casado González" userId="1c71fca1-7e6b-4c6f-8614-522343b393e6" providerId="ADAL" clId="{AA94EDEF-80BD-4ABC-B27E-12629DF30F42}" dt="2022-11-20T17:50:25.592" v="83" actId="167"/>
          <ac:grpSpMkLst>
            <pc:docMk/>
            <pc:sldMk cId="4072284389" sldId="1132"/>
            <ac:grpSpMk id="7" creationId="{D6851A16-3ED0-98E4-AB01-E3C4849CEC3A}"/>
          </ac:grpSpMkLst>
        </pc:grpChg>
        <pc:grpChg chg="add del">
          <ac:chgData name="Rafael Casado González" userId="1c71fca1-7e6b-4c6f-8614-522343b393e6" providerId="ADAL" clId="{AA94EDEF-80BD-4ABC-B27E-12629DF30F42}" dt="2022-11-20T17:50:14.925" v="81" actId="478"/>
          <ac:grpSpMkLst>
            <pc:docMk/>
            <pc:sldMk cId="4072284389" sldId="1132"/>
            <ac:grpSpMk id="38" creationId="{00000000-0000-0000-0000-000000000000}"/>
          </ac:grpSpMkLst>
        </pc:grpChg>
        <pc:grpChg chg="add del">
          <ac:chgData name="Rafael Casado González" userId="1c71fca1-7e6b-4c6f-8614-522343b393e6" providerId="ADAL" clId="{AA94EDEF-80BD-4ABC-B27E-12629DF30F42}" dt="2022-11-20T17:50:14.925" v="81" actId="478"/>
          <ac:grpSpMkLst>
            <pc:docMk/>
            <pc:sldMk cId="4072284389" sldId="1132"/>
            <ac:grpSpMk id="43" creationId="{00000000-0000-0000-0000-000000000000}"/>
          </ac:grpSpMkLst>
        </pc:grpChg>
        <pc:graphicFrameChg chg="add mod ord">
          <ac:chgData name="Rafael Casado González" userId="1c71fca1-7e6b-4c6f-8614-522343b393e6" providerId="ADAL" clId="{AA94EDEF-80BD-4ABC-B27E-12629DF30F42}" dt="2022-11-20T17:51:15.140" v="101"/>
          <ac:graphicFrameMkLst>
            <pc:docMk/>
            <pc:sldMk cId="4072284389" sldId="1132"/>
            <ac:graphicFrameMk id="2" creationId="{F4B3602F-B994-EF39-8CB9-95B65FD092F7}"/>
          </ac:graphicFrameMkLst>
        </pc:graphicFrameChg>
        <pc:cxnChg chg="mod">
          <ac:chgData name="Rafael Casado González" userId="1c71fca1-7e6b-4c6f-8614-522343b393e6" providerId="ADAL" clId="{AA94EDEF-80BD-4ABC-B27E-12629DF30F42}" dt="2022-11-20T17:50:15.783" v="82"/>
          <ac:cxnSpMkLst>
            <pc:docMk/>
            <pc:sldMk cId="4072284389" sldId="1132"/>
            <ac:cxnSpMk id="8" creationId="{464EBC19-803C-CBCF-8757-565EE6472A44}"/>
          </ac:cxnSpMkLst>
        </pc:cxnChg>
        <pc:cxnChg chg="mod">
          <ac:chgData name="Rafael Casado González" userId="1c71fca1-7e6b-4c6f-8614-522343b393e6" providerId="ADAL" clId="{AA94EDEF-80BD-4ABC-B27E-12629DF30F42}" dt="2022-11-20T17:50:15.783" v="82"/>
          <ac:cxnSpMkLst>
            <pc:docMk/>
            <pc:sldMk cId="4072284389" sldId="1132"/>
            <ac:cxnSpMk id="9" creationId="{3E428E9F-1454-9FEA-EB88-1F4A91B1B6FA}"/>
          </ac:cxnSpMkLst>
        </pc:cxnChg>
      </pc:sldChg>
      <pc:sldChg chg="addSp delSp modSp mod modAnim">
        <pc:chgData name="Rafael Casado González" userId="1c71fca1-7e6b-4c6f-8614-522343b393e6" providerId="ADAL" clId="{AA94EDEF-80BD-4ABC-B27E-12629DF30F42}" dt="2022-11-20T17:49:32.564" v="70"/>
        <pc:sldMkLst>
          <pc:docMk/>
          <pc:sldMk cId="1067048510" sldId="1134"/>
        </pc:sldMkLst>
        <pc:spChg chg="add 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3" creationId="{2C47445C-FFAF-4622-44D1-299BE2CDAB4F}"/>
          </ac:spMkLst>
        </pc:spChg>
        <pc:spChg chg="add 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4" creationId="{A599B508-41A6-781B-DB8E-4AB079537A61}"/>
          </ac:spMkLst>
        </pc:spChg>
        <pc:spChg chg="add 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5" creationId="{17C0EA68-299D-B086-04BC-C4778DA0F1F6}"/>
          </ac:spMkLst>
        </pc:spChg>
        <pc:spChg chg="add 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6" creationId="{7866382A-8B16-677F-BD1E-E0A5F0CF5460}"/>
          </ac:spMkLst>
        </pc:spChg>
        <pc:spChg chg="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10" creationId="{BA820EA6-7639-F318-4676-32D9D27D7E6D}"/>
          </ac:spMkLst>
        </pc:spChg>
        <pc:spChg chg="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11" creationId="{A2AE1EF6-A4E2-11FC-7A50-F4C4EE9B178B}"/>
          </ac:spMkLst>
        </pc:spChg>
        <pc:spChg chg="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12" creationId="{FD95E9DD-9354-3815-9CBF-8DEE3CA40FCC}"/>
          </ac:spMkLst>
        </pc:spChg>
        <pc:spChg chg="mod">
          <ac:chgData name="Rafael Casado González" userId="1c71fca1-7e6b-4c6f-8614-522343b393e6" providerId="ADAL" clId="{AA94EDEF-80BD-4ABC-B27E-12629DF30F42}" dt="2022-11-20T17:49:32.564" v="70"/>
          <ac:spMkLst>
            <pc:docMk/>
            <pc:sldMk cId="1067048510" sldId="1134"/>
            <ac:spMk id="13" creationId="{0D0FA5C2-D5F9-2313-FBBF-07BF1B217E1A}"/>
          </ac:spMkLst>
        </pc:spChg>
        <pc:spChg chg="del">
          <ac:chgData name="Rafael Casado González" userId="1c71fca1-7e6b-4c6f-8614-522343b393e6" providerId="ADAL" clId="{AA94EDEF-80BD-4ABC-B27E-12629DF30F42}" dt="2022-11-20T17:49:31.603" v="69" actId="478"/>
          <ac:spMkLst>
            <pc:docMk/>
            <pc:sldMk cId="1067048510" sldId="1134"/>
            <ac:spMk id="45" creationId="{00000000-0000-0000-0000-000000000000}"/>
          </ac:spMkLst>
        </pc:spChg>
        <pc:spChg chg="del">
          <ac:chgData name="Rafael Casado González" userId="1c71fca1-7e6b-4c6f-8614-522343b393e6" providerId="ADAL" clId="{AA94EDEF-80BD-4ABC-B27E-12629DF30F42}" dt="2022-11-20T17:49:31.603" v="69" actId="478"/>
          <ac:spMkLst>
            <pc:docMk/>
            <pc:sldMk cId="1067048510" sldId="1134"/>
            <ac:spMk id="46" creationId="{00000000-0000-0000-0000-000000000000}"/>
          </ac:spMkLst>
        </pc:spChg>
        <pc:spChg chg="del">
          <ac:chgData name="Rafael Casado González" userId="1c71fca1-7e6b-4c6f-8614-522343b393e6" providerId="ADAL" clId="{AA94EDEF-80BD-4ABC-B27E-12629DF30F42}" dt="2022-11-20T17:49:31.603" v="69" actId="478"/>
          <ac:spMkLst>
            <pc:docMk/>
            <pc:sldMk cId="1067048510" sldId="1134"/>
            <ac:spMk id="47" creationId="{00000000-0000-0000-0000-000000000000}"/>
          </ac:spMkLst>
        </pc:spChg>
        <pc:spChg chg="del">
          <ac:chgData name="Rafael Casado González" userId="1c71fca1-7e6b-4c6f-8614-522343b393e6" providerId="ADAL" clId="{AA94EDEF-80BD-4ABC-B27E-12629DF30F42}" dt="2022-11-20T17:49:31.603" v="69" actId="478"/>
          <ac:spMkLst>
            <pc:docMk/>
            <pc:sldMk cId="1067048510" sldId="1134"/>
            <ac:spMk id="48" creationId="{00000000-0000-0000-0000-000000000000}"/>
          </ac:spMkLst>
        </pc:spChg>
        <pc:grpChg chg="add mod">
          <ac:chgData name="Rafael Casado González" userId="1c71fca1-7e6b-4c6f-8614-522343b393e6" providerId="ADAL" clId="{AA94EDEF-80BD-4ABC-B27E-12629DF30F42}" dt="2022-11-20T17:49:32.564" v="70"/>
          <ac:grpSpMkLst>
            <pc:docMk/>
            <pc:sldMk cId="1067048510" sldId="1134"/>
            <ac:grpSpMk id="7" creationId="{11197CC0-DBD2-1960-01B2-7C79218EC542}"/>
          </ac:grpSpMkLst>
        </pc:grpChg>
        <pc:grpChg chg="del">
          <ac:chgData name="Rafael Casado González" userId="1c71fca1-7e6b-4c6f-8614-522343b393e6" providerId="ADAL" clId="{AA94EDEF-80BD-4ABC-B27E-12629DF30F42}" dt="2022-11-20T17:49:31.603" v="69" actId="478"/>
          <ac:grpSpMkLst>
            <pc:docMk/>
            <pc:sldMk cId="1067048510" sldId="1134"/>
            <ac:grpSpMk id="43" creationId="{00000000-0000-0000-0000-000000000000}"/>
          </ac:grpSpMkLst>
        </pc:grpChg>
        <pc:grpChg chg="del">
          <ac:chgData name="Rafael Casado González" userId="1c71fca1-7e6b-4c6f-8614-522343b393e6" providerId="ADAL" clId="{AA94EDEF-80BD-4ABC-B27E-12629DF30F42}" dt="2022-11-20T17:49:31.603" v="69" actId="478"/>
          <ac:grpSpMkLst>
            <pc:docMk/>
            <pc:sldMk cId="1067048510" sldId="1134"/>
            <ac:grpSpMk id="44" creationId="{00000000-0000-0000-0000-000000000000}"/>
          </ac:grpSpMkLst>
        </pc:grpChg>
        <pc:graphicFrameChg chg="add mod">
          <ac:chgData name="Rafael Casado González" userId="1c71fca1-7e6b-4c6f-8614-522343b393e6" providerId="ADAL" clId="{AA94EDEF-80BD-4ABC-B27E-12629DF30F42}" dt="2022-11-20T17:49:32.564" v="70"/>
          <ac:graphicFrameMkLst>
            <pc:docMk/>
            <pc:sldMk cId="1067048510" sldId="1134"/>
            <ac:graphicFrameMk id="2" creationId="{DD0696C2-CB93-3B8A-4BC7-6362EAB187C0}"/>
          </ac:graphicFrameMkLst>
        </pc:graphicFrameChg>
        <pc:cxnChg chg="mod">
          <ac:chgData name="Rafael Casado González" userId="1c71fca1-7e6b-4c6f-8614-522343b393e6" providerId="ADAL" clId="{AA94EDEF-80BD-4ABC-B27E-12629DF30F42}" dt="2022-11-20T17:49:32.564" v="70"/>
          <ac:cxnSpMkLst>
            <pc:docMk/>
            <pc:sldMk cId="1067048510" sldId="1134"/>
            <ac:cxnSpMk id="8" creationId="{87DC8953-20F7-FC28-63DF-41540DC3FED2}"/>
          </ac:cxnSpMkLst>
        </pc:cxnChg>
        <pc:cxnChg chg="mod">
          <ac:chgData name="Rafael Casado González" userId="1c71fca1-7e6b-4c6f-8614-522343b393e6" providerId="ADAL" clId="{AA94EDEF-80BD-4ABC-B27E-12629DF30F42}" dt="2022-11-20T17:49:32.564" v="70"/>
          <ac:cxnSpMkLst>
            <pc:docMk/>
            <pc:sldMk cId="1067048510" sldId="1134"/>
            <ac:cxnSpMk id="9" creationId="{ED0CF7AC-57F4-8818-80C5-63DF634C94CA}"/>
          </ac:cxnSpMkLst>
        </pc:cxnChg>
      </pc:sldChg>
      <pc:sldChg chg="addSp delSp modSp new mod">
        <pc:chgData name="Rafael Casado González" userId="1c71fca1-7e6b-4c6f-8614-522343b393e6" providerId="ADAL" clId="{AA94EDEF-80BD-4ABC-B27E-12629DF30F42}" dt="2022-11-20T18:07:56.412" v="340" actId="1076"/>
        <pc:sldMkLst>
          <pc:docMk/>
          <pc:sldMk cId="4023165863" sldId="1135"/>
        </pc:sldMkLst>
        <pc:spChg chg="mod">
          <ac:chgData name="Rafael Casado González" userId="1c71fca1-7e6b-4c6f-8614-522343b393e6" providerId="ADAL" clId="{AA94EDEF-80BD-4ABC-B27E-12629DF30F42}" dt="2022-11-20T18:01:19.106" v="207" actId="20577"/>
          <ac:spMkLst>
            <pc:docMk/>
            <pc:sldMk cId="4023165863" sldId="1135"/>
            <ac:spMk id="2" creationId="{AD33112B-4F11-92B0-9749-DD5ADD013C5C}"/>
          </ac:spMkLst>
        </pc:spChg>
        <pc:spChg chg="mod">
          <ac:chgData name="Rafael Casado González" userId="1c71fca1-7e6b-4c6f-8614-522343b393e6" providerId="ADAL" clId="{AA94EDEF-80BD-4ABC-B27E-12629DF30F42}" dt="2022-11-20T18:07:24.814" v="335" actId="6549"/>
          <ac:spMkLst>
            <pc:docMk/>
            <pc:sldMk cId="4023165863" sldId="1135"/>
            <ac:spMk id="3" creationId="{B170F222-D0FE-1CF0-2FF2-209A3BBA01E9}"/>
          </ac:spMkLst>
        </pc:spChg>
        <pc:picChg chg="add del mod">
          <ac:chgData name="Rafael Casado González" userId="1c71fca1-7e6b-4c6f-8614-522343b393e6" providerId="ADAL" clId="{AA94EDEF-80BD-4ABC-B27E-12629DF30F42}" dt="2022-11-20T18:05:54.767" v="309" actId="478"/>
          <ac:picMkLst>
            <pc:docMk/>
            <pc:sldMk cId="4023165863" sldId="1135"/>
            <ac:picMk id="5" creationId="{07F4AE41-ADEA-E93E-6C55-9B9262354813}"/>
          </ac:picMkLst>
        </pc:picChg>
        <pc:picChg chg="add del mod">
          <ac:chgData name="Rafael Casado González" userId="1c71fca1-7e6b-4c6f-8614-522343b393e6" providerId="ADAL" clId="{AA94EDEF-80BD-4ABC-B27E-12629DF30F42}" dt="2022-11-20T18:03:03.145" v="277" actId="478"/>
          <ac:picMkLst>
            <pc:docMk/>
            <pc:sldMk cId="4023165863" sldId="1135"/>
            <ac:picMk id="7" creationId="{CCC40578-1C4D-672B-019F-EB3968C95423}"/>
          </ac:picMkLst>
        </pc:picChg>
        <pc:picChg chg="add mod">
          <ac:chgData name="Rafael Casado González" userId="1c71fca1-7e6b-4c6f-8614-522343b393e6" providerId="ADAL" clId="{AA94EDEF-80BD-4ABC-B27E-12629DF30F42}" dt="2022-11-20T18:07:38.139" v="338" actId="14100"/>
          <ac:picMkLst>
            <pc:docMk/>
            <pc:sldMk cId="4023165863" sldId="1135"/>
            <ac:picMk id="9" creationId="{B7581D20-F944-43BA-EC22-5C5587FDD421}"/>
          </ac:picMkLst>
        </pc:picChg>
        <pc:picChg chg="add mod">
          <ac:chgData name="Rafael Casado González" userId="1c71fca1-7e6b-4c6f-8614-522343b393e6" providerId="ADAL" clId="{AA94EDEF-80BD-4ABC-B27E-12629DF30F42}" dt="2022-11-20T18:07:56.412" v="340" actId="1076"/>
          <ac:picMkLst>
            <pc:docMk/>
            <pc:sldMk cId="4023165863" sldId="1135"/>
            <ac:picMk id="11" creationId="{04D648F2-5BA6-A011-E9F8-0BCAD222BA24}"/>
          </ac:picMkLst>
        </pc:picChg>
      </pc:sldChg>
      <pc:sldChg chg="add del">
        <pc:chgData name="Rafael Casado González" userId="1c71fca1-7e6b-4c6f-8614-522343b393e6" providerId="ADAL" clId="{AA94EDEF-80BD-4ABC-B27E-12629DF30F42}" dt="2022-11-20T21:11:31.864" v="388" actId="47"/>
        <pc:sldMkLst>
          <pc:docMk/>
          <pc:sldMk cId="1039888062" sldId="1136"/>
        </pc:sldMkLst>
      </pc:sldChg>
      <pc:sldChg chg="addSp modSp add mod">
        <pc:chgData name="Rafael Casado González" userId="1c71fca1-7e6b-4c6f-8614-522343b393e6" providerId="ADAL" clId="{AA94EDEF-80BD-4ABC-B27E-12629DF30F42}" dt="2022-11-20T21:10:26.959" v="369" actId="1076"/>
        <pc:sldMkLst>
          <pc:docMk/>
          <pc:sldMk cId="4046147919" sldId="1137"/>
        </pc:sldMkLst>
        <pc:spChg chg="mod">
          <ac:chgData name="Rafael Casado González" userId="1c71fca1-7e6b-4c6f-8614-522343b393e6" providerId="ADAL" clId="{AA94EDEF-80BD-4ABC-B27E-12629DF30F42}" dt="2022-11-20T21:05:40.789" v="341" actId="6549"/>
          <ac:spMkLst>
            <pc:docMk/>
            <pc:sldMk cId="4046147919" sldId="1137"/>
            <ac:spMk id="3" creationId="{B170F222-D0FE-1CF0-2FF2-209A3BBA01E9}"/>
          </ac:spMkLst>
        </pc:spChg>
        <pc:spChg chg="add mod">
          <ac:chgData name="Rafael Casado González" userId="1c71fca1-7e6b-4c6f-8614-522343b393e6" providerId="ADAL" clId="{AA94EDEF-80BD-4ABC-B27E-12629DF30F42}" dt="2022-11-20T21:10:26.959" v="369" actId="1076"/>
          <ac:spMkLst>
            <pc:docMk/>
            <pc:sldMk cId="4046147919" sldId="1137"/>
            <ac:spMk id="6" creationId="{4EEF25E0-F90E-609B-FD99-AE0EC4CF2DAE}"/>
          </ac:spMkLst>
        </pc:spChg>
        <pc:picChg chg="add mod">
          <ac:chgData name="Rafael Casado González" userId="1c71fca1-7e6b-4c6f-8614-522343b393e6" providerId="ADAL" clId="{AA94EDEF-80BD-4ABC-B27E-12629DF30F42}" dt="2022-11-20T21:06:35.718" v="348" actId="14100"/>
          <ac:picMkLst>
            <pc:docMk/>
            <pc:sldMk cId="4046147919" sldId="1137"/>
            <ac:picMk id="5" creationId="{401BFBB7-07CF-EB68-EDB2-C4E534DC9FD8}"/>
          </ac:picMkLst>
        </pc:picChg>
      </pc:sldChg>
      <pc:sldChg chg="addSp delSp modSp add mod">
        <pc:chgData name="Rafael Casado González" userId="1c71fca1-7e6b-4c6f-8614-522343b393e6" providerId="ADAL" clId="{AA94EDEF-80BD-4ABC-B27E-12629DF30F42}" dt="2022-11-20T21:11:18.222" v="387" actId="313"/>
        <pc:sldMkLst>
          <pc:docMk/>
          <pc:sldMk cId="3074883109" sldId="1138"/>
        </pc:sldMkLst>
        <pc:spChg chg="mod">
          <ac:chgData name="Rafael Casado González" userId="1c71fca1-7e6b-4c6f-8614-522343b393e6" providerId="ADAL" clId="{AA94EDEF-80BD-4ABC-B27E-12629DF30F42}" dt="2022-11-20T21:11:18.222" v="387" actId="313"/>
          <ac:spMkLst>
            <pc:docMk/>
            <pc:sldMk cId="3074883109" sldId="1138"/>
            <ac:spMk id="3" creationId="{B170F222-D0FE-1CF0-2FF2-209A3BBA01E9}"/>
          </ac:spMkLst>
        </pc:spChg>
        <pc:spChg chg="mod">
          <ac:chgData name="Rafael Casado González" userId="1c71fca1-7e6b-4c6f-8614-522343b393e6" providerId="ADAL" clId="{AA94EDEF-80BD-4ABC-B27E-12629DF30F42}" dt="2022-11-20T21:10:18.216" v="366" actId="1076"/>
          <ac:spMkLst>
            <pc:docMk/>
            <pc:sldMk cId="3074883109" sldId="1138"/>
            <ac:spMk id="6" creationId="{4EEF25E0-F90E-609B-FD99-AE0EC4CF2DAE}"/>
          </ac:spMkLst>
        </pc:spChg>
        <pc:picChg chg="del">
          <ac:chgData name="Rafael Casado González" userId="1c71fca1-7e6b-4c6f-8614-522343b393e6" providerId="ADAL" clId="{AA94EDEF-80BD-4ABC-B27E-12629DF30F42}" dt="2022-11-20T21:09:10.207" v="355" actId="478"/>
          <ac:picMkLst>
            <pc:docMk/>
            <pc:sldMk cId="3074883109" sldId="1138"/>
            <ac:picMk id="5" creationId="{401BFBB7-07CF-EB68-EDB2-C4E534DC9FD8}"/>
          </ac:picMkLst>
        </pc:picChg>
        <pc:picChg chg="add del mod ord">
          <ac:chgData name="Rafael Casado González" userId="1c71fca1-7e6b-4c6f-8614-522343b393e6" providerId="ADAL" clId="{AA94EDEF-80BD-4ABC-B27E-12629DF30F42}" dt="2022-11-20T21:10:05.271" v="360" actId="478"/>
          <ac:picMkLst>
            <pc:docMk/>
            <pc:sldMk cId="3074883109" sldId="1138"/>
            <ac:picMk id="7" creationId="{9D023930-41F5-C255-230D-BB25346BBD98}"/>
          </ac:picMkLst>
        </pc:picChg>
        <pc:picChg chg="add mod ord">
          <ac:chgData name="Rafael Casado González" userId="1c71fca1-7e6b-4c6f-8614-522343b393e6" providerId="ADAL" clId="{AA94EDEF-80BD-4ABC-B27E-12629DF30F42}" dt="2022-11-20T21:10:10.704" v="363" actId="171"/>
          <ac:picMkLst>
            <pc:docMk/>
            <pc:sldMk cId="3074883109" sldId="1138"/>
            <ac:picMk id="9" creationId="{D34F23AC-ECE3-9976-B18F-13931FB797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l="7077" t="35215"/>
          <a:stretch/>
        </p:blipFill>
        <p:spPr>
          <a:xfrm>
            <a:off x="0" y="4435214"/>
            <a:ext cx="2140744" cy="2245008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de la unidad </a:t>
            </a:r>
            <a:br>
              <a:rPr lang="es-ES" dirty="0"/>
            </a:br>
            <a:r>
              <a:rPr lang="es-ES" dirty="0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2450247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1164108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6" y="3736386"/>
            <a:ext cx="1087812" cy="5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 dirty="0">
                <a:solidFill>
                  <a:schemeClr val="bg1"/>
                </a:solidFill>
              </a:rPr>
              <a:t>Integración de Tecnologías para </a:t>
            </a:r>
            <a:r>
              <a:rPr lang="es-ES" sz="1100" b="1" baseline="0" dirty="0">
                <a:solidFill>
                  <a:schemeClr val="bg1"/>
                </a:solidFill>
              </a:rPr>
              <a:t>Sistemas Ubicuos y Empotrados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3DA8D9"/>
              </a:clrFrom>
              <a:clrTo>
                <a:srgbClr val="3DA8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04" y1="23246" x2="4904" y2="23246"/>
                        <a14:foregroundMark x1="95574" y1="25000" x2="95574" y2="25000"/>
                        <a14:foregroundMark x1="69856" y1="23684" x2="27871" y2="21491"/>
                        <a14:foregroundMark x1="4426" y1="7895" x2="23086" y2="52193"/>
                        <a14:foregroundMark x1="3828" y1="56579" x2="96411" y2="54386"/>
                        <a14:foregroundMark x1="35766" y1="84649" x2="2632" y2="88158"/>
                        <a14:foregroundMark x1="1914" y1="94298" x2="2632" y2="7895"/>
                        <a14:foregroundMark x1="7297" y1="7895" x2="64354" y2="10088"/>
                        <a14:foregroundMark x1="64115" y1="10088" x2="68062" y2="10088"/>
                        <a14:foregroundMark x1="76555" y1="6140" x2="98684" y2="9211"/>
                        <a14:foregroundMark x1="98684" y1="9211" x2="97608" y2="59649"/>
                        <a14:foregroundMark x1="95933" y1="38158" x2="15909" y2="35965"/>
                        <a14:foregroundMark x1="42943" y1="47807" x2="96531" y2="46930"/>
                        <a14:foregroundMark x1="93421" y1="14474" x2="53947" y2="18860"/>
                        <a14:foregroundMark x1="4067" y1="16667" x2="5263" y2="53509"/>
                        <a14:foregroundMark x1="4426" y1="42544" x2="19378" y2="40351"/>
                        <a14:foregroundMark x1="5383" y1="27193" x2="13756" y2="25877"/>
                        <a14:foregroundMark x1="13517" y1="24123" x2="36124" y2="26316"/>
                        <a14:foregroundMark x1="72967" y1="27632" x2="96411" y2="24561"/>
                        <a14:foregroundMark x1="2512" y1="94298" x2="35407" y2="90351"/>
                        <a14:foregroundMark x1="36603" y1="85965" x2="40311" y2="59211"/>
                        <a14:foregroundMark x1="33732" y1="63596" x2="18541" y2="64035"/>
                        <a14:backgroundMark x1="40431" y1="92105" x2="40431" y2="92105"/>
                        <a14:backgroundMark x1="40431" y1="90351" x2="98206" y2="85526"/>
                        <a14:backgroundMark x1="76555" y1="79825" x2="41627" y2="84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" y="1"/>
            <a:ext cx="3596009" cy="980730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000" kern="0" dirty="0"/>
              <a:t>Rafael Casado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100" kern="0" dirty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14371944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 de la unidad </a:t>
            </a:r>
            <a:br>
              <a:rPr lang="es-ES" dirty="0"/>
            </a:br>
            <a:r>
              <a:rPr lang="es-ES" dirty="0"/>
              <a:t>contenida en el PPT</a:t>
            </a:r>
          </a:p>
        </p:txBody>
      </p:sp>
      <p:pic>
        <p:nvPicPr>
          <p:cNvPr id="22" name="Picture 9" descr="http://www.uclm.es/cidi/descargas/logomarca/jpg/logouclm_1_colo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6" y="3"/>
            <a:ext cx="1176660" cy="98072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Rectángulo"/>
          <p:cNvSpPr/>
          <p:nvPr userDrawn="1"/>
        </p:nvSpPr>
        <p:spPr>
          <a:xfrm>
            <a:off x="1586237" y="3"/>
            <a:ext cx="3233592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Máster</a:t>
            </a:r>
            <a:r>
              <a:rPr lang="es-ES" sz="1400" b="1" baseline="0"/>
              <a:t> Universitario en</a:t>
            </a:r>
            <a:endParaRPr lang="es-ES" sz="1400" b="1"/>
          </a:p>
          <a:p>
            <a:pPr algn="l"/>
            <a:r>
              <a:rPr lang="es-ES" sz="1800" b="1"/>
              <a:t>Ingeniero</a:t>
            </a:r>
            <a:r>
              <a:rPr lang="es-ES" sz="1800" b="1" baseline="0"/>
              <a:t> en Informática</a:t>
            </a:r>
            <a:endParaRPr lang="es-ES" sz="80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 descr="C:\Users\rcasado\Documents\UCLM\Docencia\Curso 11-12\ESIE\secretaria\colaboradores\logotipos\logo esi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3522262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casado\Documents\UCLM\Docencia\Curso 11-12\ESIE\secretaria\colaboradores\logotipos\logo ds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1594476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rcasado\Documents\UCLM\Docencia\Curso 11-12\ESIE\secretaria\colaboradores\logotipos\Logo_I3A_cmyk cop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3" y="5450048"/>
            <a:ext cx="1296227" cy="6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 dirty="0">
                <a:solidFill>
                  <a:schemeClr val="bg1"/>
                </a:solidFill>
              </a:rPr>
              <a:t>Integración de Tecnologías para </a:t>
            </a:r>
            <a:r>
              <a:rPr lang="es-ES" sz="1100" b="1" baseline="0" dirty="0">
                <a:solidFill>
                  <a:schemeClr val="bg1"/>
                </a:solidFill>
              </a:rPr>
              <a:t>Sistemas Ubicuos y Empotrados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400" kern="0" dirty="0"/>
              <a:t>Rafael Casado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200" kern="0" dirty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584568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158763"/>
            <a:ext cx="8229600" cy="516492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600645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198" y="0"/>
            <a:ext cx="8229600" cy="754655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388125"/>
            <a:ext cx="8229600" cy="493555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600075"/>
            <a:ext cx="8229602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 dirty="0"/>
              <a:t>Título de sub-sección</a:t>
            </a:r>
          </a:p>
        </p:txBody>
      </p:sp>
    </p:spTree>
    <p:extLst>
      <p:ext uri="{BB962C8B-B14F-4D97-AF65-F5344CB8AC3E}">
        <p14:creationId xmlns:p14="http://schemas.microsoft.com/office/powerpoint/2010/main" val="29825352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388125"/>
            <a:ext cx="4038600" cy="4935557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88125"/>
            <a:ext cx="4038600" cy="4935557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dirty="0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2793140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6526941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2957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497998"/>
            <a:ext cx="9143996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198" y="0"/>
            <a:ext cx="8229600" cy="11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8763"/>
            <a:ext cx="8229600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1158239" y="6497999"/>
            <a:ext cx="5914589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630238" algn="l"/>
              </a:tabLst>
            </a:pPr>
            <a:r>
              <a:rPr lang="es-ES" sz="1100" b="1" dirty="0">
                <a:solidFill>
                  <a:schemeClr val="bg1"/>
                </a:solidFill>
              </a:rPr>
              <a:t>Módulo 3:	Modelado de dinámica continua</a:t>
            </a:r>
            <a:endParaRPr lang="es-ES" sz="1100" b="1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  <a:defRPr/>
            </a:pPr>
            <a:r>
              <a:rPr lang="es-ES" sz="1100" b="1" dirty="0">
                <a:solidFill>
                  <a:schemeClr val="bg1"/>
                </a:solidFill>
              </a:rPr>
              <a:t>Unidad 5:	Estabilidad</a:t>
            </a:r>
            <a:r>
              <a:rPr lang="es-ES" sz="1100" b="1" baseline="0" dirty="0">
                <a:solidFill>
                  <a:schemeClr val="bg1"/>
                </a:solidFill>
              </a:rPr>
              <a:t> y oscilación en sistemas LTI</a:t>
            </a:r>
          </a:p>
        </p:txBody>
      </p:sp>
      <p:sp>
        <p:nvSpPr>
          <p:cNvPr id="19" name="18 Rectángulo"/>
          <p:cNvSpPr/>
          <p:nvPr userDrawn="1"/>
        </p:nvSpPr>
        <p:spPr>
          <a:xfrm>
            <a:off x="7971726" y="6497999"/>
            <a:ext cx="1095154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10" y="6497999"/>
            <a:ext cx="933339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ITSUE</a:t>
            </a:r>
            <a:endParaRPr lang="es-E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4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17/06/relationships/model3d" Target="../media/model3d1.glb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abejorro">
                <a:extLst>
                  <a:ext uri="{FF2B5EF4-FFF2-40B4-BE49-F238E27FC236}">
                    <a16:creationId xmlns:a16="http://schemas.microsoft.com/office/drawing/2014/main" id="{C448135E-578D-6705-3498-FA8127B19812}"/>
                  </a:ext>
                </a:extLst>
              </p:cNvPr>
              <p:cNvGraphicFramePr>
                <a:graphicFrameLocks noGrp="1" noDrilldown="1" noChangeAspect="1" noMove="1" noResize="1"/>
              </p:cNvGraphicFramePr>
              <p:nvPr>
                <p:extLst>
                  <p:ext uri="{D42A27DB-BD31-4B8C-83A1-F6EECF244321}">
                    <p14:modId xmlns:p14="http://schemas.microsoft.com/office/powerpoint/2010/main" val="1563315825"/>
                  </p:ext>
                </p:extLst>
              </p:nvPr>
            </p:nvGraphicFramePr>
            <p:xfrm>
              <a:off x="6452796" y="475784"/>
              <a:ext cx="2234002" cy="22340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34002" cy="2234003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991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abejorro">
                <a:extLst>
                  <a:ext uri="{FF2B5EF4-FFF2-40B4-BE49-F238E27FC236}">
                    <a16:creationId xmlns:a16="http://schemas.microsoft.com/office/drawing/2014/main" id="{C448135E-578D-6705-3498-FA8127B198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2796" y="475784"/>
                <a:ext cx="2234002" cy="2234003"/>
              </a:xfrm>
              <a:prstGeom prst="rect">
                <a:avLst/>
              </a:prstGeom>
            </p:spPr>
          </p:pic>
        </mc:Fallback>
      </mc:AlternateContent>
      <p:sp>
        <p:nvSpPr>
          <p:cNvPr id="10243" name="Rectangle 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Rot="1" noMove="1" noResize="1" noEditPoints="1" noAdjustHandles="1" noChangeArrowheads="1" noChangeShapeType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Cuatro rotores </a:t>
                </a:r>
              </a:p>
              <a:p>
                <a:pPr lvl="1"/>
                <a:r>
                  <a:rPr lang="es-ES" dirty="0"/>
                  <a:t>Enumerados </a:t>
                </a:r>
                <a:br>
                  <a:rPr lang="es-ES" dirty="0"/>
                </a:br>
                <a:r>
                  <a:rPr lang="es-ES" dirty="0"/>
                  <a:t>como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NW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SW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Situados  a una distancia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ES" dirty="0"/>
                  <a:t> del CG</a:t>
                </a:r>
              </a:p>
              <a:p>
                <a:pPr lvl="1"/>
                <a:r>
                  <a:rPr lang="es-ES" dirty="0"/>
                  <a:t>Sobre los ejes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:endParaRPr lang="es-ES" dirty="0"/>
              </a:p>
              <a:p>
                <a:pPr lvl="1"/>
                <a:r>
                  <a:rPr lang="es-ES" dirty="0"/>
                  <a:t>Velocidad angular </a:t>
                </a:r>
                <a:br>
                  <a:rPr lang="es-ES" dirty="0"/>
                </a:br>
                <a:r>
                  <a:rPr lang="es-ES" dirty="0"/>
                  <a:t>del rotor</a:t>
                </a:r>
                <a:r>
                  <a:rPr lang="es-E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/>
                  <a:t> se define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4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CuadroTexto 98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CuadroTexto 99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CuadroTexto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blipFill>
                <a:blip r:embed="rId7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CuadroTexto 101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blipFill>
                <a:blip r:embed="rId8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/>
          <p:cNvGrpSpPr>
            <a:grpSpLocks noGrp="1" noUngrp="1" noRot="1" noMove="1" noResize="1"/>
          </p:cNvGrpSpPr>
          <p:nvPr/>
        </p:nvGrpSpPr>
        <p:grpSpPr>
          <a:xfrm>
            <a:off x="7024402" y="559896"/>
            <a:ext cx="1043570" cy="1300925"/>
            <a:chOff x="4125188" y="-1553632"/>
            <a:chExt cx="1043570" cy="1300925"/>
          </a:xfrm>
        </p:grpSpPr>
        <p:cxnSp>
          <p:nvCxnSpPr>
            <p:cNvPr id="36" name="Conector recto de flecha 35"/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 rot="18900000" flipH="1" flipV="1">
              <a:off x="4125188" y="-734205"/>
              <a:ext cx="451689" cy="4516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7" name="Conector recto de flecha 36"/>
            <p:cNvCxnSpPr>
              <a:cxnSpLocks noGrp="1" noRot="1" noMove="1" noResize="1" noEditPoints="1" noAdjustHandles="1" noChangeArrowheads="1" noChangeShapeType="1"/>
            </p:cNvCxnSpPr>
            <p:nvPr/>
          </p:nvCxnSpPr>
          <p:spPr bwMode="auto">
            <a:xfrm rot="18900000" flipV="1">
              <a:off x="4440007" y="-1064638"/>
              <a:ext cx="460835" cy="4608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8" name="Elipse 37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607859" y="-570468"/>
              <a:ext cx="124216" cy="1242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B05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blipFill>
                  <a:blip r:embed="rId9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70C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blipFill>
                  <a:blip r:embed="rId11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2224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abejorro">
                <a:extLst>
                  <a:ext uri="{FF2B5EF4-FFF2-40B4-BE49-F238E27FC236}">
                    <a16:creationId xmlns:a16="http://schemas.microsoft.com/office/drawing/2014/main" id="{F4B3602F-B994-EF39-8CB9-95B65FD092F7}"/>
                  </a:ext>
                </a:extLst>
              </p:cNvPr>
              <p:cNvGraphicFramePr>
                <a:graphicFrameLocks noGrp="1" noDrilldown="1" noMove="1" noResize="1"/>
              </p:cNvGraphicFramePr>
              <p:nvPr>
                <p:extLst>
                  <p:ext uri="{D42A27DB-BD31-4B8C-83A1-F6EECF244321}">
                    <p14:modId xmlns:p14="http://schemas.microsoft.com/office/powerpoint/2010/main" val="1934030361"/>
                  </p:ext>
                </p:extLst>
              </p:nvPr>
            </p:nvGraphicFramePr>
            <p:xfrm>
              <a:off x="6452796" y="475784"/>
              <a:ext cx="2234002" cy="22340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34002" cy="2234003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991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abejorro">
                <a:extLst>
                  <a:ext uri="{FF2B5EF4-FFF2-40B4-BE49-F238E27FC236}">
                    <a16:creationId xmlns:a16="http://schemas.microsoft.com/office/drawing/2014/main" id="{F4B3602F-B994-EF39-8CB9-95B65FD092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2796" y="475784"/>
                <a:ext cx="2234002" cy="223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8F842B4-2A7E-5B06-627A-12B342D91AD9}"/>
                  </a:ext>
                </a:extLst>
              </p:cNvPr>
              <p:cNvSpPr txBox="1"/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8F842B4-2A7E-5B06-627A-12B342D9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A889CA9-493E-8409-0BCE-068D153B09CC}"/>
                  </a:ext>
                </a:extLst>
              </p:cNvPr>
              <p:cNvSpPr txBox="1"/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A889CA9-493E-8409-0BCE-068D153B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5DC993F-63CF-5218-DA6C-FE2766ED9201}"/>
                  </a:ext>
                </a:extLst>
              </p:cNvPr>
              <p:cNvSpPr txBox="1"/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5DC993F-63CF-5218-DA6C-FE2766ED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blipFill>
                <a:blip r:embed="rId6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58F41D-7BA8-990D-0140-83D121800C96}"/>
                  </a:ext>
                </a:extLst>
              </p:cNvPr>
              <p:cNvSpPr txBox="1"/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58F41D-7BA8-990D-0140-83D121800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blipFill>
                <a:blip r:embed="rId7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851A16-3ED0-98E4-AB01-E3C4849CEC3A}"/>
              </a:ext>
            </a:extLst>
          </p:cNvPr>
          <p:cNvGrpSpPr/>
          <p:nvPr/>
        </p:nvGrpSpPr>
        <p:grpSpPr>
          <a:xfrm>
            <a:off x="7024402" y="559896"/>
            <a:ext cx="1043570" cy="1300925"/>
            <a:chOff x="4125188" y="-1553632"/>
            <a:chExt cx="1043570" cy="1300925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64EBC19-803C-CBCF-8757-565EE6472A44}"/>
                </a:ext>
              </a:extLst>
            </p:cNvPr>
            <p:cNvCxnSpPr/>
            <p:nvPr/>
          </p:nvCxnSpPr>
          <p:spPr bwMode="auto">
            <a:xfrm rot="18900000" flipH="1" flipV="1">
              <a:off x="4125188" y="-734205"/>
              <a:ext cx="451689" cy="4516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E428E9F-1454-9FEA-EB88-1F4A91B1B6FA}"/>
                </a:ext>
              </a:extLst>
            </p:cNvPr>
            <p:cNvCxnSpPr/>
            <p:nvPr/>
          </p:nvCxnSpPr>
          <p:spPr bwMode="auto">
            <a:xfrm rot="18900000" flipV="1">
              <a:off x="4440007" y="-1064638"/>
              <a:ext cx="460835" cy="4608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B963D9-B4D7-398F-4608-1E19D0FC4591}"/>
                </a:ext>
              </a:extLst>
            </p:cNvPr>
            <p:cNvSpPr/>
            <p:nvPr/>
          </p:nvSpPr>
          <p:spPr bwMode="auto">
            <a:xfrm>
              <a:off x="4607859" y="-570468"/>
              <a:ext cx="124216" cy="1242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5FEE1E9-B460-B5B4-503D-C757E3C2E051}"/>
                    </a:ext>
                  </a:extLst>
                </p:cNvPr>
                <p:cNvSpPr txBox="1"/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B05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5FEE1E9-B460-B5B4-503D-C757E3C2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blipFill>
                  <a:blip r:embed="rId8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FEBE074-5718-080D-0314-8D92008BB078}"/>
                    </a:ext>
                  </a:extLst>
                </p:cNvPr>
                <p:cNvSpPr txBox="1"/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FEBE074-5718-080D-0314-8D92008BB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blipFill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04237AE-BAFB-E30B-9ED1-1277DC54984B}"/>
                    </a:ext>
                  </a:extLst>
                </p:cNvPr>
                <p:cNvSpPr txBox="1"/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70C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04237AE-BAFB-E30B-9ED1-1277DC549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blipFill>
                  <a:blip r:embed="rId10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Momento de arrastre </a:t>
                </a:r>
                <a:br>
                  <a:rPr lang="es-ES" dirty="0"/>
                </a:br>
                <a:r>
                  <a:rPr lang="es-ES" dirty="0"/>
                  <a:t>aerodinámico de los rotores</a:t>
                </a:r>
              </a:p>
              <a:p>
                <a:pPr lvl="3"/>
                <a:r>
                  <a:rPr lang="es-ES" dirty="0"/>
                  <a:t>Rotación experimentada debido a la </a:t>
                </a:r>
                <a:br>
                  <a:rPr lang="es-ES" dirty="0"/>
                </a:br>
                <a:r>
                  <a:rPr lang="es-ES" dirty="0"/>
                  <a:t>diferencia de velocidad angular de las hélices</a:t>
                </a: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𝑀𝐷𝑅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𝑁𝑊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𝑆𝐸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𝑆𝑊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11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o 73"/>
          <p:cNvSpPr>
            <a:spLocks/>
          </p:cNvSpPr>
          <p:nvPr/>
        </p:nvSpPr>
        <p:spPr bwMode="auto">
          <a:xfrm rot="2700000">
            <a:off x="7616066" y="304746"/>
            <a:ext cx="1233992" cy="1233990"/>
          </a:xfrm>
          <a:prstGeom prst="arc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Arco 74"/>
          <p:cNvSpPr>
            <a:spLocks/>
          </p:cNvSpPr>
          <p:nvPr/>
        </p:nvSpPr>
        <p:spPr bwMode="auto">
          <a:xfrm rot="18900000" flipV="1">
            <a:off x="7615774" y="1651046"/>
            <a:ext cx="1233992" cy="1233992"/>
          </a:xfrm>
          <a:prstGeom prst="arc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Arco 75"/>
          <p:cNvSpPr>
            <a:spLocks/>
          </p:cNvSpPr>
          <p:nvPr/>
        </p:nvSpPr>
        <p:spPr bwMode="auto">
          <a:xfrm rot="18900000" flipH="1">
            <a:off x="6274379" y="304745"/>
            <a:ext cx="1233992" cy="1233990"/>
          </a:xfrm>
          <a:prstGeom prst="arc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Arco 76"/>
          <p:cNvSpPr>
            <a:spLocks/>
          </p:cNvSpPr>
          <p:nvPr/>
        </p:nvSpPr>
        <p:spPr bwMode="auto">
          <a:xfrm rot="2700000" flipH="1" flipV="1">
            <a:off x="6274088" y="1651045"/>
            <a:ext cx="1233992" cy="1233992"/>
          </a:xfrm>
          <a:prstGeom prst="arc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84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abejorro">
                <a:extLst>
                  <a:ext uri="{FF2B5EF4-FFF2-40B4-BE49-F238E27FC236}">
                    <a16:creationId xmlns:a16="http://schemas.microsoft.com/office/drawing/2014/main" id="{5D462C6C-7AF2-5279-BA43-D0E76D6876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5507374"/>
                  </p:ext>
                </p:extLst>
              </p:nvPr>
            </p:nvGraphicFramePr>
            <p:xfrm>
              <a:off x="6452796" y="475784"/>
              <a:ext cx="2234002" cy="22340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34002" cy="2234003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991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abejorro">
                <a:extLst>
                  <a:ext uri="{FF2B5EF4-FFF2-40B4-BE49-F238E27FC236}">
                    <a16:creationId xmlns:a16="http://schemas.microsoft.com/office/drawing/2014/main" id="{5D462C6C-7AF2-5279-BA43-D0E76D6876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2796" y="475784"/>
                <a:ext cx="2234002" cy="2234003"/>
              </a:xfrm>
              <a:prstGeom prst="rect">
                <a:avLst/>
              </a:prstGeom>
            </p:spPr>
          </p:pic>
        </mc:Fallback>
      </mc:AlternateContent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6360362" cy="5164920"/>
              </a:xfrm>
            </p:spPr>
            <p:txBody>
              <a:bodyPr/>
              <a:lstStyle/>
              <a:p>
                <a:r>
                  <a:rPr lang="es-ES" dirty="0"/>
                  <a:t>Momento de </a:t>
                </a:r>
                <a:br>
                  <a:rPr lang="es-ES" dirty="0"/>
                </a:br>
                <a:r>
                  <a:rPr lang="es-ES" dirty="0"/>
                  <a:t>arrastre aerodinámico</a:t>
                </a:r>
              </a:p>
              <a:p>
                <a:pPr lvl="3"/>
                <a:r>
                  <a:rPr lang="es-ES" dirty="0"/>
                  <a:t>Rozamiento con el aire sufrido </a:t>
                </a:r>
                <a:br>
                  <a:rPr lang="es-ES" dirty="0"/>
                </a:br>
                <a:r>
                  <a:rPr lang="es-ES" dirty="0"/>
                  <a:t>al girar el </a:t>
                </a:r>
                <a:r>
                  <a:rPr lang="es-ES" dirty="0" err="1"/>
                  <a:t>drone</a:t>
                </a:r>
                <a:r>
                  <a:rPr lang="es-ES" dirty="0"/>
                  <a:t> sobre sí mismo 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Pre>
                      <m:sPre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sPre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s-E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s-E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s-E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6360362" cy="5164920"/>
              </a:xfrm>
              <a:blipFill rotWithShape="0">
                <a:blip r:embed="rId4"/>
                <a:stretch>
                  <a:fillRect l="-959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>
            <a:grpSpLocks/>
          </p:cNvGrpSpPr>
          <p:nvPr/>
        </p:nvGrpSpPr>
        <p:grpSpPr>
          <a:xfrm>
            <a:off x="7024402" y="578816"/>
            <a:ext cx="1029347" cy="1297156"/>
            <a:chOff x="4125188" y="-1534712"/>
            <a:chExt cx="1029347" cy="1297156"/>
          </a:xfrm>
        </p:grpSpPr>
        <p:cxnSp>
          <p:nvCxnSpPr>
            <p:cNvPr id="35" name="Conector recto de flecha 34"/>
            <p:cNvCxnSpPr>
              <a:cxnSpLocks/>
            </p:cNvCxnSpPr>
            <p:nvPr/>
          </p:nvCxnSpPr>
          <p:spPr bwMode="auto">
            <a:xfrm rot="18900000" flipH="1" flipV="1">
              <a:off x="4125188" y="-734205"/>
              <a:ext cx="451689" cy="4516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6" name="Conector recto de flecha 35"/>
            <p:cNvCxnSpPr>
              <a:cxnSpLocks/>
            </p:cNvCxnSpPr>
            <p:nvPr/>
          </p:nvCxnSpPr>
          <p:spPr bwMode="auto">
            <a:xfrm rot="18900000" flipV="1">
              <a:off x="4440007" y="-1064638"/>
              <a:ext cx="460835" cy="4608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7" name="Elipse 36"/>
            <p:cNvSpPr>
              <a:spLocks/>
            </p:cNvSpPr>
            <p:nvPr/>
          </p:nvSpPr>
          <p:spPr bwMode="auto">
            <a:xfrm>
              <a:off x="4607859" y="-570468"/>
              <a:ext cx="124216" cy="1242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>
                  <a:spLocks/>
                </p:cNvSpPr>
                <p:nvPr/>
              </p:nvSpPr>
              <p:spPr>
                <a:xfrm>
                  <a:off x="4783717" y="-705891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B05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717" y="-705891"/>
                  <a:ext cx="370818" cy="332912"/>
                </a:xfrm>
                <a:prstGeom prst="rect">
                  <a:avLst/>
                </a:prstGeom>
                <a:blipFill>
                  <a:blip r:embed="rId5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>
                  <a:spLocks/>
                </p:cNvSpPr>
                <p:nvPr/>
              </p:nvSpPr>
              <p:spPr>
                <a:xfrm>
                  <a:off x="4140019" y="-570468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019" y="-570468"/>
                  <a:ext cx="370818" cy="3329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>
                  <a:spLocks/>
                </p:cNvSpPr>
                <p:nvPr/>
              </p:nvSpPr>
              <p:spPr>
                <a:xfrm>
                  <a:off x="4484558" y="-1534712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70C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558" y="-1534712"/>
                  <a:ext cx="370818" cy="332912"/>
                </a:xfrm>
                <a:prstGeom prst="rect">
                  <a:avLst/>
                </a:prstGeom>
                <a:blipFill>
                  <a:blip r:embed="rId7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9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8686800" cy="5164920"/>
              </a:xfrm>
            </p:spPr>
            <p:txBody>
              <a:bodyPr/>
              <a:lstStyle/>
              <a:p>
                <a:r>
                  <a:rPr lang="es-ES" dirty="0"/>
                  <a:t>Ecuación de movimiento en traslación</a:t>
                </a:r>
              </a:p>
              <a:p>
                <a:pPr lvl="1"/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sPre>
                      <m:sPre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acc>
                          <m:accPr>
                            <m:chr m:val="̈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acc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nary>
                    <m:r>
                      <a:rPr lang="es-ES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sPre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sPre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sPre>
                  </m:oMath>
                </a14:m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acc>
                          <m:accPr>
                            <m:chr m:val="̈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acc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b="1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>
                                  <a:latin typeface="Cambria Math"/>
                                </a:rPr>
                                <m:t>𝑚𝑔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𝑁𝑊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𝑆𝐸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𝑆𝑊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𝐹𝐷</m:t>
                        </m:r>
                      </m:sub>
                    </m:sSub>
                    <m:sPre>
                      <m:sPre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sPre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8686800" cy="5164920"/>
              </a:xfrm>
              <a:blipFill rotWithShape="0">
                <a:blip r:embed="rId2"/>
                <a:stretch>
                  <a:fillRect l="-702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023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Ecuación de movimiento en rotación</a:t>
                </a: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𝐈</m:t>
                    </m:r>
                    <m:acc>
                      <m:accPr>
                        <m:chr m:val="̇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acc>
                    <m:r>
                      <a:rPr lang="es-ES" b="1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1" i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nary>
                  </m:oMath>
                </a14:m>
                <a:endParaRPr lang="es-ES" b="1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acc>
                    <m:r>
                      <a:rPr lang="es-E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nary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047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10048240" cy="5164920"/>
              </a:xfrm>
            </p:spPr>
            <p:txBody>
              <a:bodyPr/>
              <a:lstStyle/>
              <a:p>
                <a:r>
                  <a:rPr lang="es-ES" dirty="0"/>
                  <a:t>Ecuación de movimiento en rotación</a:t>
                </a:r>
              </a:p>
              <a:p>
                <a:pPr lvl="1"/>
                <a:r>
                  <a:rPr lang="es-ES" dirty="0"/>
                  <a:t>Resolución por partes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d>
                    <m:r>
                      <a:rPr lang="es-E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E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s-E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d>
                    <m:r>
                      <a:rPr lang="es-E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2000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s-E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d>
                    <m:r>
                      <a:rPr lang="es-E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2" indent="0">
                  <a:buNone/>
                </a:pPr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10048240" cy="5164920"/>
              </a:xfrm>
              <a:blipFill rotWithShape="0">
                <a:blip r:embed="rId2"/>
                <a:stretch>
                  <a:fillRect l="-607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6475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Ecuación de movimiento en rotación</a:t>
                </a:r>
              </a:p>
              <a:p>
                <a:pPr lvl="1"/>
                <a:r>
                  <a:rPr lang="es-ES" dirty="0"/>
                  <a:t>Resolución por partes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𝑁𝐸</m:t>
                        </m:r>
                      </m:sub>
                    </m:sSub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𝑁𝑊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sub>
                    </m:sSub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184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Ecuación de movimiento en rotación</a:t>
                </a:r>
              </a:p>
              <a:p>
                <a:r>
                  <a:rPr lang="es-ES" dirty="0"/>
                  <a:t>Eje x</a:t>
                </a: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brk m:alnAt="7"/>
                          </m:r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acc>
                      <m:accPr>
                        <m:chr m:val="̇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s-ES" dirty="0"/>
              </a:p>
              <a:p>
                <a:pPr lvl="1"/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𝑁𝐸</m:t>
                        </m:r>
                      </m:sub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𝑁𝑊</m:t>
                        </m:r>
                      </m:sub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sub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</m:t>
                        </m:r>
                      </m:sub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E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 b="-82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5050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𝐁𝐮</m:t>
                    </m:r>
                  </m:oMath>
                </a14:m>
                <a:endParaRPr lang="es-E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es-E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s-E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s-E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63538" lvl="1" indent="0">
                  <a:buNone/>
                </a:pPr>
                <a:endParaRPr lang="es-ES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9392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</p:spPr>
            <p:txBody>
              <a:bodyPr/>
              <a:lstStyle/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s-E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s-E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𝑁𝐸</m:t>
                                    </m:r>
                                  </m:sub>
                                  <m:sup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𝑆𝑊</m:t>
                                    </m:r>
                                  </m:sub>
                                  <m:sup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i="1" dirty="0">
                  <a:solidFill>
                    <a:srgbClr val="0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338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</p:spPr>
            <p:txBody>
              <a:bodyPr/>
              <a:lstStyle/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12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12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s-E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𝑁𝐸</m:t>
                                    </m:r>
                                  </m:sub>
                                  <m:sup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𝑆𝑊</m:t>
                                    </m:r>
                                  </m:sub>
                                  <m:sup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E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200" i="1" dirty="0">
                  <a:solidFill>
                    <a:srgbClr val="0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8809264" cy="582986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150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Eje de coordenadas </a:t>
                </a:r>
                <a:br>
                  <a:rPr lang="es-ES" dirty="0"/>
                </a:br>
                <a:r>
                  <a:rPr lang="es-ES" dirty="0"/>
                  <a:t>de tierra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s-E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𝐸</m:t>
                    </m:r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𝑎𝑟𝑡h</m:t>
                    </m:r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ES" dirty="0"/>
                      <m:t>	</m:t>
                    </m:r>
                  </m:oMath>
                </a14:m>
                <a:endParaRPr lang="es-ES" dirty="0"/>
              </a:p>
              <a:p>
                <a:r>
                  <a:rPr lang="es-ES" dirty="0"/>
                  <a:t>Eje de coordenadas </a:t>
                </a:r>
                <a:br>
                  <a:rPr lang="es-ES" dirty="0"/>
                </a:br>
                <a:r>
                  <a:rPr lang="es-ES" dirty="0"/>
                  <a:t>de cuerpo (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𝑏𝑜𝑑𝑦</m:t>
                    </m:r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ES" dirty="0"/>
                      <m:t>	</m:t>
                    </m:r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abejorro">
                <a:extLst>
                  <a:ext uri="{FF2B5EF4-FFF2-40B4-BE49-F238E27FC236}">
                    <a16:creationId xmlns:a16="http://schemas.microsoft.com/office/drawing/2014/main" id="{9D810FD3-E8A9-4926-FBB5-6D20FC5A31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1013087"/>
                  </p:ext>
                </p:extLst>
              </p:nvPr>
            </p:nvGraphicFramePr>
            <p:xfrm>
              <a:off x="6452796" y="475784"/>
              <a:ext cx="2234002" cy="223400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34002" cy="2234003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2991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abejorro">
                <a:extLst>
                  <a:ext uri="{FF2B5EF4-FFF2-40B4-BE49-F238E27FC236}">
                    <a16:creationId xmlns:a16="http://schemas.microsoft.com/office/drawing/2014/main" id="{9D810FD3-E8A9-4926-FBB5-6D20FC5A31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2796" y="475784"/>
                <a:ext cx="2234002" cy="223400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2FA1A274-91E1-6E67-FA7C-01A1CDEB7515}"/>
              </a:ext>
            </a:extLst>
          </p:cNvPr>
          <p:cNvGrpSpPr/>
          <p:nvPr/>
        </p:nvGrpSpPr>
        <p:grpSpPr>
          <a:xfrm>
            <a:off x="7024402" y="559896"/>
            <a:ext cx="1043570" cy="1300925"/>
            <a:chOff x="4125188" y="-1553632"/>
            <a:chExt cx="1043570" cy="1300925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09721431-7234-F4FF-BACB-0367F876101C}"/>
                </a:ext>
              </a:extLst>
            </p:cNvPr>
            <p:cNvCxnSpPr/>
            <p:nvPr/>
          </p:nvCxnSpPr>
          <p:spPr bwMode="auto">
            <a:xfrm rot="18900000" flipH="1" flipV="1">
              <a:off x="4125188" y="-734205"/>
              <a:ext cx="451689" cy="4516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00452826-24ED-A758-30EE-75FF5A3EAD25}"/>
                </a:ext>
              </a:extLst>
            </p:cNvPr>
            <p:cNvCxnSpPr/>
            <p:nvPr/>
          </p:nvCxnSpPr>
          <p:spPr bwMode="auto">
            <a:xfrm rot="18900000" flipV="1">
              <a:off x="4440007" y="-1064638"/>
              <a:ext cx="460835" cy="4608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9D43D49-37F3-7B91-9CC4-9E6EFD894C10}"/>
                </a:ext>
              </a:extLst>
            </p:cNvPr>
            <p:cNvSpPr/>
            <p:nvPr/>
          </p:nvSpPr>
          <p:spPr bwMode="auto">
            <a:xfrm>
              <a:off x="4607859" y="-570468"/>
              <a:ext cx="124216" cy="1242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23BD254-EDFC-691B-FBA2-AFEDA977000F}"/>
                    </a:ext>
                  </a:extLst>
                </p:cNvPr>
                <p:cNvSpPr txBox="1"/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B05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23BD254-EDFC-691B-FBA2-AFEDA9770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2EF7C7C6-6159-B861-D66D-71AC27A184D5}"/>
                    </a:ext>
                  </a:extLst>
                </p:cNvPr>
                <p:cNvSpPr txBox="1"/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2EF7C7C6-6159-B861-D66D-71AC27A18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98FE8323-095E-6EDA-0CD2-46F34984A175}"/>
                    </a:ext>
                  </a:extLst>
                </p:cNvPr>
                <p:cNvSpPr txBox="1"/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70C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98FE8323-095E-6EDA-0CD2-46F34984A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blipFill>
                  <a:blip r:embed="rId7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45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112B-4F11-92B0-9749-DD5ADD0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0F222-D0FE-1CF0-2FF2-209A3BBA01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Fuerza de sustentación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7581D20-F944-43BA-EC22-5C5587FD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" y="1922519"/>
            <a:ext cx="6142077" cy="3135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D648F2-5BA6-A011-E9F8-0BCAD222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77" y="0"/>
            <a:ext cx="245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8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112B-4F11-92B0-9749-DD5ADD0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0F222-D0FE-1CF0-2FF2-209A3BBA01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Fuerza de arrastre aerodinámico</a:t>
            </a:r>
          </a:p>
          <a:p>
            <a:pPr lvl="1"/>
            <a:r>
              <a:rPr lang="es-ES" dirty="0"/>
              <a:t>Eje horizontal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1BFBB7-07CF-EB68-EDB2-C4E534DC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7" y="1693080"/>
            <a:ext cx="6080894" cy="516492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EEF25E0-F90E-609B-FD99-AE0EC4CF2DAE}"/>
              </a:ext>
            </a:extLst>
          </p:cNvPr>
          <p:cNvSpPr/>
          <p:nvPr/>
        </p:nvSpPr>
        <p:spPr bwMode="auto">
          <a:xfrm rot="1300214">
            <a:off x="5487852" y="3033395"/>
            <a:ext cx="1868796" cy="2823708"/>
          </a:xfrm>
          <a:prstGeom prst="rightArrow">
            <a:avLst>
              <a:gd name="adj1" fmla="val 50000"/>
              <a:gd name="adj2" fmla="val 5440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479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112B-4F11-92B0-9749-DD5ADD0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F23AC-ECE3-9976-B18F-13931FB7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24" y="0"/>
            <a:ext cx="6345876" cy="685800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EEF25E0-F90E-609B-FD99-AE0EC4CF2DAE}"/>
              </a:ext>
            </a:extLst>
          </p:cNvPr>
          <p:cNvSpPr/>
          <p:nvPr/>
        </p:nvSpPr>
        <p:spPr bwMode="auto">
          <a:xfrm rot="2319067">
            <a:off x="6648207" y="643159"/>
            <a:ext cx="1868796" cy="2823708"/>
          </a:xfrm>
          <a:prstGeom prst="rightArrow">
            <a:avLst>
              <a:gd name="adj1" fmla="val 50000"/>
              <a:gd name="adj2" fmla="val 5440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0F222-D0FE-1CF0-2FF2-209A3BBA01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58763"/>
            <a:ext cx="3562865" cy="5164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Momento de arrastre aerodinámico</a:t>
            </a:r>
          </a:p>
          <a:p>
            <a:pPr lvl="1"/>
            <a:r>
              <a:rPr lang="es-ES" dirty="0"/>
              <a:t>Eje vertical</a:t>
            </a:r>
          </a:p>
        </p:txBody>
      </p:sp>
    </p:spTree>
    <p:extLst>
      <p:ext uri="{BB962C8B-B14F-4D97-AF65-F5344CB8AC3E}">
        <p14:creationId xmlns:p14="http://schemas.microsoft.com/office/powerpoint/2010/main" val="30748831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Cambio de base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sPre>
                    <m:r>
                      <m:rPr>
                        <m:nor/>
                      </m:rPr>
                      <a:rPr lang="es-ES" dirty="0"/>
                      <m:t>	</m:t>
                    </m:r>
                  </m:oMath>
                </a14:m>
                <a:endParaRPr lang="es-ES" dirty="0"/>
              </a:p>
              <a:p>
                <a:pPr lvl="2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s-ES" dirty="0"/>
                      <m:t>	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sPre>
                    <m:r>
                      <m:rPr>
                        <m:nor/>
                      </m:rPr>
                      <a:rPr lang="es-ES" dirty="0"/>
                      <m:t>	</m:t>
                    </m:r>
                  </m:oMath>
                </a14:m>
                <a:endParaRPr lang="es-E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s-ES" dirty="0"/>
                      <m:t>	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780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Posición </a:t>
                </a:r>
              </a:p>
              <a:p>
                <a:pPr lvl="1"/>
                <a:r>
                  <a:rPr lang="es-ES" dirty="0"/>
                  <a:t>con respecto al suelo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	</a:t>
                </a: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752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Velocidad angular </a:t>
                </a:r>
              </a:p>
              <a:p>
                <a:pPr lvl="1"/>
                <a:r>
                  <a:rPr lang="es-ES" dirty="0"/>
                  <a:t>con respecto a si mismo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</m:sPre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712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s-ES" dirty="0"/>
                  <a:t>Fuerza de gravedad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>
                                  <a:latin typeface="Cambria Math"/>
                                </a:rPr>
                                <m:t>𝑚𝑔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𝐃</m:t>
                    </m:r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>
                                  <a:latin typeface="Cambria Math"/>
                                </a:rPr>
                                <m:t>𝑚𝑔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741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201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58763"/>
                <a:ext cx="9113520" cy="5164920"/>
              </a:xfrm>
            </p:spPr>
            <p:txBody>
              <a:bodyPr/>
              <a:lstStyle/>
              <a:p>
                <a:r>
                  <a:rPr lang="es-ES" dirty="0"/>
                  <a:t>Fuerza de empuje aerodinámico (thrust)</a:t>
                </a:r>
              </a:p>
              <a:p>
                <a:pPr lvl="3"/>
                <a:r>
                  <a:rPr lang="es-ES" dirty="0"/>
                  <a:t>Fuerza ascendente provocada por el aíre </a:t>
                </a:r>
                <a:br>
                  <a:rPr lang="es-ES" dirty="0"/>
                </a:br>
                <a:r>
                  <a:rPr lang="es-ES" dirty="0"/>
                  <a:t>empujado hacia abajo por las hélices</a:t>
                </a: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NE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NW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SW</m:t>
                    </m:r>
                    <m:r>
                      <a:rPr lang="es-E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NW</m:t>
                                  </m:r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SE</m:t>
                                  </m:r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SW</m:t>
                                  </m:r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p>
                                <m:e>
                                  <m:sPre>
                                    <m:sPre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nary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𝑆𝑊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58763"/>
                <a:ext cx="9113520" cy="5164920"/>
              </a:xfrm>
              <a:blipFill rotWithShape="0">
                <a:blip r:embed="rId2"/>
                <a:stretch>
                  <a:fillRect l="-669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490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199" y="1158763"/>
                <a:ext cx="8817429" cy="5164920"/>
              </a:xfrm>
            </p:spPr>
            <p:txBody>
              <a:bodyPr/>
              <a:lstStyle/>
              <a:p>
                <a:r>
                  <a:rPr lang="es-ES" dirty="0"/>
                  <a:t>Fuerza de arrastre aerodinámico (</a:t>
                </a:r>
                <a:r>
                  <a:rPr lang="es-ES" dirty="0" err="1"/>
                  <a:t>drag</a:t>
                </a:r>
                <a:r>
                  <a:rPr lang="es-ES" dirty="0"/>
                  <a:t>)</a:t>
                </a:r>
              </a:p>
              <a:p>
                <a:pPr lvl="3"/>
                <a:r>
                  <a:rPr lang="es-ES" dirty="0"/>
                  <a:t>Rozamiento con el aíre sufrido al avanzar el </a:t>
                </a:r>
                <a:r>
                  <a:rPr lang="es-ES" dirty="0" err="1"/>
                  <a:t>drone</a:t>
                </a:r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𝐹𝐷</m:t>
                        </m:r>
                      </m:sub>
                    </m:sSub>
                    <m:sPre>
                      <m:sPrePr>
                        <m:ctrlPr>
                          <a:rPr lang="es-E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sPre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Pre>
                                <m:sPre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sPre>
                            </m:e>
                          </m:mr>
                          <m:mr>
                            <m:e>
                              <m:sPre>
                                <m:sPre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sPre>
                            </m:e>
                          </m:mr>
                          <m:mr>
                            <m:e>
                              <m:sPre>
                                <m:sPre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sPre>
                            </m:e>
                          </m:mr>
                        </m:m>
                      </m:e>
                    </m:d>
                  </m:oMath>
                </a14:m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es-E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s-E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𝐹𝐷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𝐹𝐷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𝐹𝐷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99" y="1158763"/>
                <a:ext cx="8817429" cy="5164920"/>
              </a:xfrm>
              <a:blipFill rotWithShape="0">
                <a:blip r:embed="rId2"/>
                <a:stretch>
                  <a:fillRect l="-692" t="-10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7860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Cuadricóptero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57200" y="1169649"/>
                <a:ext cx="8610600" cy="5164920"/>
              </a:xfrm>
            </p:spPr>
            <p:txBody>
              <a:bodyPr/>
              <a:lstStyle/>
              <a:p>
                <a:r>
                  <a:rPr lang="es-ES" dirty="0"/>
                  <a:t>Momento de empuje aerodinámico</a:t>
                </a:r>
              </a:p>
              <a:p>
                <a:pPr lvl="3"/>
                <a:r>
                  <a:rPr lang="es-ES" dirty="0"/>
                  <a:t>Rotación experimentada cuando las cuatro </a:t>
                </a:r>
                <a:br>
                  <a:rPr lang="es-ES" dirty="0"/>
                </a:br>
                <a:r>
                  <a:rPr lang="es-ES" dirty="0"/>
                  <a:t>hélices no generan el mismo empuje</a:t>
                </a: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sPre>
                    <m:r>
                      <a:rPr lang="es-E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brk m:alnAt="7"/>
                                </m:rPr>
                                <a:rPr lang="es-E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45)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⁡(45)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𝑆𝑊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𝑁𝐸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1169649"/>
                <a:ext cx="8610600" cy="5164920"/>
              </a:xfrm>
              <a:blipFill rotWithShape="0">
                <a:blip r:embed="rId2"/>
                <a:stretch>
                  <a:fillRect l="-708" t="-11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abejorro">
                <a:extLst>
                  <a:ext uri="{FF2B5EF4-FFF2-40B4-BE49-F238E27FC236}">
                    <a16:creationId xmlns:a16="http://schemas.microsoft.com/office/drawing/2014/main" id="{DD0696C2-CB93-3B8A-4BC7-6362EAB187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1013087"/>
                  </p:ext>
                </p:extLst>
              </p:nvPr>
            </p:nvGraphicFramePr>
            <p:xfrm>
              <a:off x="6452796" y="475784"/>
              <a:ext cx="2234002" cy="223400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34002" cy="2234003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2991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abejorro">
                <a:extLst>
                  <a:ext uri="{FF2B5EF4-FFF2-40B4-BE49-F238E27FC236}">
                    <a16:creationId xmlns:a16="http://schemas.microsoft.com/office/drawing/2014/main" id="{DD0696C2-CB93-3B8A-4BC7-6362EAB187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2796" y="475784"/>
                <a:ext cx="2234002" cy="223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C47445C-FFAF-4622-44D1-299BE2CDAB4F}"/>
                  </a:ext>
                </a:extLst>
              </p:cNvPr>
              <p:cNvSpPr txBox="1"/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C47445C-FFAF-4622-44D1-299BE2CD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769834"/>
                <a:ext cx="433117" cy="332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99B508-41A6-781B-DB8E-4AB079537A61}"/>
                  </a:ext>
                </a:extLst>
              </p:cNvPr>
              <p:cNvSpPr txBox="1"/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99B508-41A6-781B-DB8E-4AB07953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2102953"/>
                <a:ext cx="433117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7C0EA68-299D-B086-04BC-C4778DA0F1F6}"/>
                  </a:ext>
                </a:extLst>
              </p:cNvPr>
              <p:cNvSpPr txBox="1"/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7C0EA68-299D-B086-04BC-C4778DA0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769834"/>
                <a:ext cx="433117" cy="332912"/>
              </a:xfrm>
              <a:prstGeom prst="rect">
                <a:avLst/>
              </a:prstGeom>
              <a:blipFill>
                <a:blip r:embed="rId7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66382A-8B16-677F-BD1E-E0A5F0CF5460}"/>
                  </a:ext>
                </a:extLst>
              </p:cNvPr>
              <p:cNvSpPr txBox="1"/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s-ES" sz="1600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66382A-8B16-677F-BD1E-E0A5F0C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99" y="2102953"/>
                <a:ext cx="433117" cy="332912"/>
              </a:xfrm>
              <a:prstGeom prst="rect">
                <a:avLst/>
              </a:prstGeom>
              <a:blipFill>
                <a:blip r:embed="rId8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1197CC0-DBD2-1960-01B2-7C79218EC542}"/>
              </a:ext>
            </a:extLst>
          </p:cNvPr>
          <p:cNvGrpSpPr/>
          <p:nvPr/>
        </p:nvGrpSpPr>
        <p:grpSpPr>
          <a:xfrm>
            <a:off x="7024402" y="559896"/>
            <a:ext cx="1043570" cy="1300925"/>
            <a:chOff x="4125188" y="-1553632"/>
            <a:chExt cx="1043570" cy="1300925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87DC8953-20F7-FC28-63DF-41540DC3FED2}"/>
                </a:ext>
              </a:extLst>
            </p:cNvPr>
            <p:cNvCxnSpPr/>
            <p:nvPr/>
          </p:nvCxnSpPr>
          <p:spPr bwMode="auto">
            <a:xfrm rot="18900000" flipH="1" flipV="1">
              <a:off x="4125188" y="-734205"/>
              <a:ext cx="451689" cy="4516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D0CF7AC-57F4-8818-80C5-63DF634C94CA}"/>
                </a:ext>
              </a:extLst>
            </p:cNvPr>
            <p:cNvCxnSpPr/>
            <p:nvPr/>
          </p:nvCxnSpPr>
          <p:spPr bwMode="auto">
            <a:xfrm rot="18900000" flipV="1">
              <a:off x="4440007" y="-1064638"/>
              <a:ext cx="460835" cy="4608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A820EA6-7639-F318-4676-32D9D27D7E6D}"/>
                </a:ext>
              </a:extLst>
            </p:cNvPr>
            <p:cNvSpPr/>
            <p:nvPr/>
          </p:nvSpPr>
          <p:spPr bwMode="auto">
            <a:xfrm>
              <a:off x="4607859" y="-570468"/>
              <a:ext cx="124216" cy="1242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2AE1EF6-A4E2-11FC-7A50-F4C4EE9B178B}"/>
                    </a:ext>
                  </a:extLst>
                </p:cNvPr>
                <p:cNvSpPr txBox="1"/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B05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2AE1EF6-A4E2-11FC-7A50-F4C4EE9B1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0" y="-701015"/>
                  <a:ext cx="370818" cy="332912"/>
                </a:xfrm>
                <a:prstGeom prst="rect">
                  <a:avLst/>
                </a:prstGeom>
                <a:blipFill>
                  <a:blip r:embed="rId9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D95E9DD-9354-3815-9CBF-8DEE3CA40FCC}"/>
                    </a:ext>
                  </a:extLst>
                </p:cNvPr>
                <p:cNvSpPr txBox="1"/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D95E9DD-9354-3815-9CBF-8DEE3CA40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950" y="-585619"/>
                  <a:ext cx="370818" cy="332912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D0FA5C2-D5F9-2313-FBBF-07BF1B217E1A}"/>
                    </a:ext>
                  </a:extLst>
                </p:cNvPr>
                <p:cNvSpPr txBox="1"/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s-ES" sz="1600" baseline="-25000" dirty="0">
                    <a:solidFill>
                      <a:srgbClr val="0070C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D0FA5C2-D5F9-2313-FBBF-07BF1B217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438" y="-1553632"/>
                  <a:ext cx="370818" cy="332912"/>
                </a:xfrm>
                <a:prstGeom prst="rect">
                  <a:avLst/>
                </a:prstGeom>
                <a:blipFill>
                  <a:blip r:embed="rId11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048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41131C8355D14A8D6CCADE0C86F1A8" ma:contentTypeVersion="15" ma:contentTypeDescription="Crear nuevo documento." ma:contentTypeScope="" ma:versionID="fae5fc12490ce45fc868f8daa03f5b41">
  <xsd:schema xmlns:xsd="http://www.w3.org/2001/XMLSchema" xmlns:xs="http://www.w3.org/2001/XMLSchema" xmlns:p="http://schemas.microsoft.com/office/2006/metadata/properties" xmlns:ns2="731a51f0-1b34-4ddc-8625-4e1375a0bc55" xmlns:ns3="9b8ba530-f65c-4051-8d85-33fd5244cc84" targetNamespace="http://schemas.microsoft.com/office/2006/metadata/properties" ma:root="true" ma:fieldsID="5a6b7ee12098d4f0fe04cce10387291f" ns2:_="" ns3:_="">
    <xsd:import namespace="731a51f0-1b34-4ddc-8625-4e1375a0bc55"/>
    <xsd:import namespace="9b8ba530-f65c-4051-8d85-33fd5244cc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a51f0-1b34-4ddc-8625-4e1375a0b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8487fa49-aac8-4e58-9212-c500be7f88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ba530-f65c-4051-8d85-33fd5244cc8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63c3f2e-b0c1-4ed7-98b7-f9910e8bfb75}" ma:internalName="TaxCatchAll" ma:showField="CatchAllData" ma:web="9b8ba530-f65c-4051-8d85-33fd5244cc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8ba530-f65c-4051-8d85-33fd5244cc84" xsi:nil="true"/>
    <lcf76f155ced4ddcb4097134ff3c332f xmlns="731a51f0-1b34-4ddc-8625-4e1375a0bc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66F070-EDE5-434A-8E87-F3B8F6277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739A33-B5F4-438B-BE4E-FB674DB004E1}"/>
</file>

<file path=customXml/itemProps3.xml><?xml version="1.0" encoding="utf-8"?>
<ds:datastoreItem xmlns:ds="http://schemas.openxmlformats.org/officeDocument/2006/customXml" ds:itemID="{5A225D55-9173-4854-89E8-F9788D1854D4}">
  <ds:schemaRefs>
    <ds:schemaRef ds:uri="http://purl.org/dc/dcmitype/"/>
    <ds:schemaRef ds:uri="cd4bc24f-b5ed-42c3-a27b-d2ace4c4d47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67014</TotalTime>
  <Words>526</Words>
  <Application>Microsoft Office PowerPoint</Application>
  <PresentationFormat>Presentación en pantalla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ITSUE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Cuadricóptero</vt:lpstr>
      <vt:lpstr>Presentación de PowerPoint</vt:lpstr>
      <vt:lpstr>Definición</vt:lpstr>
      <vt:lpstr>Definición</vt:lpstr>
      <vt:lpstr>Definición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oscillation</dc:title>
  <dc:creator>rcasado</dc:creator>
  <cp:keywords>ITSUE</cp:keywords>
  <cp:lastModifiedBy>Rafael Casado González</cp:lastModifiedBy>
  <cp:revision>1290</cp:revision>
  <cp:lastPrinted>1601-01-01T00:00:00Z</cp:lastPrinted>
  <dcterms:created xsi:type="dcterms:W3CDTF">2003-09-02T16:17:26Z</dcterms:created>
  <dcterms:modified xsi:type="dcterms:W3CDTF">2022-11-20T21:11:38Z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