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C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064847-F7D9-4181-B86A-FA6116516E55}" v="28" dt="2022-11-19T12:52:47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6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Casado González" userId="1c71fca1-7e6b-4c6f-8614-522343b393e6" providerId="ADAL" clId="{6C064847-F7D9-4181-B86A-FA6116516E55}"/>
    <pc:docChg chg="custSel addSld delSld modSld sldOrd">
      <pc:chgData name="Rafael Casado González" userId="1c71fca1-7e6b-4c6f-8614-522343b393e6" providerId="ADAL" clId="{6C064847-F7D9-4181-B86A-FA6116516E55}" dt="2022-12-19T20:31:14.471" v="103" actId="207"/>
      <pc:docMkLst>
        <pc:docMk/>
      </pc:docMkLst>
      <pc:sldChg chg="addSp delSp modSp del mod ord">
        <pc:chgData name="Rafael Casado González" userId="1c71fca1-7e6b-4c6f-8614-522343b393e6" providerId="ADAL" clId="{6C064847-F7D9-4181-B86A-FA6116516E55}" dt="2022-11-19T12:41:17.784" v="53" actId="47"/>
        <pc:sldMkLst>
          <pc:docMk/>
          <pc:sldMk cId="2201005647" sldId="256"/>
        </pc:sldMkLst>
        <pc:graphicFrameChg chg="add del mod modGraphic">
          <ac:chgData name="Rafael Casado González" userId="1c71fca1-7e6b-4c6f-8614-522343b393e6" providerId="ADAL" clId="{6C064847-F7D9-4181-B86A-FA6116516E55}" dt="2022-11-19T12:27:33.830" v="4" actId="21"/>
          <ac:graphicFrameMkLst>
            <pc:docMk/>
            <pc:sldMk cId="2201005647" sldId="256"/>
            <ac:graphicFrameMk id="2" creationId="{A721BCDE-310D-149F-6B78-E966B13CAA09}"/>
          </ac:graphicFrameMkLst>
        </pc:graphicFrameChg>
      </pc:sldChg>
      <pc:sldChg chg="del">
        <pc:chgData name="Rafael Casado González" userId="1c71fca1-7e6b-4c6f-8614-522343b393e6" providerId="ADAL" clId="{6C064847-F7D9-4181-B86A-FA6116516E55}" dt="2022-11-19T10:54:09.301" v="0" actId="47"/>
        <pc:sldMkLst>
          <pc:docMk/>
          <pc:sldMk cId="2022169761" sldId="257"/>
        </pc:sldMkLst>
      </pc:sldChg>
      <pc:sldChg chg="addSp delSp modSp new mod modClrScheme delAnim modAnim chgLayout">
        <pc:chgData name="Rafael Casado González" userId="1c71fca1-7e6b-4c6f-8614-522343b393e6" providerId="ADAL" clId="{6C064847-F7D9-4181-B86A-FA6116516E55}" dt="2022-12-19T20:31:14.471" v="103" actId="207"/>
        <pc:sldMkLst>
          <pc:docMk/>
          <pc:sldMk cId="3860430913" sldId="257"/>
        </pc:sldMkLst>
        <pc:spChg chg="add mod">
          <ac:chgData name="Rafael Casado González" userId="1c71fca1-7e6b-4c6f-8614-522343b393e6" providerId="ADAL" clId="{6C064847-F7D9-4181-B86A-FA6116516E55}" dt="2022-12-19T20:31:14.471" v="103" actId="207"/>
          <ac:spMkLst>
            <pc:docMk/>
            <pc:sldMk cId="3860430913" sldId="257"/>
            <ac:spMk id="2" creationId="{53EE831B-B648-F669-1362-23A05EC71EF3}"/>
          </ac:spMkLst>
        </pc:spChg>
        <pc:spChg chg="del">
          <ac:chgData name="Rafael Casado González" userId="1c71fca1-7e6b-4c6f-8614-522343b393e6" providerId="ADAL" clId="{6C064847-F7D9-4181-B86A-FA6116516E55}" dt="2022-11-19T12:27:43.668" v="6" actId="700"/>
          <ac:spMkLst>
            <pc:docMk/>
            <pc:sldMk cId="3860430913" sldId="257"/>
            <ac:spMk id="2" creationId="{A7A35328-019A-E77D-ACE3-8773D9CC5BE9}"/>
          </ac:spMkLst>
        </pc:spChg>
        <pc:spChg chg="del">
          <ac:chgData name="Rafael Casado González" userId="1c71fca1-7e6b-4c6f-8614-522343b393e6" providerId="ADAL" clId="{6C064847-F7D9-4181-B86A-FA6116516E55}" dt="2022-11-19T12:27:43.668" v="6" actId="700"/>
          <ac:spMkLst>
            <pc:docMk/>
            <pc:sldMk cId="3860430913" sldId="257"/>
            <ac:spMk id="3" creationId="{8217C35B-C37C-FD2B-8FAF-3F72A6754ED0}"/>
          </ac:spMkLst>
        </pc:spChg>
        <pc:graphicFrameChg chg="add del mod modGraphic">
          <ac:chgData name="Rafael Casado González" userId="1c71fca1-7e6b-4c6f-8614-522343b393e6" providerId="ADAL" clId="{6C064847-F7D9-4181-B86A-FA6116516E55}" dt="2022-11-19T12:33:56.209" v="21" actId="478"/>
          <ac:graphicFrameMkLst>
            <pc:docMk/>
            <pc:sldMk cId="3860430913" sldId="257"/>
            <ac:graphicFrameMk id="4" creationId="{D3C59A2C-1043-E572-6F8B-8F9823FCEE29}"/>
          </ac:graphicFrameMkLst>
        </pc:graphicFrameChg>
        <pc:graphicFrameChg chg="add del mod">
          <ac:chgData name="Rafael Casado González" userId="1c71fca1-7e6b-4c6f-8614-522343b393e6" providerId="ADAL" clId="{6C064847-F7D9-4181-B86A-FA6116516E55}" dt="2022-11-19T12:39:14.448" v="26" actId="478"/>
          <ac:graphicFrameMkLst>
            <pc:docMk/>
            <pc:sldMk cId="3860430913" sldId="257"/>
            <ac:graphicFrameMk id="5" creationId="{2F21A02E-FAE4-F495-17BD-669C05214B5B}"/>
          </ac:graphicFrameMkLst>
        </pc:graphicFrameChg>
        <pc:graphicFrameChg chg="add mod modGraphic">
          <ac:chgData name="Rafael Casado González" userId="1c71fca1-7e6b-4c6f-8614-522343b393e6" providerId="ADAL" clId="{6C064847-F7D9-4181-B86A-FA6116516E55}" dt="2022-12-19T20:30:46.149" v="101"/>
          <ac:graphicFrameMkLst>
            <pc:docMk/>
            <pc:sldMk cId="3860430913" sldId="257"/>
            <ac:graphicFrameMk id="6" creationId="{970BCAAF-F548-5B4E-E249-299E7A29DFC4}"/>
          </ac:graphicFrameMkLst>
        </pc:graphicFrameChg>
      </pc:sldChg>
      <pc:sldChg chg="delSp modSp add del mod modTransition delAnim modAnim">
        <pc:chgData name="Rafael Casado González" userId="1c71fca1-7e6b-4c6f-8614-522343b393e6" providerId="ADAL" clId="{6C064847-F7D9-4181-B86A-FA6116516E55}" dt="2022-11-19T12:52:35.940" v="95" actId="47"/>
        <pc:sldMkLst>
          <pc:docMk/>
          <pc:sldMk cId="4214967392" sldId="258"/>
        </pc:sldMkLst>
        <pc:graphicFrameChg chg="del mod modGraphic">
          <ac:chgData name="Rafael Casado González" userId="1c71fca1-7e6b-4c6f-8614-522343b393e6" providerId="ADAL" clId="{6C064847-F7D9-4181-B86A-FA6116516E55}" dt="2022-11-19T12:49:09.939" v="94" actId="478"/>
          <ac:graphicFrameMkLst>
            <pc:docMk/>
            <pc:sldMk cId="4214967392" sldId="258"/>
            <ac:graphicFrameMk id="6" creationId="{970BCAAF-F548-5B4E-E249-299E7A29DFC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A7831-C84F-23FD-C852-50827B43C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CE2F1A-8D05-0CC7-D1D7-B66FF3F6D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FD995B-2F14-2256-B317-CDC7271B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1EA7-D091-4EC2-913C-937FB2C50F01}" type="datetimeFigureOut">
              <a:rPr lang="es-ES" smtClean="0"/>
              <a:t>19/12/2022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51FBED-CC95-1683-C48E-A705224CD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8434A6-FCF3-7B93-68F9-C163547D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9FB1-FFA9-44A1-B516-8283BFE61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4819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D3F83-DF34-D19B-A279-A23BBFBF8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90B475-8044-CBEA-147D-D75008C7E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93508A-7DF1-4EB3-D80B-CAF5E0A12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1EA7-D091-4EC2-913C-937FB2C50F01}" type="datetimeFigureOut">
              <a:rPr lang="es-ES" smtClean="0"/>
              <a:t>19/12/2022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494410-DAAF-4B41-7A15-65E831DE7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B5EFE7-82E0-6E1F-01B9-08427DA3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9FB1-FFA9-44A1-B516-8283BFE61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981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CB8E92-6CB5-4EC4-64D4-6D4C50A00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7A0B43-EE23-1B95-E464-267B340F4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5F0E6E-5CFE-487D-E768-4DB53F33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1EA7-D091-4EC2-913C-937FB2C50F01}" type="datetimeFigureOut">
              <a:rPr lang="es-ES" smtClean="0"/>
              <a:t>19/12/2022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D8C204-8800-5C6E-134C-F04B8A753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C6A1E4-5574-E474-3D3F-EA4EB4D5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9FB1-FFA9-44A1-B516-8283BFE61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249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4F48C-6619-6124-5173-C4BCF8C0C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8DA02B-4157-A7A8-110C-DE5D48891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CC6C1E-29F9-4281-2B1A-D1DE00B01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1EA7-D091-4EC2-913C-937FB2C50F01}" type="datetimeFigureOut">
              <a:rPr lang="es-ES" smtClean="0"/>
              <a:t>19/12/2022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993889-CDD7-428F-3797-36862A8E3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92E437-EAD6-8577-310F-778B7CD0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9FB1-FFA9-44A1-B516-8283BFE61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31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CC29B-22E3-8E2C-8372-6D4746D7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AFD1A0-0EFA-99A1-26D6-3C46D9CA4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D3738F-2461-1AC8-679D-FE39B1DE3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1EA7-D091-4EC2-913C-937FB2C50F01}" type="datetimeFigureOut">
              <a:rPr lang="es-ES" smtClean="0"/>
              <a:t>19/12/2022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8D1459-ED16-B760-C286-E7D1472C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FEC3D5-3A4E-B884-D914-12FC79B4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9FB1-FFA9-44A1-B516-8283BFE61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4235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126D2-BBD8-1AE7-4603-50917796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D20492-0EA8-B561-DCFC-2C2466004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4454A6-0DC5-28A6-20EA-5DF0B184B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67EBFB-35BB-6AC8-6B74-62213CF58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1EA7-D091-4EC2-913C-937FB2C50F01}" type="datetimeFigureOut">
              <a:rPr lang="es-ES" smtClean="0"/>
              <a:t>19/12/2022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5A6EEF-91D7-5B19-022D-45686D240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F606EC-E325-1B39-376B-31FF8235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9FB1-FFA9-44A1-B516-8283BFE61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799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A7576-11A0-4C7D-CA52-30A1317F0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304097-628A-C138-A5F0-4D1146D28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F8C0B3-43E2-95BD-433A-CD6B61FE6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C5FFDDB-9B7E-8A94-EC30-D9BA3A1A9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DCF28B2-440B-BEED-7B1A-B7E4273B5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0933CAC-C64B-9FFF-3803-1773F9E3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1EA7-D091-4EC2-913C-937FB2C50F01}" type="datetimeFigureOut">
              <a:rPr lang="es-ES" smtClean="0"/>
              <a:t>19/12/2022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8CD825F-2A7F-4E3F-ACAE-62D9CA8D3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C3254CA-07A7-9331-561A-760DCAD0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9FB1-FFA9-44A1-B516-8283BFE61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41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99AAD-CC2B-F5E0-5093-5A1975116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889545A-018E-AEF5-AC56-9B16281A4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1EA7-D091-4EC2-913C-937FB2C50F01}" type="datetimeFigureOut">
              <a:rPr lang="es-ES" smtClean="0"/>
              <a:t>19/12/2022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81E50F-890E-A5BD-8EB5-EEC8EC814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D4A7AF-8DC9-06AB-6E67-3C8AB7CA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9FB1-FFA9-44A1-B516-8283BFE61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238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8F3ECC0-7348-7F20-D89A-C9DFD4034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1EA7-D091-4EC2-913C-937FB2C50F01}" type="datetimeFigureOut">
              <a:rPr lang="es-ES" smtClean="0"/>
              <a:t>19/12/2022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233336D-105B-7BB9-C039-550CAE219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D96913-FD87-FB07-D82A-E7606191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9FB1-FFA9-44A1-B516-8283BFE61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757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DFA416-6FB5-AD3A-2D4B-8DA5AF961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ADC2AC-D4F0-FB90-33BF-7CCBE486D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3582ED-F67A-F7BF-EAE4-30F88EBFB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44399E-8915-1979-8C55-8F58B359A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1EA7-D091-4EC2-913C-937FB2C50F01}" type="datetimeFigureOut">
              <a:rPr lang="es-ES" smtClean="0"/>
              <a:t>19/12/2022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C075A5-2B0C-5196-16DD-73C0529A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105440-0E17-0A23-3F00-B716434B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9FB1-FFA9-44A1-B516-8283BFE61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33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5C784-4C7B-F8BA-033C-1F653CDD7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E195BB9-CEDA-E2F3-9A3F-D55FACBA8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E894BF-C983-DF50-FCD6-C8A1B6FA7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C341F-F113-94E7-5AE5-57AD2F63F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1EA7-D091-4EC2-913C-937FB2C50F01}" type="datetimeFigureOut">
              <a:rPr lang="es-ES" smtClean="0"/>
              <a:t>19/12/2022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EAC5CB-EDFA-9A81-D320-FF3B69276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BB533B-F942-1B85-A2D5-A8792E82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9FB1-FFA9-44A1-B516-8283BFE61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219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39F6BAF-F304-90F1-1043-101E4A261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9ECD12-7623-129B-B1B1-CC0AD2825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8A065-6D0B-48F8-E78D-B9C9B06BA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21EA7-D091-4EC2-913C-937FB2C50F01}" type="datetimeFigureOut">
              <a:rPr lang="es-ES" smtClean="0"/>
              <a:t>19/12/2022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381117-31D7-D871-6F88-6DF2DF9C2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D5E76F-4475-B188-4E02-A415A2058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D9FB1-FFA9-44A1-B516-8283BFE619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101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Modelo 3D 5">
                <a:extLst>
                  <a:ext uri="{FF2B5EF4-FFF2-40B4-BE49-F238E27FC236}">
                    <a16:creationId xmlns:a16="http://schemas.microsoft.com/office/drawing/2014/main" id="{970BCAAF-F548-5B4E-E249-299E7A29DFC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94256208"/>
                  </p:ext>
                </p:extLst>
              </p:nvPr>
            </p:nvGraphicFramePr>
            <p:xfrm>
              <a:off x="3666327" y="664715"/>
              <a:ext cx="4519818" cy="451981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519818" cy="4519817"/>
                    </a:xfrm>
                    <a:prstGeom prst="rect">
                      <a:avLst/>
                    </a:prstGeom>
                  </am3d:spPr>
                  <am3d:camera>
                    <am3d:pos x="0" y="0" z="6705596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999999" d="1000000"/>
                    <am3d:preTrans dx="-24690" dy="-118015" dz="1079999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667490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Modelo 3D 5">
                <a:extLst>
                  <a:ext uri="{FF2B5EF4-FFF2-40B4-BE49-F238E27FC236}">
                    <a16:creationId xmlns:a16="http://schemas.microsoft.com/office/drawing/2014/main" id="{970BCAAF-F548-5B4E-E249-299E7A29DFC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6327" y="664715"/>
                <a:ext cx="4519818" cy="4519817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ángulo 1">
            <a:extLst>
              <a:ext uri="{FF2B5EF4-FFF2-40B4-BE49-F238E27FC236}">
                <a16:creationId xmlns:a16="http://schemas.microsoft.com/office/drawing/2014/main" id="{53EE831B-B648-F669-1362-23A05EC71EF3}"/>
              </a:ext>
            </a:extLst>
          </p:cNvPr>
          <p:cNvSpPr/>
          <p:nvPr/>
        </p:nvSpPr>
        <p:spPr>
          <a:xfrm>
            <a:off x="1057835" y="836706"/>
            <a:ext cx="974165" cy="1308847"/>
          </a:xfrm>
          <a:prstGeom prst="rect">
            <a:avLst/>
          </a:prstGeom>
          <a:solidFill>
            <a:srgbClr val="60CC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043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sum"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3d.object.rotation.y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-0.0012"/>
                                          </p:val>
                                        </p:tav>
                                        <p:tav tm="2250">
                                          <p:val>
                                            <p:fltVal val="-0.0098"/>
                                          </p:val>
                                        </p:tav>
                                        <p:tav tm="3370">
                                          <p:val>
                                            <p:fltVal val="-0.033"/>
                                          </p:val>
                                        </p:tav>
                                        <p:tav tm="4490">
                                          <p:val>
                                            <p:fltVal val="-0.0789"/>
                                          </p:val>
                                        </p:tav>
                                        <p:tav tm="5620">
                                          <p:val>
                                            <p:fltVal val="-0.1548"/>
                                          </p:val>
                                        </p:tav>
                                        <p:tav tm="6740">
                                          <p:val>
                                            <p:fltVal val="-0.267"/>
                                          </p:val>
                                        </p:tav>
                                        <p:tav tm="7870">
                                          <p:val>
                                            <p:fltVal val="-0.4235"/>
                                          </p:val>
                                        </p:tav>
                                        <p:tav tm="8990">
                                          <p:val>
                                            <p:fltVal val="-0.6337"/>
                                          </p:val>
                                        </p:tav>
                                        <p:tav tm="10110">
                                          <p:val>
                                            <p:fltVal val="-0.9013"/>
                                          </p:val>
                                        </p:tav>
                                        <p:tav tm="11240">
                                          <p:val>
                                            <p:fltVal val="-1.2353"/>
                                          </p:val>
                                        </p:tav>
                                        <p:tav tm="12360">
                                          <p:val>
                                            <p:fltVal val="-1.647"/>
                                          </p:val>
                                        </p:tav>
                                        <p:tav tm="13480">
                                          <p:val>
                                            <p:fltVal val="-2.0869"/>
                                          </p:val>
                                        </p:tav>
                                        <p:tav tm="14610">
                                          <p:val>
                                            <p:fltVal val="-2.4538"/>
                                          </p:val>
                                        </p:tav>
                                        <p:tav tm="15730">
                                          <p:val>
                                            <p:fltVal val="-2.7534"/>
                                          </p:val>
                                        </p:tav>
                                        <p:tav tm="16850">
                                          <p:val>
                                            <p:fltVal val="-2.9876"/>
                                          </p:val>
                                        </p:tav>
                                        <p:tav tm="17980">
                                          <p:val>
                                            <p:fltVal val="-3.1669"/>
                                          </p:val>
                                        </p:tav>
                                        <p:tav tm="19100">
                                          <p:val>
                                            <p:fltVal val="-3.2996"/>
                                          </p:val>
                                        </p:tav>
                                        <p:tav tm="20220">
                                          <p:val>
                                            <p:fltVal val="-3.3906"/>
                                          </p:val>
                                        </p:tav>
                                        <p:tav tm="21350">
                                          <p:val>
                                            <p:fltVal val="-3.4488"/>
                                          </p:val>
                                        </p:tav>
                                        <p:tav tm="22470">
                                          <p:val>
                                            <p:fltVal val="-3.4815"/>
                                          </p:val>
                                        </p:tav>
                                        <p:tav tm="23600">
                                          <p:val>
                                            <p:fltVal val="-3.4961"/>
                                          </p:val>
                                        </p:tav>
                                        <p:tav tm="24720">
                                          <p:val>
                                            <p:fltVal val="-3.4998"/>
                                          </p:val>
                                        </p:tav>
                                        <p:tav tm="25840">
                                          <p:val>
                                            <p:fltVal val="-3.0301"/>
                                          </p:val>
                                        </p:tav>
                                        <p:tav tm="26970">
                                          <p:val>
                                            <p:fltVal val="-0.9661"/>
                                          </p:val>
                                        </p:tav>
                                        <p:tav tm="28090">
                                          <p:val>
                                            <p:fltVal val="2.1525"/>
                                          </p:val>
                                        </p:tav>
                                        <p:tav tm="29210">
                                          <p:val>
                                            <p:fltVal val="6.1215"/>
                                          </p:val>
                                        </p:tav>
                                        <p:tav tm="30340">
                                          <p:val>
                                            <p:fltVal val="10.8322"/>
                                          </p:val>
                                        </p:tav>
                                        <p:tav tm="31460">
                                          <p:val>
                                            <p:fltVal val="16.2132"/>
                                          </p:val>
                                        </p:tav>
                                        <p:tav tm="32580">
                                          <p:val>
                                            <p:fltVal val="22.2128"/>
                                          </p:val>
                                        </p:tav>
                                        <p:tav tm="33710">
                                          <p:val>
                                            <p:fltVal val="28.7297"/>
                                          </p:val>
                                        </p:tav>
                                        <p:tav tm="34830">
                                          <p:val>
                                            <p:fltVal val="35.8493"/>
                                          </p:val>
                                        </p:tav>
                                        <p:tav tm="35960">
                                          <p:val>
                                            <p:fltVal val="43.4888"/>
                                          </p:val>
                                        </p:tav>
                                        <p:tav tm="37080">
                                          <p:val>
                                            <p:fltVal val="51.6257"/>
                                          </p:val>
                                        </p:tav>
                                        <p:tav tm="38200">
                                          <p:val>
                                            <p:fltVal val="60.2402"/>
                                          </p:val>
                                        </p:tav>
                                        <p:tav tm="39330">
                                          <p:val>
                                            <p:fltVal val="69.3155"/>
                                          </p:val>
                                        </p:tav>
                                        <p:tav tm="40450">
                                          <p:val>
                                            <p:fltVal val="78.8364"/>
                                          </p:val>
                                        </p:tav>
                                        <p:tav tm="41570">
                                          <p:val>
                                            <p:fltVal val="88.6987"/>
                                          </p:val>
                                        </p:tav>
                                        <p:tav tm="42700">
                                          <p:val>
                                            <p:fltVal val="99.0679"/>
                                          </p:val>
                                        </p:tav>
                                        <p:tav tm="43820">
                                          <p:val>
                                            <p:fltVal val="109.8461"/>
                                          </p:val>
                                        </p:tav>
                                        <p:tav tm="44940">
                                          <p:val>
                                            <p:fltVal val="121.0232"/>
                                          </p:val>
                                        </p:tav>
                                        <p:tav tm="46070">
                                          <p:val>
                                            <p:fltVal val="132.5899"/>
                                          </p:val>
                                        </p:tav>
                                        <p:tav tm="47190">
                                          <p:val>
                                            <p:fltVal val="144.5376"/>
                                          </p:val>
                                        </p:tav>
                                        <p:tav tm="48310">
                                          <p:val>
                                            <p:fltVal val="156.85851"/>
                                          </p:val>
                                        </p:tav>
                                        <p:tav tm="49440">
                                          <p:val>
                                            <p:fltVal val="169.43021"/>
                                          </p:val>
                                        </p:tav>
                                        <p:tav tm="50560">
                                          <p:val>
                                            <p:fltVal val="182.34309"/>
                                          </p:val>
                                        </p:tav>
                                        <p:tav tm="51690">
                                          <p:val>
                                            <p:fltVal val="195.1411"/>
                                          </p:val>
                                        </p:tav>
                                        <p:tav tm="52810">
                                          <p:val>
                                            <p:fltVal val="207.6945"/>
                                          </p:val>
                                        </p:tav>
                                        <p:tav tm="53930">
                                          <p:val>
                                            <p:fltVal val="219.77251"/>
                                          </p:val>
                                        </p:tav>
                                        <p:tav tm="55060">
                                          <p:val>
                                            <p:fltVal val="231.4814"/>
                                          </p:val>
                                        </p:tav>
                                        <p:tav tm="56180">
                                          <p:val>
                                            <p:fltVal val="242.91341"/>
                                          </p:val>
                                        </p:tav>
                                        <p:tav tm="57300">
                                          <p:val>
                                            <p:fltVal val="253.8558"/>
                                          </p:val>
                                        </p:tav>
                                        <p:tav tm="58430">
                                          <p:val>
                                            <p:fltVal val="264.40329"/>
                                          </p:val>
                                        </p:tav>
                                        <p:tav tm="59550">
                                          <p:val>
                                            <p:fltVal val="274.63501"/>
                                          </p:val>
                                        </p:tav>
                                        <p:tav tm="60670">
                                          <p:val>
                                            <p:fltVal val="284.35721"/>
                                          </p:val>
                                        </p:tav>
                                        <p:tav tm="61800">
                                          <p:val>
                                            <p:fltVal val="293.6507"/>
                                          </p:val>
                                        </p:tav>
                                        <p:tav tm="62920">
                                          <p:val>
                                            <p:fltVal val="302.57959"/>
                                          </p:val>
                                        </p:tav>
                                        <p:tav tm="64040">
                                          <p:val>
                                            <p:fltVal val="310.96921"/>
                                          </p:val>
                                        </p:tav>
                                        <p:tav tm="65170">
                                          <p:val>
                                            <p:fltVal val="318.88379"/>
                                          </p:val>
                                        </p:tav>
                                        <p:tav tm="66290">
                                          <p:val>
                                            <p:fltVal val="326.36801"/>
                                          </p:val>
                                        </p:tav>
                                        <p:tav tm="67420">
                                          <p:val>
                                            <p:fltVal val="333.26511"/>
                                          </p:val>
                                        </p:tav>
                                        <p:tav tm="68540">
                                          <p:val>
                                            <p:fltVal val="339.6712"/>
                                          </p:val>
                                        </p:tav>
                                        <p:tav tm="69660">
                                          <p:val>
                                            <p:fltVal val="345.43851"/>
                                          </p:val>
                                        </p:tav>
                                        <p:tav tm="70790">
                                          <p:val>
                                            <p:fltVal val="350.58469"/>
                                          </p:val>
                                        </p:tav>
                                        <p:tav tm="71910">
                                          <p:val>
                                            <p:fltVal val="355.09189"/>
                                          </p:val>
                                        </p:tav>
                                        <p:tav tm="73030">
                                          <p:val>
                                            <p:fltVal val="358.80179"/>
                                          </p:val>
                                        </p:tav>
                                        <p:tav tm="74160">
                                          <p:val>
                                            <p:fltVal val="361.63531"/>
                                          </p:val>
                                        </p:tav>
                                        <p:tav tm="75280">
                                          <p:val>
                                            <p:fltVal val="363.345"/>
                                          </p:val>
                                        </p:tav>
                                        <p:tav tm="76400">
                                          <p:val>
                                            <p:fltVal val="363.4978"/>
                                          </p:val>
                                        </p:tav>
                                        <p:tav tm="77530">
                                          <p:val>
                                            <p:fltVal val="363.47061"/>
                                          </p:val>
                                        </p:tav>
                                        <p:tav tm="78650">
                                          <p:val>
                                            <p:fltVal val="363.38339"/>
                                          </p:val>
                                        </p:tav>
                                        <p:tav tm="79780">
                                          <p:val>
                                            <p:fltVal val="363.20349"/>
                                          </p:val>
                                        </p:tav>
                                        <p:tav tm="80900">
                                          <p:val>
                                            <p:fltVal val="362.8963"/>
                                          </p:val>
                                        </p:tav>
                                        <p:tav tm="82020">
                                          <p:val>
                                            <p:fltVal val="362.4227"/>
                                          </p:val>
                                        </p:tav>
                                        <p:tav tm="83150">
                                          <p:val>
                                            <p:fltVal val="361.7569"/>
                                          </p:val>
                                        </p:tav>
                                        <p:tav tm="84270">
                                          <p:val>
                                            <p:fltVal val="361.0874"/>
                                          </p:val>
                                        </p:tav>
                                        <p:tav tm="85390">
                                          <p:val>
                                            <p:fltVal val="360.6105"/>
                                          </p:val>
                                        </p:tav>
                                        <p:tav tm="86520">
                                          <p:val>
                                            <p:fltVal val="360.30069"/>
                                          </p:val>
                                        </p:tav>
                                        <p:tav tm="87640">
                                          <p:val>
                                            <p:fltVal val="360.1188"/>
                                          </p:val>
                                        </p:tav>
                                        <p:tav tm="88760">
                                          <p:val>
                                            <p:fltVal val="360.03021"/>
                                          </p:val>
                                        </p:tav>
                                        <p:tav tm="89890">
                                          <p:val>
                                            <p:fltVal val="360.00229"/>
                                          </p:val>
                                        </p:tav>
                                        <p:tav tm="91010">
                                          <p:val>
                                            <p:fltVal val="360"/>
                                          </p:val>
                                        </p:tav>
                                        <p:tav tm="92130">
                                          <p:val>
                                            <p:fltVal val="360"/>
                                          </p:val>
                                        </p:tav>
                                        <p:tav tm="93260">
                                          <p:val>
                                            <p:fltVal val="360"/>
                                          </p:val>
                                        </p:tav>
                                        <p:tav tm="94380">
                                          <p:val>
                                            <p:fltVal val="360"/>
                                          </p:val>
                                        </p:tav>
                                        <p:tav tm="95510">
                                          <p:val>
                                            <p:fltVal val="360"/>
                                          </p:val>
                                        </p:tav>
                                        <p:tav tm="96630">
                                          <p:val>
                                            <p:fltVal val="360"/>
                                          </p:val>
                                        </p:tav>
                                        <p:tav tm="97750">
                                          <p:val>
                                            <p:fltVal val="360"/>
                                          </p:val>
                                        </p:tav>
                                        <p:tav tm="9888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sum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3d.object.translation.y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0"/>
                                          </p:val>
                                        </p:tav>
                                        <p:tav tm="2250">
                                          <p:val>
                                            <p:fltVal val="-10E-5"/>
                                          </p:val>
                                        </p:tav>
                                        <p:tav tm="3370">
                                          <p:val>
                                            <p:fltVal val="-0.0004"/>
                                          </p:val>
                                        </p:tav>
                                        <p:tav tm="4490">
                                          <p:val>
                                            <p:fltVal val="-0.0011"/>
                                          </p:val>
                                        </p:tav>
                                        <p:tav tm="5620">
                                          <p:val>
                                            <p:fltVal val="-0.0021"/>
                                          </p:val>
                                        </p:tav>
                                        <p:tav tm="6740">
                                          <p:val>
                                            <p:fltVal val="-0.0037"/>
                                          </p:val>
                                        </p:tav>
                                        <p:tav tm="7870">
                                          <p:val>
                                            <p:fltVal val="-0.0059"/>
                                          </p:val>
                                        </p:tav>
                                        <p:tav tm="8990">
                                          <p:val>
                                            <p:fltVal val="-0.0088"/>
                                          </p:val>
                                        </p:tav>
                                        <p:tav tm="10110">
                                          <p:val>
                                            <p:fltVal val="-0.0125"/>
                                          </p:val>
                                        </p:tav>
                                        <p:tav tm="11240">
                                          <p:val>
                                            <p:fltVal val="-0.0162"/>
                                          </p:val>
                                        </p:tav>
                                        <p:tav tm="12360">
                                          <p:val>
                                            <p:fltVal val="-0.0191"/>
                                          </p:val>
                                        </p:tav>
                                        <p:tav tm="13480">
                                          <p:val>
                                            <p:fltVal val="-0.0213"/>
                                          </p:val>
                                        </p:tav>
                                        <p:tav tm="14610">
                                          <p:val>
                                            <p:fltVal val="-0.0228"/>
                                          </p:val>
                                        </p:tav>
                                        <p:tav tm="15730">
                                          <p:val>
                                            <p:fltVal val="-0.0239"/>
                                          </p:val>
                                        </p:tav>
                                        <p:tav tm="16850">
                                          <p:val>
                                            <p:fltVal val="-0.0245"/>
                                          </p:val>
                                        </p:tav>
                                        <p:tav tm="17980">
                                          <p:val>
                                            <p:fltVal val="-0.0248"/>
                                          </p:val>
                                        </p:tav>
                                        <p:tav tm="19100">
                                          <p:val>
                                            <p:fltVal val="-0.0249"/>
                                          </p:val>
                                        </p:tav>
                                        <p:tav tm="20220">
                                          <p:val>
                                            <p:fltVal val="-0.0249"/>
                                          </p:val>
                                        </p:tav>
                                        <p:tav tm="21350">
                                          <p:val>
                                            <p:fltVal val="-0.0248"/>
                                          </p:val>
                                        </p:tav>
                                        <p:tav tm="22470">
                                          <p:val>
                                            <p:fltVal val="-0.0241"/>
                                          </p:val>
                                        </p:tav>
                                        <p:tav tm="23600">
                                          <p:val>
                                            <p:fltVal val="-0.022"/>
                                          </p:val>
                                        </p:tav>
                                        <p:tav tm="24720">
                                          <p:val>
                                            <p:fltVal val="-0.0179"/>
                                          </p:val>
                                        </p:tav>
                                        <p:tav tm="25840">
                                          <p:val>
                                            <p:fltVal val="-0.0113"/>
                                          </p:val>
                                        </p:tav>
                                        <p:tav tm="26970">
                                          <p:val>
                                            <p:fltVal val="-0.0013"/>
                                          </p:val>
                                        </p:tav>
                                        <p:tav tm="28090">
                                          <p:val>
                                            <p:fltVal val="0.0124"/>
                                          </p:val>
                                        </p:tav>
                                        <p:tav tm="29210">
                                          <p:val>
                                            <p:fltVal val="0.0309"/>
                                          </p:val>
                                        </p:tav>
                                        <p:tav tm="30340">
                                          <p:val>
                                            <p:fltVal val="0.0546"/>
                                          </p:val>
                                        </p:tav>
                                        <p:tav tm="31460">
                                          <p:val>
                                            <p:fltVal val="0.0842"/>
                                          </p:val>
                                        </p:tav>
                                        <p:tav tm="32580">
                                          <p:val>
                                            <p:fltVal val="0.1204"/>
                                          </p:val>
                                        </p:tav>
                                        <p:tav tm="33710">
                                          <p:val>
                                            <p:fltVal val="0.1634"/>
                                          </p:val>
                                        </p:tav>
                                        <p:tav tm="34830">
                                          <p:val>
                                            <p:fltVal val="0.2145"/>
                                          </p:val>
                                        </p:tav>
                                        <p:tav tm="35960">
                                          <p:val>
                                            <p:fltVal val="0.2711"/>
                                          </p:val>
                                        </p:tav>
                                        <p:tav tm="37080">
                                          <p:val>
                                            <p:fltVal val="0.3207"/>
                                          </p:val>
                                        </p:tav>
                                        <p:tav tm="38200">
                                          <p:val>
                                            <p:fltVal val="0.3625"/>
                                          </p:val>
                                        </p:tav>
                                        <p:tav tm="39330">
                                          <p:val>
                                            <p:fltVal val="0.3973"/>
                                          </p:val>
                                        </p:tav>
                                        <p:tav tm="40450">
                                          <p:val>
                                            <p:fltVal val="0.4256"/>
                                          </p:val>
                                        </p:tav>
                                        <p:tav tm="41570">
                                          <p:val>
                                            <p:fltVal val="0.448"/>
                                          </p:val>
                                        </p:tav>
                                        <p:tav tm="42700">
                                          <p:val>
                                            <p:fltVal val="0.4655"/>
                                          </p:val>
                                        </p:tav>
                                        <p:tav tm="43820">
                                          <p:val>
                                            <p:fltVal val="0.4786"/>
                                          </p:val>
                                        </p:tav>
                                        <p:tav tm="44940">
                                          <p:val>
                                            <p:fltVal val="0.4878"/>
                                          </p:val>
                                        </p:tav>
                                        <p:tav tm="46070">
                                          <p:val>
                                            <p:fltVal val="0.4939"/>
                                          </p:val>
                                        </p:tav>
                                        <p:tav tm="47190">
                                          <p:val>
                                            <p:fltVal val="0.4975"/>
                                          </p:val>
                                        </p:tav>
                                        <p:tav tm="48310">
                                          <p:val>
                                            <p:fltVal val="0.4993"/>
                                          </p:val>
                                        </p:tav>
                                        <p:tav tm="49440">
                                          <p:val>
                                            <p:fltVal val="0.4999"/>
                                          </p:val>
                                        </p:tav>
                                        <p:tav tm="50560">
                                          <p:val>
                                            <p:fltVal val="0.4999"/>
                                          </p:val>
                                        </p:tav>
                                        <p:tav tm="51690">
                                          <p:val>
                                            <p:fltVal val="0.4998"/>
                                          </p:val>
                                        </p:tav>
                                        <p:tav tm="52810">
                                          <p:val>
                                            <p:fltVal val="0.4988"/>
                                          </p:val>
                                        </p:tav>
                                        <p:tav tm="53930">
                                          <p:val>
                                            <p:fltVal val="0.4965"/>
                                          </p:val>
                                        </p:tav>
                                        <p:tav tm="55060">
                                          <p:val>
                                            <p:fltVal val="0.4921"/>
                                          </p:val>
                                        </p:tav>
                                        <p:tav tm="56180">
                                          <p:val>
                                            <p:fltVal val="0.485"/>
                                          </p:val>
                                        </p:tav>
                                        <p:tav tm="57300">
                                          <p:val>
                                            <p:fltVal val="0.4746"/>
                                          </p:val>
                                        </p:tav>
                                        <p:tav tm="58430">
                                          <p:val>
                                            <p:fltVal val="0.4603"/>
                                          </p:val>
                                        </p:tav>
                                        <p:tav tm="59550">
                                          <p:val>
                                            <p:fltVal val="0.4411"/>
                                          </p:val>
                                        </p:tav>
                                        <p:tav tm="60670">
                                          <p:val>
                                            <p:fltVal val="0.4169"/>
                                          </p:val>
                                        </p:tav>
                                        <p:tav tm="61800">
                                          <p:val>
                                            <p:fltVal val="0.3868"/>
                                          </p:val>
                                        </p:tav>
                                        <p:tav tm="62920">
                                          <p:val>
                                            <p:fltVal val="0.3499"/>
                                          </p:val>
                                        </p:tav>
                                        <p:tav tm="64040">
                                          <p:val>
                                            <p:fltVal val="0.306"/>
                                          </p:val>
                                        </p:tav>
                                        <p:tav tm="65170">
                                          <p:val>
                                            <p:fltVal val="0.2544"/>
                                          </p:val>
                                        </p:tav>
                                        <p:tav tm="66290">
                                          <p:val>
                                            <p:fltVal val="0.1981"/>
                                          </p:val>
                                        </p:tav>
                                        <p:tav tm="67420">
                                          <p:val>
                                            <p:fltVal val="0.1498"/>
                                          </p:val>
                                        </p:tav>
                                        <p:tav tm="68540">
                                          <p:val>
                                            <p:fltVal val="0.1087"/>
                                          </p:val>
                                        </p:tav>
                                        <p:tav tm="69660">
                                          <p:val>
                                            <p:fltVal val="0.0748"/>
                                          </p:val>
                                        </p:tav>
                                        <p:tav tm="70790">
                                          <p:val>
                                            <p:fltVal val="0.0473"/>
                                          </p:val>
                                        </p:tav>
                                        <p:tav tm="71910">
                                          <p:val>
                                            <p:fltVal val="0.0251"/>
                                          </p:val>
                                        </p:tav>
                                        <p:tav tm="73030">
                                          <p:val>
                                            <p:fltVal val="0.0082"/>
                                          </p:val>
                                        </p:tav>
                                        <p:tav tm="74160">
                                          <p:val>
                                            <p:fltVal val="-0.0044"/>
                                          </p:val>
                                        </p:tav>
                                        <p:tav tm="75280">
                                          <p:val>
                                            <p:fltVal val="-0.0134"/>
                                          </p:val>
                                        </p:tav>
                                        <p:tav tm="76400">
                                          <p:val>
                                            <p:fltVal val="-0.0192"/>
                                          </p:val>
                                        </p:tav>
                                        <p:tav tm="77530">
                                          <p:val>
                                            <p:fltVal val="-0.0227"/>
                                          </p:val>
                                        </p:tav>
                                        <p:tav tm="78650">
                                          <p:val>
                                            <p:fltVal val="-0.0244"/>
                                          </p:val>
                                        </p:tav>
                                        <p:tav tm="79780">
                                          <p:val>
                                            <p:fltVal val="-0.0249"/>
                                          </p:val>
                                        </p:tav>
                                        <p:tav tm="80900">
                                          <p:val>
                                            <p:fltVal val="-0.0249"/>
                                          </p:val>
                                        </p:tav>
                                        <p:tav tm="82020">
                                          <p:val>
                                            <p:fltVal val="-0.0244"/>
                                          </p:val>
                                        </p:tav>
                                        <p:tav tm="83150">
                                          <p:val>
                                            <p:fltVal val="-0.0219"/>
                                          </p:val>
                                        </p:tav>
                                        <p:tav tm="84270">
                                          <p:val>
                                            <p:fltVal val="-0.0156"/>
                                          </p:val>
                                        </p:tav>
                                        <p:tav tm="85390">
                                          <p:val>
                                            <p:fltVal val="-0.0039"/>
                                          </p:val>
                                        </p:tav>
                                        <p:tav tm="86520">
                                          <p:val>
                                            <p:fltVal val="0.0104"/>
                                          </p:val>
                                        </p:tav>
                                        <p:tav tm="87640">
                                          <p:val>
                                            <p:fltVal val="0.0192"/>
                                          </p:val>
                                        </p:tav>
                                        <p:tav tm="88760">
                                          <p:val>
                                            <p:fltVal val="0.0235"/>
                                          </p:val>
                                        </p:tav>
                                        <p:tav tm="89890">
                                          <p:val>
                                            <p:fltVal val="0.0248"/>
                                          </p:val>
                                        </p:tav>
                                        <p:tav tm="91010">
                                          <p:val>
                                            <p:fltVal val="0.0249"/>
                                          </p:val>
                                        </p:tav>
                                        <p:tav tm="92130">
                                          <p:val>
                                            <p:fltVal val="0.0247"/>
                                          </p:val>
                                        </p:tav>
                                        <p:tav tm="93260">
                                          <p:val>
                                            <p:fltVal val="0.0234"/>
                                          </p:val>
                                        </p:tav>
                                        <p:tav tm="94380">
                                          <p:val>
                                            <p:fltVal val="0.0202"/>
                                          </p:val>
                                        </p:tav>
                                        <p:tav tm="95510">
                                          <p:val>
                                            <p:fltVal val="0.0143"/>
                                          </p:val>
                                        </p:tav>
                                        <p:tav tm="96630">
                                          <p:val>
                                            <p:fltVal val="0.0071"/>
                                          </p:val>
                                        </p:tav>
                                        <p:tav tm="97750">
                                          <p:val>
                                            <p:fltVal val="0.0027"/>
                                          </p:val>
                                        </p:tav>
                                        <p:tav tm="98880">
                                          <p:val>
                                            <p:fltVal val="0.0007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2"/>
                                          </p:val>
                                        </p:tav>
                                        <p:tav tm="3370">
                                          <p:val>
                                            <p:fltVal val="1.0009"/>
                                          </p:val>
                                        </p:tav>
                                        <p:tav tm="4490">
                                          <p:val>
                                            <p:fltVal val="1.0023"/>
                                          </p:val>
                                        </p:tav>
                                        <p:tav tm="5620">
                                          <p:val>
                                            <p:fltVal val="1.0046"/>
                                          </p:val>
                                        </p:tav>
                                        <p:tav tm="6740">
                                          <p:val>
                                            <p:fltVal val="1.008"/>
                                          </p:val>
                                        </p:tav>
                                        <p:tav tm="7870">
                                          <p:val>
                                            <p:fltVal val="1.0127"/>
                                          </p:val>
                                        </p:tav>
                                        <p:tav tm="8990">
                                          <p:val>
                                            <p:fltVal val="1.019"/>
                                          </p:val>
                                        </p:tav>
                                        <p:tav tm="10110">
                                          <p:val>
                                            <p:fltVal val="1.0271"/>
                                          </p:val>
                                        </p:tav>
                                        <p:tav tm="11240">
                                          <p:val>
                                            <p:fltVal val="1.0351"/>
                                          </p:val>
                                        </p:tav>
                                        <p:tav tm="12360">
                                          <p:val>
                                            <p:fltVal val="1.0414"/>
                                          </p:val>
                                        </p:tav>
                                        <p:tav tm="13480">
                                          <p:val>
                                            <p:fltVal val="1.046"/>
                                          </p:val>
                                        </p:tav>
                                        <p:tav tm="14610">
                                          <p:val>
                                            <p:fltVal val="1.0494"/>
                                          </p:val>
                                        </p:tav>
                                        <p:tav tm="15730">
                                          <p:val>
                                            <p:fltVal val="1.0516"/>
                                          </p:val>
                                        </p:tav>
                                        <p:tav tm="16850">
                                          <p:val>
                                            <p:fltVal val="1.053"/>
                                          </p:val>
                                        </p:tav>
                                        <p:tav tm="1798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20">
                                          <p:val>
                                            <p:fltVal val="1.054"/>
                                          </p:val>
                                        </p:tav>
                                        <p:tav tm="21350">
                                          <p:val>
                                            <p:fltVal val="1.0536"/>
                                          </p:val>
                                        </p:tav>
                                        <p:tav tm="2247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20">
                                          <p:val>
                                            <p:fltVal val="1.0344"/>
                                          </p:val>
                                        </p:tav>
                                        <p:tav tm="25840">
                                          <p:val>
                                            <p:fltVal val="1.0183"/>
                                          </p:val>
                                        </p:tav>
                                        <p:tav tm="26970">
                                          <p:val>
                                            <p:fltVal val="1.0076"/>
                                          </p:val>
                                        </p:tav>
                                        <p:tav tm="28090">
                                          <p:val>
                                            <p:fltVal val="1.0021"/>
                                          </p:val>
                                        </p:tav>
                                        <p:tav tm="29210">
                                          <p:val>
                                            <p:fltVal val="1.0002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"/>
                                          </p:val>
                                        </p:tav>
                                        <p:tav tm="68540">
                                          <p:val>
                                            <p:fltVal val="1.0006"/>
                                          </p:val>
                                        </p:tav>
                                        <p:tav tm="69660">
                                          <p:val>
                                            <p:fltVal val="1.0024"/>
                                          </p:val>
                                        </p:tav>
                                        <p:tav tm="70790">
                                          <p:val>
                                            <p:fltVal val="1.006"/>
                                          </p:val>
                                        </p:tav>
                                        <p:tav tm="71910">
                                          <p:val>
                                            <p:fltVal val="1.0121"/>
                                          </p:val>
                                        </p:tav>
                                        <p:tav tm="73030">
                                          <p:val>
                                            <p:fltVal val="1.0213"/>
                                          </p:val>
                                        </p:tav>
                                        <p:tav tm="74160">
                                          <p:val>
                                            <p:fltVal val="1.0331"/>
                                          </p:val>
                                        </p:tav>
                                        <p:tav tm="7528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30">
                                          <p:val>
                                            <p:fltVal val="1.0516"/>
                                          </p:val>
                                        </p:tav>
                                        <p:tav tm="78650">
                                          <p:val>
                                            <p:fltVal val="1.0534"/>
                                          </p:val>
                                        </p:tav>
                                        <p:tav tm="7978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20">
                                          <p:val>
                                            <p:fltVal val="1.0534"/>
                                          </p:val>
                                        </p:tav>
                                        <p:tav tm="83150">
                                          <p:val>
                                            <p:fltVal val="1.0506"/>
                                          </p:val>
                                        </p:tav>
                                        <p:tav tm="84270">
                                          <p:val>
                                            <p:fltVal val="1.0439"/>
                                          </p:val>
                                        </p:tav>
                                        <p:tav tm="85390">
                                          <p:val>
                                            <p:fltVal val="1.0312"/>
                                          </p:val>
                                        </p:tav>
                                        <p:tav tm="86520">
                                          <p:val>
                                            <p:fltVal val="1.0156"/>
                                          </p:val>
                                        </p:tav>
                                        <p:tav tm="87640">
                                          <p:val>
                                            <p:fltVal val="1.0061"/>
                                          </p:val>
                                        </p:tav>
                                        <p:tav tm="88760">
                                          <p:val>
                                            <p:fltVal val="1.0015"/>
                                          </p:val>
                                        </p:tav>
                                        <p:tav tm="89890">
                                          <p:val>
                                            <p:fltVal val="1.0001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0.9999"/>
                                          </p:val>
                                        </p:tav>
                                        <p:tav tm="2250">
                                          <p:val>
                                            <p:fltVal val="0.9994"/>
                                          </p:val>
                                        </p:tav>
                                        <p:tav tm="3370">
                                          <p:val>
                                            <p:fltVal val="0.9981"/>
                                          </p:val>
                                        </p:tav>
                                        <p:tav tm="4490">
                                          <p:val>
                                            <p:fltVal val="0.9955"/>
                                          </p:val>
                                        </p:tav>
                                        <p:tav tm="5620">
                                          <p:val>
                                            <p:fltVal val="0.9913"/>
                                          </p:val>
                                        </p:tav>
                                        <p:tav tm="6740">
                                          <p:val>
                                            <p:fltVal val="0.985"/>
                                          </p:val>
                                        </p:tav>
                                        <p:tav tm="7870">
                                          <p:val>
                                            <p:fltVal val="0.9763"/>
                                          </p:val>
                                        </p:tav>
                                        <p:tav tm="8990">
                                          <p:val>
                                            <p:fltVal val="0.9646"/>
                                          </p:val>
                                        </p:tav>
                                        <p:tav tm="10110">
                                          <p:val>
                                            <p:fltVal val="0.9497"/>
                                          </p:val>
                                        </p:tav>
                                        <p:tav tm="11240">
                                          <p:val>
                                            <p:fltVal val="0.9348"/>
                                          </p:val>
                                        </p:tav>
                                        <p:tav tm="12360">
                                          <p:val>
                                            <p:fltVal val="0.9232"/>
                                          </p:val>
                                        </p:tav>
                                        <p:tav tm="13480">
                                          <p:val>
                                            <p:fltVal val="0.9146"/>
                                          </p:val>
                                        </p:tav>
                                        <p:tav tm="14610">
                                          <p:val>
                                            <p:fltVal val="0.9084"/>
                                          </p:val>
                                        </p:tav>
                                        <p:tav tm="15730">
                                          <p:val>
                                            <p:fltVal val="0.9042"/>
                                          </p:val>
                                        </p:tav>
                                        <p:tav tm="16850">
                                          <p:val>
                                            <p:fltVal val="0.9017"/>
                                          </p:val>
                                        </p:tav>
                                        <p:tav tm="17980">
                                          <p:val>
                                            <p:fltVal val="0.9005"/>
                                          </p:val>
                                        </p:tav>
                                        <p:tav tm="19100">
                                          <p:val>
                                            <p:fltVal val="0.9"/>
                                          </p:val>
                                        </p:tav>
                                        <p:tav tm="20220">
                                          <p:val>
                                            <p:fltVal val="0.8999"/>
                                          </p:val>
                                        </p:tav>
                                        <p:tav tm="21350">
                                          <p:val>
                                            <p:fltVal val="0.9006"/>
                                          </p:val>
                                        </p:tav>
                                        <p:tav tm="22470">
                                          <p:val>
                                            <p:fltVal val="0.9046"/>
                                          </p:val>
                                        </p:tav>
                                        <p:tav tm="23600">
                                          <p:val>
                                            <p:fltVal val="0.9153"/>
                                          </p:val>
                                        </p:tav>
                                        <p:tav tm="24720">
                                          <p:val>
                                            <p:fltVal val="0.9362"/>
                                          </p:val>
                                        </p:tav>
                                        <p:tav tm="25840">
                                          <p:val>
                                            <p:fltVal val="0.9659"/>
                                          </p:val>
                                        </p:tav>
                                        <p:tav tm="26970">
                                          <p:val>
                                            <p:fltVal val="0.9858"/>
                                          </p:val>
                                        </p:tav>
                                        <p:tav tm="28090">
                                          <p:val>
                                            <p:fltVal val="0.9959"/>
                                          </p:val>
                                        </p:tav>
                                        <p:tav tm="29210">
                                          <p:val>
                                            <p:fltVal val="0.9995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0.9998"/>
                                          </p:val>
                                        </p:tav>
                                        <p:tav tm="68540">
                                          <p:val>
                                            <p:fltVal val="0.9987"/>
                                          </p:val>
                                        </p:tav>
                                        <p:tav tm="69660">
                                          <p:val>
                                            <p:fltVal val="0.9955"/>
                                          </p:val>
                                        </p:tav>
                                        <p:tav tm="70790">
                                          <p:val>
                                            <p:fltVal val="0.9888"/>
                                          </p:val>
                                        </p:tav>
                                        <p:tav tm="71910">
                                          <p:val>
                                            <p:fltVal val="0.9775"/>
                                          </p:val>
                                        </p:tav>
                                        <p:tav tm="73030">
                                          <p:val>
                                            <p:fltVal val="0.9605"/>
                                          </p:val>
                                        </p:tav>
                                        <p:tav tm="74160">
                                          <p:val>
                                            <p:fltVal val="0.9385"/>
                                          </p:val>
                                        </p:tav>
                                        <p:tav tm="75280">
                                          <p:val>
                                            <p:fltVal val="0.9217"/>
                                          </p:val>
                                        </p:tav>
                                        <p:tav tm="76400">
                                          <p:val>
                                            <p:fltVal val="0.9107"/>
                                          </p:val>
                                        </p:tav>
                                        <p:tav tm="77530">
                                          <p:val>
                                            <p:fltVal val="0.9042"/>
                                          </p:val>
                                        </p:tav>
                                        <p:tav tm="78650">
                                          <p:val>
                                            <p:fltVal val="0.901"/>
                                          </p:val>
                                        </p:tav>
                                        <p:tav tm="79780">
                                          <p:val>
                                            <p:fltVal val="0.9"/>
                                          </p:val>
                                        </p:tav>
                                        <p:tav tm="80900">
                                          <p:val>
                                            <p:fltVal val="0.9"/>
                                          </p:val>
                                        </p:tav>
                                        <p:tav tm="82020">
                                          <p:val>
                                            <p:fltVal val="0.901"/>
                                          </p:val>
                                        </p:tav>
                                        <p:tav tm="83150">
                                          <p:val>
                                            <p:fltVal val="0.9061"/>
                                          </p:val>
                                        </p:tav>
                                        <p:tav tm="84270">
                                          <p:val>
                                            <p:fltVal val="0.9186"/>
                                          </p:val>
                                        </p:tav>
                                        <p:tav tm="85390">
                                          <p:val>
                                            <p:fltVal val="0.942"/>
                                          </p:val>
                                        </p:tav>
                                        <p:tav tm="86520">
                                          <p:val>
                                            <p:fltVal val="0.9709"/>
                                          </p:val>
                                        </p:tav>
                                        <p:tav tm="87640">
                                          <p:val>
                                            <p:fltVal val="0.9885"/>
                                          </p:val>
                                        </p:tav>
                                        <p:tav tm="88760">
                                          <p:val>
                                            <p:fltVal val="0.997"/>
                                          </p:val>
                                        </p:tav>
                                        <p:tav tm="89890">
                                          <p:val>
                                            <p:fltVal val="0.9997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2"/>
                                          </p:val>
                                        </p:tav>
                                        <p:tav tm="3370">
                                          <p:val>
                                            <p:fltVal val="1.0009"/>
                                          </p:val>
                                        </p:tav>
                                        <p:tav tm="4490">
                                          <p:val>
                                            <p:fltVal val="1.0023"/>
                                          </p:val>
                                        </p:tav>
                                        <p:tav tm="5620">
                                          <p:val>
                                            <p:fltVal val="1.0046"/>
                                          </p:val>
                                        </p:tav>
                                        <p:tav tm="6740">
                                          <p:val>
                                            <p:fltVal val="1.008"/>
                                          </p:val>
                                        </p:tav>
                                        <p:tav tm="7870">
                                          <p:val>
                                            <p:fltVal val="1.0127"/>
                                          </p:val>
                                        </p:tav>
                                        <p:tav tm="8990">
                                          <p:val>
                                            <p:fltVal val="1.019"/>
                                          </p:val>
                                        </p:tav>
                                        <p:tav tm="10110">
                                          <p:val>
                                            <p:fltVal val="1.0271"/>
                                          </p:val>
                                        </p:tav>
                                        <p:tav tm="11240">
                                          <p:val>
                                            <p:fltVal val="1.0351"/>
                                          </p:val>
                                        </p:tav>
                                        <p:tav tm="12360">
                                          <p:val>
                                            <p:fltVal val="1.0414"/>
                                          </p:val>
                                        </p:tav>
                                        <p:tav tm="13480">
                                          <p:val>
                                            <p:fltVal val="1.046"/>
                                          </p:val>
                                        </p:tav>
                                        <p:tav tm="14610">
                                          <p:val>
                                            <p:fltVal val="1.0494"/>
                                          </p:val>
                                        </p:tav>
                                        <p:tav tm="15730">
                                          <p:val>
                                            <p:fltVal val="1.0516"/>
                                          </p:val>
                                        </p:tav>
                                        <p:tav tm="16850">
                                          <p:val>
                                            <p:fltVal val="1.053"/>
                                          </p:val>
                                        </p:tav>
                                        <p:tav tm="1798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20">
                                          <p:val>
                                            <p:fltVal val="1.054"/>
                                          </p:val>
                                        </p:tav>
                                        <p:tav tm="21350">
                                          <p:val>
                                            <p:fltVal val="1.0536"/>
                                          </p:val>
                                        </p:tav>
                                        <p:tav tm="2247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20">
                                          <p:val>
                                            <p:fltVal val="1.0344"/>
                                          </p:val>
                                        </p:tav>
                                        <p:tav tm="25840">
                                          <p:val>
                                            <p:fltVal val="1.0183"/>
                                          </p:val>
                                        </p:tav>
                                        <p:tav tm="26970">
                                          <p:val>
                                            <p:fltVal val="1.0076"/>
                                          </p:val>
                                        </p:tav>
                                        <p:tav tm="28090">
                                          <p:val>
                                            <p:fltVal val="1.0021"/>
                                          </p:val>
                                        </p:tav>
                                        <p:tav tm="29210">
                                          <p:val>
                                            <p:fltVal val="1.0002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"/>
                                          </p:val>
                                        </p:tav>
                                        <p:tav tm="68540">
                                          <p:val>
                                            <p:fltVal val="1.0006"/>
                                          </p:val>
                                        </p:tav>
                                        <p:tav tm="69660">
                                          <p:val>
                                            <p:fltVal val="1.0024"/>
                                          </p:val>
                                        </p:tav>
                                        <p:tav tm="70790">
                                          <p:val>
                                            <p:fltVal val="1.006"/>
                                          </p:val>
                                        </p:tav>
                                        <p:tav tm="71910">
                                          <p:val>
                                            <p:fltVal val="1.0121"/>
                                          </p:val>
                                        </p:tav>
                                        <p:tav tm="73030">
                                          <p:val>
                                            <p:fltVal val="1.0213"/>
                                          </p:val>
                                        </p:tav>
                                        <p:tav tm="74160">
                                          <p:val>
                                            <p:fltVal val="1.0331"/>
                                          </p:val>
                                        </p:tav>
                                        <p:tav tm="7528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30">
                                          <p:val>
                                            <p:fltVal val="1.0516"/>
                                          </p:val>
                                        </p:tav>
                                        <p:tav tm="78650">
                                          <p:val>
                                            <p:fltVal val="1.0534"/>
                                          </p:val>
                                        </p:tav>
                                        <p:tav tm="7978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20">
                                          <p:val>
                                            <p:fltVal val="1.0534"/>
                                          </p:val>
                                        </p:tav>
                                        <p:tav tm="83150">
                                          <p:val>
                                            <p:fltVal val="1.0506"/>
                                          </p:val>
                                        </p:tav>
                                        <p:tav tm="84270">
                                          <p:val>
                                            <p:fltVal val="1.0439"/>
                                          </p:val>
                                        </p:tav>
                                        <p:tav tm="85390">
                                          <p:val>
                                            <p:fltVal val="1.0312"/>
                                          </p:val>
                                        </p:tav>
                                        <p:tav tm="86520">
                                          <p:val>
                                            <p:fltVal val="1.0156"/>
                                          </p:val>
                                        </p:tav>
                                        <p:tav tm="87640">
                                          <p:val>
                                            <p:fltVal val="1.0061"/>
                                          </p:val>
                                        </p:tav>
                                        <p:tav tm="88760">
                                          <p:val>
                                            <p:fltVal val="1.0015"/>
                                          </p:val>
                                        </p:tav>
                                        <p:tav tm="89890">
                                          <p:val>
                                            <p:fltVal val="1.0001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Rafael Casado González</dc:creator>
  <cp:lastModifiedBy>Rafael Casado González</cp:lastModifiedBy>
  <cp:revision>1</cp:revision>
  <dcterms:created xsi:type="dcterms:W3CDTF">2022-11-18T17:21:20Z</dcterms:created>
  <dcterms:modified xsi:type="dcterms:W3CDTF">2022-12-19T20:31:20Z</dcterms:modified>
</cp:coreProperties>
</file>