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086E-EF55-4902-80E0-20EFD8AB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D127-B875-4341-A8D9-BA170213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5DE2-700F-4304-B9D4-D4D0C700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95EE-D4F0-4F4C-A4E7-268ECE0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5830-3E3D-46C5-A7FC-399E9F0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E01-73FF-48FA-B1ED-5BC9F3EC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4F22E-E253-4B3E-8212-183D3BB0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18CA-DF67-4840-B85C-998450C7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397C-F7C0-4744-961D-D07134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A68-91F0-42A2-A1AA-560407A7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9D139-FE9B-47F2-A50F-C5816EEDC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10B4F-1B77-4892-9B9D-774D87CDF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94CF-4E1F-41D3-9336-2438CBA2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9CE4-ED2F-4700-90C6-6ED88C5C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236C-FDB2-4405-8162-ABCCB751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0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4452-DA6F-483B-B3BF-26CF55E4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5EBA-E285-443E-9686-376754D3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48D0-A2D5-4009-BAAC-39CF4859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1534-A49E-4EAF-A358-A5E35CEA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7AD5-6EBA-4C79-B7AB-76D5705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2EA-B625-45B7-8A34-F8360CA1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622B-9733-4EE6-8C62-A7D79F6C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56D-DE1F-47CF-B97B-0F341BDA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2341-A855-4196-98FA-2B531C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5A8C-377B-4EDE-9DF9-40071D18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80E5-BAAE-4E7F-8415-17C770E8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858E-A5FA-4AD3-8CD2-CF98AE27C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814E-6FF1-46BE-95AB-801E07AB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BFB7-CD6E-416A-8560-6BB5AFC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2950-486B-4A6E-9EBA-68A71DC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B16E-793F-4741-A660-77F4B71D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6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2712-D87C-4FCD-BF30-408EC200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4E39-1582-4258-8830-6626288E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AEF3-2AC7-4C5B-8AFE-2C779EF3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82DD9-338B-41B2-BFF1-9DC81DDE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C6BE1-BCF5-4966-96FD-205441588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BD83F-5F02-4BA0-86B8-8A383787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5C5BD-C5DF-436E-903A-3040FD7F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75496-FEEC-493F-9409-120ADB8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D9C9-A762-42A9-81B5-29496A13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35D3-E80A-45B9-87BD-A64A0F7A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40CB-77F5-4F36-BF5E-E9EC4865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6680C-1B1A-487F-A3F0-E21FC5BC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CF773-CD11-408D-9A4B-A17DAA14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0367F-D37B-4F99-A873-851E834B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1DC41-59E0-467E-AB0F-B43BD4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033-6D4A-46F0-B76B-CD8457E7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EC34-9EBE-4B80-9A48-9D41118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BEBF-C841-45B6-ADF8-DF3772A5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433A-64B5-43D2-85E6-5168F36E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550D-067A-40BA-93BB-30A56190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6FBC-710A-4D6F-99EF-E7162755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400E-6AA2-4171-9B60-070F4B84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8326D-8E85-4E55-A387-21F3EC53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983A-C773-4113-AF3B-D73E2C5C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D6BA5-4286-48F2-A2CD-F9CBE5AD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A8935-66EE-466B-BE8C-F6968AA0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0639-E394-49F3-B371-AA7B6B09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8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2D5CD-0196-4583-82E9-D6F2D368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86AF2-57FD-4F5A-A555-B6751E77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FC42-FF5F-48F5-A482-5141AF9D3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4EB9-5CA4-4775-8493-4B6093261A3D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A974-6BCC-414A-9CD6-1AAB4C8B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18F6-D3F7-42B0-A83B-4F9137F3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10FA-5D02-4927-B026-6EB226533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4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A0584-0D04-49AA-9E0B-C7CBB539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2" y="863769"/>
            <a:ext cx="5981700" cy="5343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BBD03F-3554-4286-BB48-08E587E7B34F}"/>
              </a:ext>
            </a:extLst>
          </p:cNvPr>
          <p:cNvCxnSpPr/>
          <p:nvPr/>
        </p:nvCxnSpPr>
        <p:spPr>
          <a:xfrm flipH="1">
            <a:off x="1708408" y="5168435"/>
            <a:ext cx="6466115" cy="50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6B718-F0FF-4A16-A9EF-D0FF81DE3333}"/>
              </a:ext>
            </a:extLst>
          </p:cNvPr>
          <p:cNvCxnSpPr>
            <a:cxnSpLocks/>
          </p:cNvCxnSpPr>
          <p:nvPr/>
        </p:nvCxnSpPr>
        <p:spPr>
          <a:xfrm flipH="1">
            <a:off x="937532" y="3329127"/>
            <a:ext cx="7034616" cy="5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A3AD-C80C-4C9E-97A4-8DEF78E42B6A}"/>
              </a:ext>
            </a:extLst>
          </p:cNvPr>
          <p:cNvSpPr/>
          <p:nvPr/>
        </p:nvSpPr>
        <p:spPr>
          <a:xfrm>
            <a:off x="0" y="0"/>
            <a:ext cx="12192000" cy="542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27A16-B1FC-4EC2-AEF8-73B86878F120}"/>
              </a:ext>
            </a:extLst>
          </p:cNvPr>
          <p:cNvSpPr txBox="1"/>
          <p:nvPr/>
        </p:nvSpPr>
        <p:spPr>
          <a:xfrm>
            <a:off x="8174523" y="305966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Managed to libraries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72FDF-FB7F-483C-8FC8-4ED302090795}"/>
              </a:ext>
            </a:extLst>
          </p:cNvPr>
          <p:cNvSpPr txBox="1"/>
          <p:nvPr/>
        </p:nvSpPr>
        <p:spPr>
          <a:xfrm>
            <a:off x="8354355" y="498376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Quick test</a:t>
            </a:r>
          </a:p>
        </p:txBody>
      </p:sp>
    </p:spTree>
    <p:extLst>
      <p:ext uri="{BB962C8B-B14F-4D97-AF65-F5344CB8AC3E}">
        <p14:creationId xmlns:p14="http://schemas.microsoft.com/office/powerpoint/2010/main" val="38058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zhongyuan yu</dc:creator>
  <cp:lastModifiedBy>zhongyuan yu</cp:lastModifiedBy>
  <cp:revision>4</cp:revision>
  <dcterms:created xsi:type="dcterms:W3CDTF">2021-02-11T22:24:43Z</dcterms:created>
  <dcterms:modified xsi:type="dcterms:W3CDTF">2021-02-11T22:27:12Z</dcterms:modified>
</cp:coreProperties>
</file>