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A6F9A-802D-F197-EE0E-598A42D20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7BDDBE-91E6-AC80-5355-F9A09D5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1F8DF-E72A-B9B4-8EDA-EBA6F4B1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8DDF-0F8F-428E-A3B2-1D3408448D58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54BE3-ABA4-B50C-F9C6-FB089B3C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D9775-FCAE-CA4C-B84A-3AC73593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D0BB-D08C-4EFB-AC4B-4CC6B6C9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4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2360-1B56-973E-03E2-C9288980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70D36-44C6-5F68-B67C-F4C3A2362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FC379-CCDD-806F-8160-2404FB41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8DDF-0F8F-428E-A3B2-1D3408448D58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58555-3D13-E263-7F25-61C6F644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91992-29DB-21F0-AE49-69EEC6D4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D0BB-D08C-4EFB-AC4B-4CC6B6C9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5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1F0534-EAAE-ABB9-72D8-FB13BF175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41442-A676-D25E-829E-0FD75BFE4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B1F0A-F23F-8F22-7368-4ADEDFBA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8DDF-0F8F-428E-A3B2-1D3408448D58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78142-BF6C-3C21-DA85-C686C559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B34D0-9AB6-EDF4-57B8-1569F0DB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D0BB-D08C-4EFB-AC4B-4CC6B6C9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7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5FA31-7032-7D84-A87F-F73B044D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ABEF2-E506-4A2E-3586-CF111E7F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7DC06-59E5-111C-A554-2750E432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8DDF-0F8F-428E-A3B2-1D3408448D58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807F7-0804-286F-7B17-CEAB6898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8B945-6994-4162-CCA3-886BE067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D0BB-D08C-4EFB-AC4B-4CC6B6C9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8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B6E03-4F86-2D8D-0108-C0A2E5A8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0B1F1-D2D4-07BC-CA20-1AB21FD47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96717-75DF-6A6A-AC4C-CE7CF445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8DDF-0F8F-428E-A3B2-1D3408448D58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8E4D6-A703-65A1-9823-40B5C85E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20C0F-0107-53FE-7897-DE4EAE8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D0BB-D08C-4EFB-AC4B-4CC6B6C9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3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BE7CA-D293-F1D5-E0F8-D1064D0F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04674-BEFA-1A95-8FE8-E85FB67AD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460C19-2B1A-49F9-60EA-95725224C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97ACB-C024-6075-7E09-DF2C6F13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8DDF-0F8F-428E-A3B2-1D3408448D58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05A169-0BC3-8FAF-22F6-C064C756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B0D2C-96FA-2E48-DE9F-5D8EAEA3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D0BB-D08C-4EFB-AC4B-4CC6B6C9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0662-CE9F-B9A8-CF9F-E82ECB59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CBF399-F9D0-B0A8-021E-8BCAE7335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E02C7D-3E1B-CC3E-2BAE-C5CE72B9E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7A6D14-EFAA-DAF4-0775-44256C400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3561EA-39B0-5234-72E3-A6FF174F9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631940-D7D8-CA9C-957C-20E2CC6B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8DDF-0F8F-428E-A3B2-1D3408448D58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9DE248-ECE5-FB49-D180-01255678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585CBE-8CDC-C871-90E6-C139F196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D0BB-D08C-4EFB-AC4B-4CC6B6C9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0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3D0C1-0EC4-8C43-60B9-9FB503C5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123BF-5913-757A-EB55-D888C4A6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8DDF-0F8F-428E-A3B2-1D3408448D58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DB2E9-E160-1F23-A0BD-5332D07E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82D502-5F4B-3FC5-097C-E41667E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D0BB-D08C-4EFB-AC4B-4CC6B6C9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5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1E3A80-CD30-F5DB-5929-FF9C21EE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8DDF-0F8F-428E-A3B2-1D3408448D58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A988C7-E929-7A52-DFDB-0B555A81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1B8FDB-8FE8-5E52-E86B-89124933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D0BB-D08C-4EFB-AC4B-4CC6B6C9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6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AF7AF-4FF5-64E3-9F79-D39FA767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01F8B-9275-B9F2-843C-7C6DB8F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4BB12D-21DC-7534-BCFD-8230E204D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A2E83-4023-646C-9EAF-2AA09CFD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8DDF-0F8F-428E-A3B2-1D3408448D58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00078-D62D-9AD2-52E6-B7620106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57518-DFB2-B285-D663-25A975AF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D0BB-D08C-4EFB-AC4B-4CC6B6C9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16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B021-8D48-3F7E-75F8-59622BA0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B0B620-5CBB-FA8B-A315-C95D6E908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9FEA77-4F96-C009-BFA9-AC1987AD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F3AB0-B04B-3AF0-E772-59776A06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8DDF-0F8F-428E-A3B2-1D3408448D58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6FA6D-0950-65AC-618C-8C619E84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7898C3-AFF2-62DB-2F48-01C1E67C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D0BB-D08C-4EFB-AC4B-4CC6B6C9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8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8B7303-36C5-6CFE-214F-18CAB519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446E86-E5C4-5EBB-90F2-65575243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F9611-E4D6-EEC7-C748-CA7D80B41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18DDF-0F8F-428E-A3B2-1D3408448D58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23517-C631-CCB6-2EA5-10C1E4FFD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11ACE-33CD-E463-0D0F-083311AE2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DD0BB-D08C-4EFB-AC4B-4CC6B6C9A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40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F2ED1F-4D03-44DE-6DAC-26E0BBF70B33}"/>
              </a:ext>
            </a:extLst>
          </p:cNvPr>
          <p:cNvSpPr/>
          <p:nvPr/>
        </p:nvSpPr>
        <p:spPr>
          <a:xfrm>
            <a:off x="4941785" y="2861978"/>
            <a:ext cx="1712259" cy="98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MCU</a:t>
            </a:r>
            <a:endParaRPr lang="zh-CN" altLang="en-US" sz="3000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56E21809-3A11-383E-7CA7-71ED098EBC1A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 flipV="1">
            <a:off x="6654044" y="2420466"/>
            <a:ext cx="941334" cy="934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D1CE641-2807-5C47-7C02-9F933145BFFB}"/>
              </a:ext>
            </a:extLst>
          </p:cNvPr>
          <p:cNvSpPr/>
          <p:nvPr/>
        </p:nvSpPr>
        <p:spPr>
          <a:xfrm>
            <a:off x="6911819" y="1685359"/>
            <a:ext cx="1367117" cy="735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Foot-band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661828CA-5F8E-D962-32BC-2F9013E0ACC6}"/>
              </a:ext>
            </a:extLst>
          </p:cNvPr>
          <p:cNvCxnSpPr>
            <a:cxnSpLocks/>
            <a:stCxn id="6" idx="1"/>
            <a:endCxn id="9" idx="2"/>
          </p:cNvCxnSpPr>
          <p:nvPr/>
        </p:nvCxnSpPr>
        <p:spPr>
          <a:xfrm rot="10800000">
            <a:off x="4151777" y="2447365"/>
            <a:ext cx="790009" cy="907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DFB73C-C311-96F2-2AB0-75E49A1061C6}"/>
              </a:ext>
            </a:extLst>
          </p:cNvPr>
          <p:cNvSpPr/>
          <p:nvPr/>
        </p:nvSpPr>
        <p:spPr>
          <a:xfrm>
            <a:off x="3397624" y="1712256"/>
            <a:ext cx="1508304" cy="73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Wristband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35C3314-223D-5D2B-F5B5-BD5EBA184AF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797915" y="3848096"/>
            <a:ext cx="0" cy="122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90FDFBC-8135-4E02-886E-A3B69A076654}"/>
              </a:ext>
            </a:extLst>
          </p:cNvPr>
          <p:cNvSpPr/>
          <p:nvPr/>
        </p:nvSpPr>
        <p:spPr>
          <a:xfrm>
            <a:off x="5090264" y="5082988"/>
            <a:ext cx="1367117" cy="735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Goggles</a:t>
            </a:r>
            <a:endParaRPr lang="zh-CN" altLang="en-US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0C245888-7463-BADA-A91E-3FBD221A7614}"/>
              </a:ext>
            </a:extLst>
          </p:cNvPr>
          <p:cNvSpPr/>
          <p:nvPr/>
        </p:nvSpPr>
        <p:spPr>
          <a:xfrm rot="10800000">
            <a:off x="2635619" y="1936379"/>
            <a:ext cx="663388" cy="259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AA3115B-5DE8-7CB4-1C60-C4C2B8652FC4}"/>
              </a:ext>
            </a:extLst>
          </p:cNvPr>
          <p:cNvSpPr/>
          <p:nvPr/>
        </p:nvSpPr>
        <p:spPr>
          <a:xfrm>
            <a:off x="983318" y="1725704"/>
            <a:ext cx="1508304" cy="73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ToF</a:t>
            </a:r>
            <a:r>
              <a:rPr lang="en-US" altLang="zh-CN" dirty="0"/>
              <a:t>-Sensor</a:t>
            </a:r>
            <a:endParaRPr lang="zh-CN" altLang="en-US" dirty="0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6CB4687B-F633-7216-AF1E-7E584A8AE70B}"/>
              </a:ext>
            </a:extLst>
          </p:cNvPr>
          <p:cNvSpPr/>
          <p:nvPr/>
        </p:nvSpPr>
        <p:spPr>
          <a:xfrm rot="16200000">
            <a:off x="3820082" y="1174375"/>
            <a:ext cx="663388" cy="259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7F02E43-A07B-D34B-9CBE-E94F8A1C02AE}"/>
              </a:ext>
            </a:extLst>
          </p:cNvPr>
          <p:cNvSpPr/>
          <p:nvPr/>
        </p:nvSpPr>
        <p:spPr>
          <a:xfrm>
            <a:off x="3423397" y="161360"/>
            <a:ext cx="1508304" cy="73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Vibrator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BD5FEBAE-F181-B0F6-C965-B4D14FBACEE0}"/>
              </a:ext>
            </a:extLst>
          </p:cNvPr>
          <p:cNvSpPr/>
          <p:nvPr/>
        </p:nvSpPr>
        <p:spPr>
          <a:xfrm>
            <a:off x="8420123" y="1922925"/>
            <a:ext cx="663388" cy="259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C99920A-28C8-A0EC-F630-AFA93AC0F784}"/>
              </a:ext>
            </a:extLst>
          </p:cNvPr>
          <p:cNvSpPr/>
          <p:nvPr/>
        </p:nvSpPr>
        <p:spPr>
          <a:xfrm>
            <a:off x="9224698" y="1645016"/>
            <a:ext cx="1508304" cy="73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ToF</a:t>
            </a:r>
            <a:r>
              <a:rPr lang="en-US" altLang="zh-CN" dirty="0"/>
              <a:t>-Sensor</a:t>
            </a:r>
            <a:endParaRPr lang="zh-CN" altLang="en-US" dirty="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0837E02B-C8C4-C95B-9DC9-A2C31001DFA9}"/>
              </a:ext>
            </a:extLst>
          </p:cNvPr>
          <p:cNvSpPr/>
          <p:nvPr/>
        </p:nvSpPr>
        <p:spPr>
          <a:xfrm rot="16200000">
            <a:off x="7334257" y="1187819"/>
            <a:ext cx="663388" cy="259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59C2341-1674-CB00-249B-A8A17CBBD8E2}"/>
              </a:ext>
            </a:extLst>
          </p:cNvPr>
          <p:cNvSpPr/>
          <p:nvPr/>
        </p:nvSpPr>
        <p:spPr>
          <a:xfrm>
            <a:off x="6911819" y="161360"/>
            <a:ext cx="1508304" cy="73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US-Sensor</a:t>
            </a:r>
            <a:endParaRPr lang="zh-CN" altLang="en-US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8016758A-442A-2F15-8539-61A3A9879CD6}"/>
              </a:ext>
            </a:extLst>
          </p:cNvPr>
          <p:cNvSpPr/>
          <p:nvPr/>
        </p:nvSpPr>
        <p:spPr>
          <a:xfrm rot="16200000">
            <a:off x="6841218" y="5060297"/>
            <a:ext cx="286871" cy="735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8C14F8F-2757-E1E2-CB78-DF97AE15085C}"/>
              </a:ext>
            </a:extLst>
          </p:cNvPr>
          <p:cNvSpPr/>
          <p:nvPr/>
        </p:nvSpPr>
        <p:spPr>
          <a:xfrm>
            <a:off x="7535964" y="5056095"/>
            <a:ext cx="1508304" cy="73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Camera</a:t>
            </a:r>
            <a:endParaRPr lang="zh-CN" altLang="en-US" dirty="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07F67C85-184E-8F0F-BE6A-C0FDF45AABD6}"/>
              </a:ext>
            </a:extLst>
          </p:cNvPr>
          <p:cNvSpPr/>
          <p:nvPr/>
        </p:nvSpPr>
        <p:spPr>
          <a:xfrm rot="7386251">
            <a:off x="3042394" y="2810086"/>
            <a:ext cx="851647" cy="30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0CB5694-12B1-D4B5-719D-2C7492C31846}"/>
              </a:ext>
            </a:extLst>
          </p:cNvPr>
          <p:cNvSpPr/>
          <p:nvPr/>
        </p:nvSpPr>
        <p:spPr>
          <a:xfrm>
            <a:off x="2136988" y="3406587"/>
            <a:ext cx="1508293" cy="882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Top: Gyroscope, Battery,…</a:t>
            </a:r>
            <a:endParaRPr lang="zh-CN" altLang="en-US" dirty="0"/>
          </a:p>
        </p:txBody>
      </p:sp>
      <p:sp>
        <p:nvSpPr>
          <p:cNvPr id="44" name="标题 7">
            <a:extLst>
              <a:ext uri="{FF2B5EF4-FFF2-40B4-BE49-F238E27FC236}">
                <a16:creationId xmlns:a16="http://schemas.microsoft.com/office/drawing/2014/main" id="{14EC0179-4B17-6E0A-102B-66B6D560F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9548" y="4791355"/>
            <a:ext cx="1004046" cy="515751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45" name="标题 7">
            <a:extLst>
              <a:ext uri="{FF2B5EF4-FFF2-40B4-BE49-F238E27FC236}">
                <a16:creationId xmlns:a16="http://schemas.microsoft.com/office/drawing/2014/main" id="{15944B85-2E66-4A9D-8D7C-A5F0513468D1}"/>
              </a:ext>
            </a:extLst>
          </p:cNvPr>
          <p:cNvSpPr txBox="1">
            <a:spLocks/>
          </p:cNvSpPr>
          <p:nvPr/>
        </p:nvSpPr>
        <p:spPr>
          <a:xfrm>
            <a:off x="8220652" y="2265688"/>
            <a:ext cx="1004046" cy="5157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>
                <a:latin typeface="Calibri" panose="020F0502020204030204" pitchFamily="34" charset="0"/>
                <a:cs typeface="Calibri" panose="020F0502020204030204" pitchFamily="34" charset="0"/>
              </a:rPr>
              <a:t>Cable</a:t>
            </a:r>
          </a:p>
        </p:txBody>
      </p:sp>
      <p:sp>
        <p:nvSpPr>
          <p:cNvPr id="47" name="标题 7">
            <a:extLst>
              <a:ext uri="{FF2B5EF4-FFF2-40B4-BE49-F238E27FC236}">
                <a16:creationId xmlns:a16="http://schemas.microsoft.com/office/drawing/2014/main" id="{933663F9-46F6-BD25-34CD-6FDE7AF9876F}"/>
              </a:ext>
            </a:extLst>
          </p:cNvPr>
          <p:cNvSpPr txBox="1">
            <a:spLocks/>
          </p:cNvSpPr>
          <p:nvPr/>
        </p:nvSpPr>
        <p:spPr>
          <a:xfrm>
            <a:off x="6591331" y="1099995"/>
            <a:ext cx="1004046" cy="5157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>
                <a:latin typeface="Calibri" panose="020F0502020204030204" pitchFamily="34" charset="0"/>
                <a:cs typeface="Calibri" panose="020F0502020204030204" pitchFamily="34" charset="0"/>
              </a:rPr>
              <a:t>Cable</a:t>
            </a:r>
          </a:p>
        </p:txBody>
      </p:sp>
      <p:sp>
        <p:nvSpPr>
          <p:cNvPr id="48" name="标题 7">
            <a:extLst>
              <a:ext uri="{FF2B5EF4-FFF2-40B4-BE49-F238E27FC236}">
                <a16:creationId xmlns:a16="http://schemas.microsoft.com/office/drawing/2014/main" id="{BF6D062F-CF6F-4856-FECD-8342304A9FFE}"/>
              </a:ext>
            </a:extLst>
          </p:cNvPr>
          <p:cNvSpPr txBox="1">
            <a:spLocks/>
          </p:cNvSpPr>
          <p:nvPr/>
        </p:nvSpPr>
        <p:spPr>
          <a:xfrm>
            <a:off x="4222350" y="1129265"/>
            <a:ext cx="1004046" cy="5157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>
                <a:latin typeface="Calibri" panose="020F0502020204030204" pitchFamily="34" charset="0"/>
                <a:cs typeface="Calibri" panose="020F0502020204030204" pitchFamily="34" charset="0"/>
              </a:rPr>
              <a:t>Cable</a:t>
            </a:r>
          </a:p>
        </p:txBody>
      </p:sp>
      <p:sp>
        <p:nvSpPr>
          <p:cNvPr id="49" name="标题 7">
            <a:extLst>
              <a:ext uri="{FF2B5EF4-FFF2-40B4-BE49-F238E27FC236}">
                <a16:creationId xmlns:a16="http://schemas.microsoft.com/office/drawing/2014/main" id="{6DF0135C-75C0-E386-4297-704B13096E1C}"/>
              </a:ext>
            </a:extLst>
          </p:cNvPr>
          <p:cNvSpPr txBox="1">
            <a:spLocks/>
          </p:cNvSpPr>
          <p:nvPr/>
        </p:nvSpPr>
        <p:spPr>
          <a:xfrm>
            <a:off x="2451862" y="1469580"/>
            <a:ext cx="1004046" cy="5157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>
                <a:latin typeface="Calibri" panose="020F0502020204030204" pitchFamily="34" charset="0"/>
                <a:cs typeface="Calibri" panose="020F0502020204030204" pitchFamily="34" charset="0"/>
              </a:rPr>
              <a:t>Cable</a:t>
            </a:r>
          </a:p>
        </p:txBody>
      </p:sp>
      <p:sp>
        <p:nvSpPr>
          <p:cNvPr id="50" name="标题 7">
            <a:extLst>
              <a:ext uri="{FF2B5EF4-FFF2-40B4-BE49-F238E27FC236}">
                <a16:creationId xmlns:a16="http://schemas.microsoft.com/office/drawing/2014/main" id="{AFBA6C87-6CC6-0A30-B8C9-2EC6B10A6911}"/>
              </a:ext>
            </a:extLst>
          </p:cNvPr>
          <p:cNvSpPr txBox="1">
            <a:spLocks/>
          </p:cNvSpPr>
          <p:nvPr/>
        </p:nvSpPr>
        <p:spPr>
          <a:xfrm rot="18124953">
            <a:off x="2590205" y="2570136"/>
            <a:ext cx="1004046" cy="5157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>
                <a:latin typeface="Calibri" panose="020F0502020204030204" pitchFamily="34" charset="0"/>
                <a:cs typeface="Calibri" panose="020F0502020204030204" pitchFamily="34" charset="0"/>
              </a:rPr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406324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USB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</dc:title>
  <dc:creator>Tobias Cheung</dc:creator>
  <cp:lastModifiedBy>Tobias Cheung</cp:lastModifiedBy>
  <cp:revision>1</cp:revision>
  <dcterms:created xsi:type="dcterms:W3CDTF">2022-06-24T23:07:21Z</dcterms:created>
  <dcterms:modified xsi:type="dcterms:W3CDTF">2022-06-24T23:10:03Z</dcterms:modified>
</cp:coreProperties>
</file>