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558DF-7835-9590-4064-682E9CA8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F71184-847B-B758-2B5F-7DB0D9099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BB374-9E59-0F19-8E72-CA1FB104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12828-B307-6469-5F58-0B588EF8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FE146-1EBC-927D-7282-6DF13043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6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9D0F-5F6C-58C2-81C9-8B31A02D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95952-3CD8-6BCB-67E3-C9BF31609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7A507-60FC-71A1-5AFF-311A6F3E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8D9A2-B925-6C19-C288-39783A8A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B710E-09D9-56C0-C738-08A49DCF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DB0A7B-C6AC-AC0A-289D-A65C427CE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0C820-607B-072A-ADC4-16ED63C1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6223B-18F0-A74E-6D22-175A33BF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54CA3-5917-FDBF-05B5-7142F463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182B9-D626-1FA1-4319-89D1BC9A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0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7429F-AEDF-DE37-E05A-7FC8D06F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4FACC-5A8F-7026-1E77-BCC1A23D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A845B-59D8-E7C7-FAB0-BDBF3D53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CD7B3-7ABC-15E7-5528-11F29CD5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79820-50A9-9EB5-BF06-CFB50CA8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D78D2-ACED-F1BE-D58D-3C944DD6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351B1-5C6A-FEFA-6B9C-5E8D0A97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803A7-A56B-343E-DF58-DB9A74C8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FB1C9-A3BD-775E-AADD-8B6072F5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1660F-8949-6CBD-CB8A-F338E3A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457A-E454-BE43-69A3-4A8A5C51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68632-6BB0-D5CE-0516-9F2DA2745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BA7BE-C3C0-E64D-B5DD-9B02BA326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9E5A1-D79E-C1B4-7401-5575858A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90ACC-F43F-083D-D894-3ED703B5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C78B7-9EF7-3FCA-FA51-5293F392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6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1A6D8-4FCD-46A2-1847-05F86660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01280-9D00-570E-C531-9A3D091F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CC1716-0696-3194-49E8-D00589EE2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496B04-8791-7831-510A-A47541A35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FE1717-F009-792F-E6F3-5FDBA6C0B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3D7044-315F-1072-0467-7813EE1F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A07639-CF59-5874-89D8-0C93EDB0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82EE4F-A397-4CF5-D8EA-6995DD79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1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827E8-E86E-EC83-43B8-48916AA3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C9D6D3-5F3A-BD0F-C57A-EFF542C1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0A12BB-0255-E1C5-3BBE-E62CEE3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C9BBB1-FA94-C834-C74B-D8C850CC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3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539A66-3B51-EB16-E3B9-AF47A9C2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D05551-D8A3-D058-ED86-3510D64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968DA9-64D2-B7C2-F35B-4FF32210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4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4E9A9-F237-BE4B-7629-13BF2DC0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4E441-C872-C630-81DB-873B6154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5F087-BAF7-376F-A083-CDCA9EC1D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A9CD4-8349-C27F-4735-8C9B6D06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E2939-9550-B66D-BF50-5066B019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BD458-A85F-DDD9-B595-2E92F1B2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3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1F01D-D65B-FAA4-392A-05F7B1D47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E0E6A1-E26D-9003-C592-02A075CD3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FB097-B2FF-8A44-1925-F99D8425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F6C06-A27F-9851-7066-BCE8BEEB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75BE7-7544-7C96-8656-03921F3D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B8B63-D8B4-01AC-B0CB-DF0F5BA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70E2BB-A92C-B850-DE00-B74D1115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A7CE2-E57A-8C94-1D34-CE6FFFE90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9125D-1469-5B9F-4F52-0D0F692F4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A96B-2EAC-416D-858B-A5073EC45211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3C7E5-E865-BB47-5592-6F513FB10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BF9FA-87F4-6542-7B00-7FFC63EEF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785C-1F76-45E4-9FC4-2B4BCD61AC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45393E-C835-9121-F221-7A8A7C17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3" y="2208025"/>
            <a:ext cx="5895127" cy="35473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C73249E-0A08-A417-69B0-2628EE9A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0613"/>
            <a:ext cx="11107271" cy="10757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Youxin</a:t>
            </a:r>
            <a:r>
              <a:rPr lang="en-US" altLang="zh-CN" dirty="0"/>
              <a:t> Electronics  TW10S-UART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7604F-F97B-34BD-701E-D8E09F89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4261"/>
            <a:ext cx="5486076" cy="360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249E-0A08-A417-69B0-2628EE9A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0613"/>
            <a:ext cx="10479741" cy="10757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Youxin</a:t>
            </a:r>
            <a:r>
              <a:rPr lang="en-US" altLang="zh-CN" dirty="0"/>
              <a:t> Electronics  TW10S-UART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68FE67-8B96-2BD4-E92C-F04DE5DF1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329" y="1773237"/>
            <a:ext cx="6920753" cy="4591703"/>
          </a:xfrm>
        </p:spPr>
        <p:txBody>
          <a:bodyPr/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Baud rate :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(4800, 9600, 19200, 38400, 57600, 115200) optional, default 38400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Power supply voltage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3.3V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Current: &lt;180mA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Measuring frequency: up to 5 Hz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± 2mm + 5e(-5)D, D measuring distance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Working temperature:-10 to 50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℃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FD353B-8973-4F58-DF9F-B1513D45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1598427"/>
            <a:ext cx="4399966" cy="28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0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249E-0A08-A417-69B0-2628EE9A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613"/>
            <a:ext cx="12084424" cy="107576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Youxin</a:t>
            </a:r>
            <a:r>
              <a:rPr lang="en-US" altLang="zh-CN" dirty="0"/>
              <a:t> Electronics : TW10S-UART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FD353B-8973-4F58-DF9F-B1513D45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1462"/>
            <a:ext cx="4399966" cy="2892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D11E48-EAE4-A62D-E731-FCC12AA9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77" y="1356377"/>
            <a:ext cx="7541023" cy="56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6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249E-0A08-A417-69B0-2628EE9A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613"/>
            <a:ext cx="9986682" cy="107576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2. </a:t>
            </a:r>
            <a:r>
              <a:rPr lang="en-US" altLang="zh-CN" dirty="0" err="1"/>
              <a:t>Risym</a:t>
            </a:r>
            <a:r>
              <a:rPr lang="en-US" altLang="zh-CN" dirty="0"/>
              <a:t> ATK-VL53L0X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9B8D6-D660-31BB-145D-E7AED721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48" y="2306871"/>
            <a:ext cx="5715000" cy="3419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7C52E45-DCD0-ABAB-4C59-FE731B8B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" y="1730189"/>
            <a:ext cx="6181941" cy="45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2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249E-0A08-A417-69B0-2628EE9A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613"/>
            <a:ext cx="9986682" cy="107576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2. </a:t>
            </a:r>
            <a:r>
              <a:rPr lang="en-US" altLang="zh-CN" dirty="0" err="1"/>
              <a:t>Risym</a:t>
            </a:r>
            <a:r>
              <a:rPr lang="en-US" altLang="zh-CN" dirty="0"/>
              <a:t> ATK-VL53L0X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7AAC27-8D79-CA3E-D079-7CA76CB2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12" y="1951174"/>
            <a:ext cx="4927692" cy="41179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2B22EE-6BF1-9BE6-3DC6-E1A0E727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2" y="1646375"/>
            <a:ext cx="6408373" cy="497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9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249E-0A08-A417-69B0-2628EE9A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613"/>
            <a:ext cx="9986682" cy="107576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2.Risym ATK-VL53L0X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69B8D6-D660-31BB-145D-E7AED721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48" y="2306871"/>
            <a:ext cx="5715000" cy="34194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7C52E45-DCD0-ABAB-4C59-FE731B8B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" y="1730189"/>
            <a:ext cx="6181941" cy="45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249E-0A08-A417-69B0-2628EE9A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6923"/>
            <a:ext cx="9986682" cy="107576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3. </a:t>
            </a:r>
            <a:r>
              <a:rPr lang="en-US" altLang="zh-CN" dirty="0" err="1"/>
              <a:t>Risym</a:t>
            </a:r>
            <a:r>
              <a:rPr lang="en-US" altLang="zh-CN" dirty="0"/>
              <a:t> 008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454FBF-6727-92F2-00DE-7FA13FD1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4" y="1885950"/>
            <a:ext cx="6715125" cy="43053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60B03C6C-5BFD-3F93-8F6B-D287892E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0" y="1356379"/>
            <a:ext cx="5109882" cy="5008562"/>
          </a:xfrm>
        </p:spPr>
        <p:txBody>
          <a:bodyPr/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Power supply voltage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5V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Laser wavelength: 650 nm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4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249E-0A08-A417-69B0-2628EE9A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6923"/>
            <a:ext cx="11026588" cy="107576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4.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Meowbit</a:t>
            </a:r>
            <a:r>
              <a:rPr lang="en-US" altLang="zh-CN" dirty="0"/>
              <a:t> -</a:t>
            </a:r>
            <a:r>
              <a:rPr lang="en-US" altLang="zh-CN" b="1" i="0" dirty="0">
                <a:solidFill>
                  <a:srgbClr val="3C3C3C"/>
                </a:solidFill>
                <a:effectLst/>
                <a:latin typeface="Arial" panose="020B0604020202020204" pitchFamily="34" charset="0"/>
              </a:rPr>
              <a:t>TOF050F-VL6180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C179B2-9452-496A-C66A-E60A5D61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5" y="1576201"/>
            <a:ext cx="6584019" cy="4358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5359D8-436C-CE96-ECCF-F6C5B93EB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802" y="1900518"/>
            <a:ext cx="627172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1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108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tahoma</vt:lpstr>
      <vt:lpstr>times new roman</vt:lpstr>
      <vt:lpstr>Office 主题​​</vt:lpstr>
      <vt:lpstr>1. Youxin Electronics  TW10S-UART</vt:lpstr>
      <vt:lpstr>1. Youxin Electronics  TW10S-UART</vt:lpstr>
      <vt:lpstr>1. Youxin Electronics : TW10S-UART</vt:lpstr>
      <vt:lpstr>2. Risym ATK-VL53L0X</vt:lpstr>
      <vt:lpstr>2. Risym ATK-VL53L0X</vt:lpstr>
      <vt:lpstr>2.Risym ATK-VL53L0X</vt:lpstr>
      <vt:lpstr>3. Risym 008</vt:lpstr>
      <vt:lpstr>4. Meowbit -TOF050F-VL6180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Youxin Electronics  TW10S-UART</dc:title>
  <dc:creator>Tobias Cheung</dc:creator>
  <cp:lastModifiedBy>Tobias Cheung</cp:lastModifiedBy>
  <cp:revision>2</cp:revision>
  <dcterms:created xsi:type="dcterms:W3CDTF">2022-06-09T21:42:55Z</dcterms:created>
  <dcterms:modified xsi:type="dcterms:W3CDTF">2022-06-10T13:39:45Z</dcterms:modified>
</cp:coreProperties>
</file>