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58" r:id="rId5"/>
    <p:sldId id="259" r:id="rId6"/>
    <p:sldId id="261" r:id="rId7"/>
    <p:sldId id="260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75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97FBC-7E8C-4E6A-AE3E-57C28A47C3CA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C6457-E701-4BE7-81E6-2BB19D252EC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60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For</a:t>
            </a:r>
            <a:r>
              <a:rPr lang="en-US" baseline="0" noProof="0" dirty="0" smtClean="0"/>
              <a:t> the first area we </a:t>
            </a:r>
            <a:r>
              <a:rPr lang="en-US" noProof="0" dirty="0" smtClean="0"/>
              <a:t>launched a survey that</a:t>
            </a:r>
            <a:r>
              <a:rPr lang="en-US" baseline="0" noProof="0" dirty="0" smtClean="0"/>
              <a:t> was open for answers by all partners from 18 November until 18 December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6457-E701-4BE7-81E6-2BB19D252EC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68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6457-E701-4BE7-81E6-2BB19D252EC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68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6457-E701-4BE7-81E6-2BB19D252EC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68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C6457-E701-4BE7-81E6-2BB19D252EC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68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</a:t>
            </a:r>
            <a:r>
              <a:rPr lang="en-US" baseline="0" noProof="0" dirty="0" smtClean="0"/>
              <a:t> already started working on </a:t>
            </a:r>
            <a:r>
              <a:rPr lang="en-US" baseline="0" noProof="0" dirty="0" err="1" smtClean="0"/>
              <a:t>Sinder</a:t>
            </a:r>
            <a:r>
              <a:rPr lang="en-US" baseline="0" noProof="0" dirty="0" smtClean="0"/>
              <a:t> and have some </a:t>
            </a:r>
            <a:r>
              <a:rPr lang="en-US" baseline="0" noProof="0" dirty="0" err="1" smtClean="0"/>
              <a:t>ideias</a:t>
            </a:r>
            <a:r>
              <a:rPr lang="en-US" baseline="0" noProof="0" dirty="0" smtClean="0"/>
              <a:t> but we will need your help to better understand the services available and write the right questions for them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We</a:t>
            </a:r>
            <a:r>
              <a:rPr lang="en-US" baseline="0" noProof="0" dirty="0" smtClean="0"/>
              <a:t> already started working on </a:t>
            </a:r>
            <a:r>
              <a:rPr lang="en-US" baseline="0" noProof="0" dirty="0" err="1" smtClean="0"/>
              <a:t>Sinder</a:t>
            </a:r>
            <a:r>
              <a:rPr lang="en-US" baseline="0" noProof="0" dirty="0" smtClean="0"/>
              <a:t> and have </a:t>
            </a:r>
            <a:r>
              <a:rPr lang="en-US" baseline="0" noProof="0" smtClean="0"/>
              <a:t>some ideas </a:t>
            </a:r>
            <a:r>
              <a:rPr lang="en-US" baseline="0" noProof="0" dirty="0" smtClean="0"/>
              <a:t>but we will need your help to better understand the services available and write the right questions for them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07CD4-D677-41BE-A06C-EEAC9DB3AF97}" type="slidenum">
              <a:rPr lang="pt-PT" smtClean="0"/>
              <a:pPr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42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57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65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251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4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781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09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41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6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6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17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6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9CFE-7727-48B2-9FFF-04660FAE4067}" type="datetimeFigureOut">
              <a:rPr lang="pt-PT" smtClean="0"/>
              <a:t>21-05-2020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428E0-CC2A-446D-8A3D-DE51FE852F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92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48880"/>
            <a:ext cx="3024336" cy="40324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592" y="116632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cap="all" dirty="0" smtClean="0"/>
              <a:t>WP 4 - communication</a:t>
            </a:r>
          </a:p>
          <a:p>
            <a:pPr fontAlgn="base"/>
            <a:r>
              <a:rPr lang="en-US" sz="2800" b="1" cap="all" dirty="0"/>
              <a:t>Create and communicate success </a:t>
            </a:r>
            <a:r>
              <a:rPr lang="en-US" sz="2800" b="1" cap="all" dirty="0" smtClean="0"/>
              <a:t>stories</a:t>
            </a:r>
            <a:endParaRPr lang="en-US" sz="2800" b="1" cap="all" dirty="0"/>
          </a:p>
        </p:txBody>
      </p:sp>
      <p:sp>
        <p:nvSpPr>
          <p:cNvPr id="6" name="Rectangle 5"/>
          <p:cNvSpPr/>
          <p:nvPr/>
        </p:nvSpPr>
        <p:spPr>
          <a:xfrm>
            <a:off x="899592" y="1100818"/>
            <a:ext cx="5535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b="1" cap="all" dirty="0" smtClean="0"/>
              <a:t>Consortium meeting 20-05-2020</a:t>
            </a:r>
            <a:endParaRPr lang="pt-PT" sz="2800" b="1" cap="all" dirty="0"/>
          </a:p>
        </p:txBody>
      </p:sp>
    </p:spTree>
    <p:extLst>
      <p:ext uri="{BB962C8B-B14F-4D97-AF65-F5344CB8AC3E}">
        <p14:creationId xmlns:p14="http://schemas.microsoft.com/office/powerpoint/2010/main" val="2941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18774" r="2525" b="6225"/>
          <a:stretch/>
        </p:blipFill>
        <p:spPr bwMode="auto">
          <a:xfrm>
            <a:off x="273850" y="1628801"/>
            <a:ext cx="8594577" cy="407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 b="4849"/>
          <a:stretch/>
        </p:blipFill>
        <p:spPr bwMode="auto">
          <a:xfrm>
            <a:off x="792388" y="513238"/>
            <a:ext cx="6875955" cy="637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63888" y="105273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5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6"/>
          <a:stretch/>
        </p:blipFill>
        <p:spPr bwMode="auto">
          <a:xfrm>
            <a:off x="979602" y="589398"/>
            <a:ext cx="6536724" cy="618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7346" y="1124744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8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18476" r="20119" b="9999"/>
          <a:stretch/>
        </p:blipFill>
        <p:spPr bwMode="auto">
          <a:xfrm>
            <a:off x="-13216" y="980728"/>
            <a:ext cx="9049712" cy="586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Success stories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76710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Success stories types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	Interviews</a:t>
            </a:r>
          </a:p>
          <a:p>
            <a:pPr lvl="2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Paper</a:t>
            </a:r>
          </a:p>
          <a:p>
            <a:pPr lvl="2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Filmed</a:t>
            </a:r>
          </a:p>
          <a:p>
            <a:pPr lvl="2"/>
            <a:r>
              <a:rPr lang="pt-PT" sz="3200" dirty="0" smtClean="0"/>
              <a:t/>
            </a:r>
            <a:br>
              <a:rPr lang="pt-PT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Written testimony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Success stories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932" y="692696"/>
            <a:ext cx="3303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Success stories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1052736"/>
            <a:ext cx="849694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of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source of the service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How long has it been used 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Who uses the service ?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description 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problems were solved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were the productivity gains obtained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Before using this service, how was the problem addressed?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Were there incentives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service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?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it possible to relate to the GSBPM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Where did the service get to know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If its existence was known prior, would it be useful?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Success stories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932" y="692696"/>
            <a:ext cx="3303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Success stories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1124744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Channel to obtain the service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Manual available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Help desk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is the level of technical support 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for day to day operation ?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Were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there some tool/demo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app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 evaluate/try the service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Easy to know and install new versions of the service?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 technical requirements were explicitly known before use?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Were technical requirements easily overcome?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Providing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feedbacks on the service exist ? 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it possible to contribute to the development of the service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870093"/>
            <a:ext cx="767108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Future development based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catalogue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Catalogue should allow other items needed to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When navigating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, the shortest path should be calculated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When a service is matched, all their characteristics should be displayed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When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 service is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not matched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similar service could be presented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870093"/>
            <a:ext cx="7671082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Future development based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catalogue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Catalogue should allow other items needed to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When navigating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, the shortest path should be calculated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When a service is matched, all their characteristics should be displayed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When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 service is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not matched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similar service could be presented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cso.ie/en/media/csoie/methods/generalmethodologydocuments/GSB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28"/>
            <a:ext cx="9094331" cy="5767392"/>
          </a:xfrm>
          <a:prstGeom prst="rect">
            <a:avLst/>
          </a:prstGeom>
          <a:noFill/>
        </p:spPr>
      </p:pic>
      <p:sp>
        <p:nvSpPr>
          <p:cNvPr id="30" name="Rectangle 29">
            <a:hlinkClick r:id="rId4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7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1296144" cy="1728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1680" y="116632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cap="all" dirty="0"/>
              <a:t>TRACK </a:t>
            </a:r>
            <a:r>
              <a:rPr lang="en-US" sz="2800" b="1" cap="all" dirty="0" smtClean="0"/>
              <a:t>4 </a:t>
            </a:r>
            <a:r>
              <a:rPr lang="en-US" sz="2800" b="1" cap="all" dirty="0"/>
              <a:t>- </a:t>
            </a:r>
            <a:r>
              <a:rPr lang="en-US" sz="2800" b="1" cap="all" dirty="0" smtClean="0"/>
              <a:t>communication</a:t>
            </a:r>
            <a:endParaRPr lang="en-US" sz="2800" b="1" cap="all" dirty="0"/>
          </a:p>
          <a:p>
            <a:pPr fontAlgn="base"/>
            <a:r>
              <a:rPr lang="en-US" sz="2800" b="1" cap="all" dirty="0" smtClean="0"/>
              <a:t>TOULOUSE HACKATHON </a:t>
            </a:r>
            <a:r>
              <a:rPr lang="en-US" sz="2800" b="1" cap="all" dirty="0"/>
              <a:t>- </a:t>
            </a:r>
            <a:r>
              <a:rPr lang="en-US" sz="2800" b="1" cap="all" dirty="0" smtClean="0"/>
              <a:t>JANUARY 2020</a:t>
            </a:r>
            <a:endParaRPr lang="en-US" sz="2800" b="1" cap="al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5" r="1510" b="1855"/>
          <a:stretch/>
        </p:blipFill>
        <p:spPr bwMode="auto">
          <a:xfrm>
            <a:off x="899592" y="1268760"/>
            <a:ext cx="8121273" cy="532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7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44624"/>
            <a:ext cx="1296144" cy="17281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4701" y="6983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48" name="Cloud 47"/>
          <p:cNvSpPr/>
          <p:nvPr/>
        </p:nvSpPr>
        <p:spPr>
          <a:xfrm>
            <a:off x="0" y="1285860"/>
            <a:ext cx="2142237" cy="862062"/>
          </a:xfrm>
          <a:prstGeom prst="cloud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SINDER</a:t>
            </a:r>
            <a:endParaRPr lang="pt-PT" dirty="0"/>
          </a:p>
        </p:txBody>
      </p:sp>
      <p:sp>
        <p:nvSpPr>
          <p:cNvPr id="37" name="TextBox 36"/>
          <p:cNvSpPr txBox="1"/>
          <p:nvPr/>
        </p:nvSpPr>
        <p:spPr>
          <a:xfrm>
            <a:off x="4825294" y="28572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62" name="Oval 61"/>
          <p:cNvSpPr/>
          <p:nvPr/>
        </p:nvSpPr>
        <p:spPr>
          <a:xfrm>
            <a:off x="4643438" y="3643314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should try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JDEMETRA+</a:t>
            </a:r>
            <a:endParaRPr lang="pt-PT" b="1" dirty="0"/>
          </a:p>
        </p:txBody>
      </p:sp>
      <p:sp>
        <p:nvSpPr>
          <p:cNvPr id="68" name="Rectangle 67"/>
          <p:cNvSpPr/>
          <p:nvPr/>
        </p:nvSpPr>
        <p:spPr>
          <a:xfrm>
            <a:off x="5847054" y="2857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/>
              <a:t>Seasonal Adjustment</a:t>
            </a:r>
            <a:endParaRPr lang="en-US" sz="1600" dirty="0"/>
          </a:p>
        </p:txBody>
      </p:sp>
      <p:cxnSp>
        <p:nvCxnSpPr>
          <p:cNvPr id="72" name="Elbow Connector 20"/>
          <p:cNvCxnSpPr>
            <a:stCxn id="68" idx="2"/>
            <a:endCxn id="62" idx="0"/>
          </p:cNvCxnSpPr>
          <p:nvPr/>
        </p:nvCxnSpPr>
        <p:spPr>
          <a:xfrm rot="5400000">
            <a:off x="4842253" y="1954437"/>
            <a:ext cx="2493490" cy="88426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000528" y="2857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err="1" smtClean="0"/>
              <a:t>Computing</a:t>
            </a:r>
            <a:r>
              <a:rPr lang="pt-PT" sz="1600" dirty="0" smtClean="0"/>
              <a:t> indexes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2143140" y="285728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Prepare maps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936176" y="1928802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116" name="Oval 115"/>
          <p:cNvSpPr/>
          <p:nvPr/>
        </p:nvSpPr>
        <p:spPr>
          <a:xfrm>
            <a:off x="571472" y="5643578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 should try </a:t>
            </a:r>
            <a:r>
              <a:rPr lang="pt-PT" b="1" dirty="0" smtClean="0">
                <a:solidFill>
                  <a:schemeClr val="accent3">
                    <a:lumMod val="50000"/>
                  </a:schemeClr>
                </a:solidFill>
              </a:rPr>
              <a:t>Chart </a:t>
            </a:r>
            <a:r>
              <a:rPr lang="pt-PT" b="1" dirty="0">
                <a:solidFill>
                  <a:schemeClr val="accent3">
                    <a:lumMod val="50000"/>
                  </a:schemeClr>
                </a:solidFill>
              </a:rPr>
              <a:t>Generator</a:t>
            </a:r>
          </a:p>
        </p:txBody>
      </p:sp>
      <p:cxnSp>
        <p:nvCxnSpPr>
          <p:cNvPr id="117" name="Elbow Connector 54"/>
          <p:cNvCxnSpPr>
            <a:stCxn id="75" idx="2"/>
            <a:endCxn id="116" idx="0"/>
          </p:cNvCxnSpPr>
          <p:nvPr/>
        </p:nvCxnSpPr>
        <p:spPr>
          <a:xfrm rot="5400000">
            <a:off x="-45819" y="2770543"/>
            <a:ext cx="4493754" cy="125231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Diagonal Corner Rectangle 50"/>
          <p:cNvSpPr/>
          <p:nvPr/>
        </p:nvSpPr>
        <p:spPr>
          <a:xfrm>
            <a:off x="6715140" y="3357562"/>
            <a:ext cx="2357422" cy="2071702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 smtClean="0"/>
              <a:t>It Uses JAVA</a:t>
            </a:r>
          </a:p>
          <a:p>
            <a:r>
              <a:rPr lang="pt-PT" b="1" dirty="0" smtClean="0"/>
              <a:t>Is Not Propriarty</a:t>
            </a:r>
          </a:p>
          <a:p>
            <a:r>
              <a:rPr lang="pt-PT" b="1" dirty="0" smtClean="0"/>
              <a:t>Is RESTfull</a:t>
            </a:r>
          </a:p>
          <a:p>
            <a:r>
              <a:rPr lang="pt-PT" b="1" dirty="0" smtClean="0"/>
              <a:t>Uses Method 1</a:t>
            </a:r>
          </a:p>
          <a:p>
            <a:r>
              <a:rPr lang="pt-PT" b="1" dirty="0" smtClean="0"/>
              <a:t>Uses Method 1</a:t>
            </a:r>
          </a:p>
          <a:p>
            <a:pPr algn="ctr"/>
            <a:r>
              <a:rPr lang="pt-PT" b="1" dirty="0" smtClean="0"/>
              <a:t> </a:t>
            </a:r>
            <a:endParaRPr lang="pt-PT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49962" y="2000240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60" name="Oval 59"/>
          <p:cNvSpPr/>
          <p:nvPr/>
        </p:nvSpPr>
        <p:spPr>
          <a:xfrm>
            <a:off x="2350832" y="4357694"/>
            <a:ext cx="2006854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Sorry. We don’t have that service</a:t>
            </a:r>
            <a:endParaRPr lang="pt-PT" b="1" dirty="0"/>
          </a:p>
        </p:txBody>
      </p:sp>
      <p:cxnSp>
        <p:nvCxnSpPr>
          <p:cNvPr id="61" name="Elbow Connector 20"/>
          <p:cNvCxnSpPr>
            <a:stCxn id="74" idx="2"/>
            <a:endCxn id="60" idx="0"/>
          </p:cNvCxnSpPr>
          <p:nvPr/>
        </p:nvCxnSpPr>
        <p:spPr>
          <a:xfrm rot="5400000">
            <a:off x="2415497" y="2088587"/>
            <a:ext cx="3207870" cy="13303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07350" y="206483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Yes</a:t>
            </a:r>
            <a:endParaRPr lang="pt-PT" b="1" dirty="0"/>
          </a:p>
        </p:txBody>
      </p:sp>
      <p:sp>
        <p:nvSpPr>
          <p:cNvPr id="73" name="Snip Diagonal Corner Rectangle 72"/>
          <p:cNvSpPr/>
          <p:nvPr/>
        </p:nvSpPr>
        <p:spPr>
          <a:xfrm>
            <a:off x="2786050" y="5857892"/>
            <a:ext cx="1214446" cy="571504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...</a:t>
            </a:r>
          </a:p>
          <a:p>
            <a:pPr algn="ctr"/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94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08" grpId="0"/>
      <p:bldP spid="116" grpId="0" animBg="1"/>
      <p:bldP spid="51" grpId="0" animBg="1"/>
      <p:bldP spid="54" grpId="0"/>
      <p:bldP spid="60" grpId="0" animBg="1"/>
      <p:bldP spid="65" grpId="0"/>
      <p:bldP spid="73" grpId="0" animBg="1"/>
      <p:bldP spid="7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537830" y="82352"/>
            <a:ext cx="806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Lisbon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workshop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870093"/>
            <a:ext cx="864096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 or 3 days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Who?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ESS or CSPA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community? </a:t>
            </a:r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</a:rPr>
              <a:t>It depends on the capacity of the room at INE. We need a big room for the plenary, and some smaller rooms for the small groups sessions.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031193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Some inquires were made and, if booked ahead, a big room for more than 300 people is available. There are also 3 more smaller rooms that could be used for groups sessions</a:t>
            </a:r>
            <a:endParaRPr 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83968" y="3140968"/>
            <a:ext cx="86409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5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537830" y="82352"/>
            <a:ext cx="806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Lisbon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workshop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870093"/>
            <a:ext cx="86409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days option</a:t>
            </a: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irst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day morning (9:00 to 12:30):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Results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of the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ESSNet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(all the morning)</a:t>
            </a: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irst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day afternoon "Beyond the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ESSNet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" (14:00 to 17:30):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Icebreaker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(30 minutes)</a:t>
            </a:r>
          </a:p>
          <a:p>
            <a:pPr marL="900113" indent="-900113"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Lessons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learnt and open points in the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ESSNet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(and the survey) (30 minutes)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Additional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questions (and the answers) for the survey, not in plenary but in small groups (1 hour)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Coffee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break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Restitutions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 plenary (15 minutes)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537830" y="82352"/>
            <a:ext cx="806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Lisbon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workshop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48680"/>
            <a:ext cx="8640960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days option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Second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day morning "CSPA session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":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resentation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of CSPA 2.0 (30 minutes)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catalogue (30 minutes)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he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Sinder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(30 minutes)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offee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break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VTL presentation (1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hour)</a:t>
            </a: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Second day afternoon "Practical session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":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Containerization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dummies</a:t>
            </a:r>
          </a:p>
          <a:p>
            <a:pPr marL="900113"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"I build my statistical process with the services in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Catalogue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", in small groups</a:t>
            </a:r>
          </a:p>
          <a:p>
            <a:pPr>
              <a:spcAft>
                <a:spcPts val="1800"/>
              </a:spcAft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indent="900113">
              <a:spcAft>
                <a:spcPts val="1800"/>
              </a:spcAft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hlinkClick r:id="rId3" action="ppaction://hlinksldjump"/>
          </p:cNvPr>
          <p:cNvSpPr/>
          <p:nvPr/>
        </p:nvSpPr>
        <p:spPr>
          <a:xfrm>
            <a:off x="5715008" y="1285860"/>
            <a:ext cx="100013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537830" y="82352"/>
            <a:ext cx="806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Lisbon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workshop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agenda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770215"/>
            <a:ext cx="86409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3 days option</a:t>
            </a: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Other ideas taken in the Wiesbaden agenda: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Other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NSIs presentation of one of their services</a:t>
            </a: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Session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on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architecture?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900113" indent="-900113"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Presentation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of the awesome list by CBS, what do you do with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that?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Opensource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strategy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of NSIs?</a:t>
            </a:r>
          </a:p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Poster session (30 minutes)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Future developments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637520"/>
            <a:ext cx="767108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Finalize deliverable D4.1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Make adapted survey for Lisbon workshop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Finalize fliers</a:t>
            </a:r>
          </a:p>
          <a:p>
            <a:pPr>
              <a:spcAft>
                <a:spcPts val="6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Make some success stories: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ARC – France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PxWeb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– Norway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Tau-Argus – Portugal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RELAIS - ?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Make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Sinder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paths to some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</a:p>
          <a:p>
            <a:pPr>
              <a:spcAft>
                <a:spcPts val="120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Finalize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deliverable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D4.2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932" y="1340768"/>
            <a:ext cx="161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17 answers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830" y="82352"/>
            <a:ext cx="8066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Survey on the strengths and weaknesses of Services Sharing and Reuse 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0365" y="1840102"/>
            <a:ext cx="589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- Reopen the survey to obtain more answers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365" y="2270181"/>
            <a:ext cx="458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- Work with the answers we have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679" y="2916284"/>
            <a:ext cx="2968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Results dissemination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365" y="3376849"/>
            <a:ext cx="753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-  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Was discussed in the Steering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committee of the DIME/ITDG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(February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) to endorse this complementary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survey and disseminate results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3" y="472957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The results would be presented in the steering committee of June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9792" y="566124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Due to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Covid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situation this presentation will no longer happen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4540338" y="4628903"/>
            <a:ext cx="936965" cy="93167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5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8" grpId="0"/>
      <p:bldP spid="19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830" y="82352"/>
            <a:ext cx="8066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Survey on the strengths and weaknesses of Services Sharing and Reuse 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853" y="1988840"/>
            <a:ext cx="4112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Lisbon Workshop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845" y="3275692"/>
            <a:ext cx="2789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Make similar survey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to participants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1344" y="3275692"/>
            <a:ext cx="195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Discuss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survey 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8619" y="3275691"/>
            <a:ext cx="289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Discuss key concepts </a:t>
            </a:r>
          </a:p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like reuse, share,…</a:t>
            </a:r>
          </a:p>
        </p:txBody>
      </p:sp>
      <p:sp>
        <p:nvSpPr>
          <p:cNvPr id="15" name="Down Arrow 14"/>
          <p:cNvSpPr/>
          <p:nvPr/>
        </p:nvSpPr>
        <p:spPr>
          <a:xfrm rot="1800000">
            <a:off x="1879176" y="2810545"/>
            <a:ext cx="404110" cy="465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Down Arrow 15"/>
          <p:cNvSpPr/>
          <p:nvPr/>
        </p:nvSpPr>
        <p:spPr>
          <a:xfrm rot="18900000">
            <a:off x="3696584" y="2841933"/>
            <a:ext cx="404110" cy="465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Down Arrow 16"/>
          <p:cNvSpPr/>
          <p:nvPr/>
        </p:nvSpPr>
        <p:spPr>
          <a:xfrm rot="18000000">
            <a:off x="5723317" y="2600763"/>
            <a:ext cx="404110" cy="780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13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932" y="134076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Deliverable 4.1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830" y="82352"/>
            <a:ext cx="8066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Survey on the strengths and weaknesses of Services Sharing and Reuse 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993780"/>
            <a:ext cx="1048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Survey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0745" y="3326685"/>
            <a:ext cx="17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Main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0745" y="5013176"/>
            <a:ext cx="324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Guidelines for problems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r="8975"/>
          <a:stretch/>
        </p:blipFill>
        <p:spPr bwMode="auto">
          <a:xfrm>
            <a:off x="4067944" y="1712571"/>
            <a:ext cx="4320480" cy="3259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r="8238"/>
          <a:stretch/>
        </p:blipFill>
        <p:spPr bwMode="auto">
          <a:xfrm>
            <a:off x="2648377" y="1238957"/>
            <a:ext cx="4299887" cy="3224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" r="8252"/>
          <a:stretch/>
        </p:blipFill>
        <p:spPr bwMode="auto">
          <a:xfrm>
            <a:off x="4415889" y="3788350"/>
            <a:ext cx="4032398" cy="301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r="8722"/>
          <a:stretch/>
        </p:blipFill>
        <p:spPr bwMode="auto">
          <a:xfrm>
            <a:off x="5004049" y="1383501"/>
            <a:ext cx="3888432" cy="291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5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932" y="908720"/>
            <a:ext cx="20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Flyer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1556792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Header with logo, and possibly the receiver (What is the name of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Who is the source of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Service description: history (How long has it been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used?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it used in other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NSIs?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What have been the incentives to develop and use this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service?),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functionalities (Which problem is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solved?),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architecture (Is it possible to relate to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GSBPM?)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Conditions of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Documentation and additional resources, link to the Catalogue (What is the channel to obtain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a manual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available?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there any help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desk?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What is the level of technical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support?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there any support for day to day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operation?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there some tool/demo app to evaluate/try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Contact (Does the possibility to provide feedbacks on the service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exist?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there a user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group?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Is it possible to contribute to the development of the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service?)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268760"/>
            <a:ext cx="76710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Main target: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	Manager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Methodologist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Subject matter specialist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5656" y="836712"/>
            <a:ext cx="6552728" cy="596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6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830" y="82352"/>
            <a:ext cx="8066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Flyers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23842" r="20916" b="13121"/>
          <a:stretch/>
        </p:blipFill>
        <p:spPr bwMode="auto">
          <a:xfrm>
            <a:off x="539552" y="1196752"/>
            <a:ext cx="8540096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9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14280</TotalTime>
  <Words>860</Words>
  <Application>Microsoft Office PowerPoint</Application>
  <PresentationFormat>On-screen Show (4:3)</PresentationFormat>
  <Paragraphs>192</Paragraphs>
  <Slides>25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</dc:creator>
  <cp:lastModifiedBy>INE</cp:lastModifiedBy>
  <cp:revision>30</cp:revision>
  <dcterms:created xsi:type="dcterms:W3CDTF">2020-05-07T11:21:10Z</dcterms:created>
  <dcterms:modified xsi:type="dcterms:W3CDTF">2020-05-21T17:34:12Z</dcterms:modified>
</cp:coreProperties>
</file>