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13" userDrawn="1">
          <p15:clr>
            <a:srgbClr val="A4A3A4"/>
          </p15:clr>
        </p15:guide>
        <p15:guide id="2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2818" y="77"/>
      </p:cViewPr>
      <p:guideLst>
        <p:guide orient="horz" pos="5813"/>
        <p:guide pos="21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11FC9-DB71-4FCD-B24A-8CFDBBDA2248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832B-BA64-428E-8D0E-EEFB727C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95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832B-BA64-428E-8D0E-EEFB727C6FD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7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832B-BA64-428E-8D0E-EEFB727C6F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77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832B-BA64-428E-8D0E-EEFB727C6FD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06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832B-BA64-428E-8D0E-EEFB727C6FD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2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9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18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1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8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7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05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1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9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F896-33B0-477A-B23E-DA29BDD0D611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6FF00E2-71C2-452A-903C-98ADC1CF4900}"/>
              </a:ext>
            </a:extLst>
          </p:cNvPr>
          <p:cNvSpPr/>
          <p:nvPr/>
        </p:nvSpPr>
        <p:spPr>
          <a:xfrm>
            <a:off x="2472738" y="126309"/>
            <a:ext cx="131064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7AECFE-5A0B-4E0D-B69B-83ACB7926B16}"/>
              </a:ext>
            </a:extLst>
          </p:cNvPr>
          <p:cNvSpPr txBox="1"/>
          <p:nvPr/>
        </p:nvSpPr>
        <p:spPr>
          <a:xfrm>
            <a:off x="2472738" y="292163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Menu</a:t>
            </a: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4C45989A-B4E4-41E1-8072-5E28D4079282}"/>
              </a:ext>
            </a:extLst>
          </p:cNvPr>
          <p:cNvSpPr/>
          <p:nvPr/>
        </p:nvSpPr>
        <p:spPr>
          <a:xfrm>
            <a:off x="2472738" y="993203"/>
            <a:ext cx="1310640" cy="7010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34A67F-BC12-472B-98BE-A0299FA43C44}"/>
              </a:ext>
            </a:extLst>
          </p:cNvPr>
          <p:cNvSpPr txBox="1"/>
          <p:nvPr/>
        </p:nvSpPr>
        <p:spPr>
          <a:xfrm>
            <a:off x="2728008" y="115905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8736D8F-217E-44E7-BB8B-6DA318FD897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128058" y="827349"/>
            <a:ext cx="0" cy="1658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BCC8BDC-9FAE-4710-BEA0-361A07A3561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128058" y="1694243"/>
            <a:ext cx="0" cy="3749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B825A7-1930-459C-9923-1D58B8982D03}"/>
              </a:ext>
            </a:extLst>
          </p:cNvPr>
          <p:cNvSpPr/>
          <p:nvPr/>
        </p:nvSpPr>
        <p:spPr>
          <a:xfrm>
            <a:off x="2221286" y="6142299"/>
            <a:ext cx="1813544" cy="567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38F070-BBF4-44B6-BE4F-CEA83FB9EFD7}"/>
              </a:ext>
            </a:extLst>
          </p:cNvPr>
          <p:cNvSpPr txBox="1"/>
          <p:nvPr/>
        </p:nvSpPr>
        <p:spPr>
          <a:xfrm>
            <a:off x="2221278" y="6241213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Action != 5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AAF2BCB-C80C-48CC-AA1C-6F7A768826C7}"/>
              </a:ext>
            </a:extLst>
          </p:cNvPr>
          <p:cNvSpPr/>
          <p:nvPr/>
        </p:nvSpPr>
        <p:spPr>
          <a:xfrm>
            <a:off x="3813858" y="1860097"/>
            <a:ext cx="146302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0B86AA6-306D-4E83-A656-F01C696EDF04}"/>
              </a:ext>
            </a:extLst>
          </p:cNvPr>
          <p:cNvSpPr/>
          <p:nvPr/>
        </p:nvSpPr>
        <p:spPr>
          <a:xfrm>
            <a:off x="3813858" y="2664872"/>
            <a:ext cx="146302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0E67924-F238-4838-B268-6E47B9AECB40}"/>
              </a:ext>
            </a:extLst>
          </p:cNvPr>
          <p:cNvSpPr/>
          <p:nvPr/>
        </p:nvSpPr>
        <p:spPr>
          <a:xfrm>
            <a:off x="3813857" y="3464826"/>
            <a:ext cx="2430767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A53F32-4867-421F-AFE8-C662A7FD6D35}"/>
              </a:ext>
            </a:extLst>
          </p:cNvPr>
          <p:cNvSpPr txBox="1"/>
          <p:nvPr/>
        </p:nvSpPr>
        <p:spPr>
          <a:xfrm>
            <a:off x="3874808" y="202595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Student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354C84-0A02-444D-B3A6-BFA7D4911354}"/>
              </a:ext>
            </a:extLst>
          </p:cNvPr>
          <p:cNvSpPr txBox="1"/>
          <p:nvPr/>
        </p:nvSpPr>
        <p:spPr>
          <a:xfrm>
            <a:off x="3775758" y="2807684"/>
            <a:ext cx="15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Find one menu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D3D07E-BA40-437E-98E2-E29C3520A49B}"/>
              </a:ext>
            </a:extLst>
          </p:cNvPr>
          <p:cNvSpPr txBox="1"/>
          <p:nvPr/>
        </p:nvSpPr>
        <p:spPr>
          <a:xfrm flipH="1">
            <a:off x="3813858" y="3581507"/>
            <a:ext cx="24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Research by cathegorize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19116AE-01B6-400B-8402-E25D5AABBC82}"/>
              </a:ext>
            </a:extLst>
          </p:cNvPr>
          <p:cNvSpPr/>
          <p:nvPr/>
        </p:nvSpPr>
        <p:spPr>
          <a:xfrm>
            <a:off x="3813857" y="4264780"/>
            <a:ext cx="189357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4BA36B-13AE-4588-AFEB-096E947CEF28}"/>
              </a:ext>
            </a:extLst>
          </p:cNvPr>
          <p:cNvSpPr txBox="1"/>
          <p:nvPr/>
        </p:nvSpPr>
        <p:spPr>
          <a:xfrm flipH="1">
            <a:off x="3783378" y="4430634"/>
            <a:ext cx="18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Display all student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8C742B1-D02C-4D12-ADC0-F5D64F9809D2}"/>
              </a:ext>
            </a:extLst>
          </p:cNvPr>
          <p:cNvSpPr/>
          <p:nvPr/>
        </p:nvSpPr>
        <p:spPr>
          <a:xfrm>
            <a:off x="3853846" y="5068964"/>
            <a:ext cx="1423032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2C11AA-E445-4F42-AB01-729A575F0A36}"/>
              </a:ext>
            </a:extLst>
          </p:cNvPr>
          <p:cNvSpPr txBox="1"/>
          <p:nvPr/>
        </p:nvSpPr>
        <p:spPr>
          <a:xfrm flipH="1">
            <a:off x="3823367" y="5234818"/>
            <a:ext cx="142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Quit </a:t>
            </a:r>
            <a:r>
              <a:rPr lang="en-US" dirty="0" err="1"/>
              <a:t>fonction</a:t>
            </a:r>
            <a:endParaRPr lang="en-US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0B395AF-0040-47CE-AA80-3FCE5885C50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28058" y="220776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E6556C5-41C5-4EED-8663-80E860A755C3}"/>
              </a:ext>
            </a:extLst>
          </p:cNvPr>
          <p:cNvCxnSpPr>
            <a:cxnSpLocks/>
          </p:cNvCxnSpPr>
          <p:nvPr/>
        </p:nvCxnSpPr>
        <p:spPr>
          <a:xfrm>
            <a:off x="3109009" y="2989457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69DF418-7D59-4931-B1DF-DCE2F0BC85DC}"/>
              </a:ext>
            </a:extLst>
          </p:cNvPr>
          <p:cNvCxnSpPr>
            <a:cxnSpLocks/>
          </p:cNvCxnSpPr>
          <p:nvPr/>
        </p:nvCxnSpPr>
        <p:spPr>
          <a:xfrm>
            <a:off x="3116628" y="381148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28B9CCC-3EBA-4F38-8A0A-2AFF2F36B41C}"/>
              </a:ext>
            </a:extLst>
          </p:cNvPr>
          <p:cNvCxnSpPr>
            <a:cxnSpLocks/>
          </p:cNvCxnSpPr>
          <p:nvPr/>
        </p:nvCxnSpPr>
        <p:spPr>
          <a:xfrm>
            <a:off x="3116628" y="461097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83183FE-EE67-44EF-8063-4BFD15360D15}"/>
              </a:ext>
            </a:extLst>
          </p:cNvPr>
          <p:cNvCxnSpPr>
            <a:cxnSpLocks/>
          </p:cNvCxnSpPr>
          <p:nvPr/>
        </p:nvCxnSpPr>
        <p:spPr>
          <a:xfrm>
            <a:off x="3147108" y="5425832"/>
            <a:ext cx="6914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FEA454D-21DD-4EEA-834A-ACC7AFE1CF4C}"/>
              </a:ext>
            </a:extLst>
          </p:cNvPr>
          <p:cNvCxnSpPr>
            <a:stCxn id="17" idx="2"/>
          </p:cNvCxnSpPr>
          <p:nvPr/>
        </p:nvCxnSpPr>
        <p:spPr>
          <a:xfrm>
            <a:off x="3128058" y="6709459"/>
            <a:ext cx="0" cy="906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9E19BB4-BFAC-43DA-964B-415A2ABFD946}"/>
              </a:ext>
            </a:extLst>
          </p:cNvPr>
          <p:cNvSpPr txBox="1"/>
          <p:nvPr/>
        </p:nvSpPr>
        <p:spPr>
          <a:xfrm>
            <a:off x="3147108" y="1838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9831F3-4BD9-4BB2-957F-6064A903F12F}"/>
              </a:ext>
            </a:extLst>
          </p:cNvPr>
          <p:cNvSpPr txBox="1"/>
          <p:nvPr/>
        </p:nvSpPr>
        <p:spPr>
          <a:xfrm>
            <a:off x="3147108" y="2582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E10F7E-F440-4DB2-B571-F19B6E7F0DA2}"/>
              </a:ext>
            </a:extLst>
          </p:cNvPr>
          <p:cNvSpPr txBox="1"/>
          <p:nvPr/>
        </p:nvSpPr>
        <p:spPr>
          <a:xfrm>
            <a:off x="3147108" y="343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4C5335C-65FB-49EB-954A-1D0A2D769C21}"/>
              </a:ext>
            </a:extLst>
          </p:cNvPr>
          <p:cNvSpPr txBox="1"/>
          <p:nvPr/>
        </p:nvSpPr>
        <p:spPr>
          <a:xfrm>
            <a:off x="3128915" y="42341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BFC5CC3-80DF-46A6-80A6-25BB86D4D5F0}"/>
              </a:ext>
            </a:extLst>
          </p:cNvPr>
          <p:cNvSpPr txBox="1"/>
          <p:nvPr/>
        </p:nvSpPr>
        <p:spPr>
          <a:xfrm>
            <a:off x="3128915" y="5026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3343C6C-4211-4057-8C7E-ECEB29EE9024}"/>
              </a:ext>
            </a:extLst>
          </p:cNvPr>
          <p:cNvSpPr txBox="1"/>
          <p:nvPr/>
        </p:nvSpPr>
        <p:spPr>
          <a:xfrm>
            <a:off x="3147108" y="698109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= 5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60A01B0-5886-409A-A6AE-79BBBEA4167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783378" y="1343723"/>
            <a:ext cx="26441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132F71B-099E-4744-A3AF-2E4BCEF43BEF}"/>
              </a:ext>
            </a:extLst>
          </p:cNvPr>
          <p:cNvCxnSpPr>
            <a:cxnSpLocks/>
          </p:cNvCxnSpPr>
          <p:nvPr/>
        </p:nvCxnSpPr>
        <p:spPr>
          <a:xfrm>
            <a:off x="6427504" y="1343723"/>
            <a:ext cx="0" cy="5082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4BDF22BE-A9EE-436A-8067-876156DB4C8B}"/>
              </a:ext>
            </a:extLst>
          </p:cNvPr>
          <p:cNvSpPr txBox="1"/>
          <p:nvPr/>
        </p:nvSpPr>
        <p:spPr>
          <a:xfrm>
            <a:off x="3855750" y="93151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&gt; 7 or Action &lt; 1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054D2F3-9527-4CDA-8384-60C6C4B84888}"/>
              </a:ext>
            </a:extLst>
          </p:cNvPr>
          <p:cNvCxnSpPr>
            <a:endCxn id="18" idx="3"/>
          </p:cNvCxnSpPr>
          <p:nvPr/>
        </p:nvCxnSpPr>
        <p:spPr>
          <a:xfrm flipH="1">
            <a:off x="4034838" y="6425879"/>
            <a:ext cx="2392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95BF9C80-D8AB-4B15-B00D-8E2C78F03AEA}"/>
              </a:ext>
            </a:extLst>
          </p:cNvPr>
          <p:cNvCxnSpPr>
            <a:endCxn id="17" idx="0"/>
          </p:cNvCxnSpPr>
          <p:nvPr/>
        </p:nvCxnSpPr>
        <p:spPr>
          <a:xfrm>
            <a:off x="3128058" y="5443799"/>
            <a:ext cx="0" cy="698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00687781-D932-464C-88E5-9BE6C9128D55}"/>
              </a:ext>
            </a:extLst>
          </p:cNvPr>
          <p:cNvCxnSpPr>
            <a:stCxn id="18" idx="1"/>
          </p:cNvCxnSpPr>
          <p:nvPr/>
        </p:nvCxnSpPr>
        <p:spPr>
          <a:xfrm flipH="1">
            <a:off x="704898" y="6425879"/>
            <a:ext cx="15163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BDD2A20E-A415-40DA-A6F9-0AB123BA8BF1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-952260" y="3000883"/>
            <a:ext cx="5082158" cy="1767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419DDC03-45EC-459C-A324-3D15C376464C}"/>
              </a:ext>
            </a:extLst>
          </p:cNvPr>
          <p:cNvSpPr txBox="1"/>
          <p:nvPr/>
        </p:nvSpPr>
        <p:spPr>
          <a:xfrm>
            <a:off x="899472" y="652479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!= 5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EEF722D-C682-4C06-A631-4CCFDDB6BA78}"/>
              </a:ext>
            </a:extLst>
          </p:cNvPr>
          <p:cNvSpPr/>
          <p:nvPr/>
        </p:nvSpPr>
        <p:spPr>
          <a:xfrm>
            <a:off x="574945" y="8123718"/>
            <a:ext cx="134112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B9B1D25-67C5-460F-B2AF-520E2CF8AC9C}"/>
              </a:ext>
            </a:extLst>
          </p:cNvPr>
          <p:cNvSpPr txBox="1"/>
          <p:nvPr/>
        </p:nvSpPr>
        <p:spPr>
          <a:xfrm>
            <a:off x="574945" y="8289572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44" name="Organigramme : Décision 43">
            <a:extLst>
              <a:ext uri="{FF2B5EF4-FFF2-40B4-BE49-F238E27FC236}">
                <a16:creationId xmlns:a16="http://schemas.microsoft.com/office/drawing/2014/main" id="{058DD86D-DEB4-4DCD-9606-06B971865D0C}"/>
              </a:ext>
            </a:extLst>
          </p:cNvPr>
          <p:cNvSpPr/>
          <p:nvPr/>
        </p:nvSpPr>
        <p:spPr>
          <a:xfrm>
            <a:off x="2275481" y="7954018"/>
            <a:ext cx="2080060" cy="103248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4308753-4F73-4423-AF59-E28C304C0124}"/>
              </a:ext>
            </a:extLst>
          </p:cNvPr>
          <p:cNvSpPr txBox="1"/>
          <p:nvPr/>
        </p:nvSpPr>
        <p:spPr>
          <a:xfrm>
            <a:off x="2657507" y="8266941"/>
            <a:ext cx="127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6D8BA4-9370-4548-AB3E-78EF2E99038B}"/>
              </a:ext>
            </a:extLst>
          </p:cNvPr>
          <p:cNvSpPr/>
          <p:nvPr/>
        </p:nvSpPr>
        <p:spPr>
          <a:xfrm>
            <a:off x="4608081" y="8150830"/>
            <a:ext cx="1813544" cy="567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3712545-0C11-438C-9FE6-046AA15B3826}"/>
              </a:ext>
            </a:extLst>
          </p:cNvPr>
          <p:cNvSpPr txBox="1"/>
          <p:nvPr/>
        </p:nvSpPr>
        <p:spPr>
          <a:xfrm>
            <a:off x="4914726" y="8259171"/>
            <a:ext cx="113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</a:t>
            </a:r>
          </a:p>
        </p:txBody>
      </p:sp>
    </p:spTree>
    <p:extLst>
      <p:ext uri="{BB962C8B-B14F-4D97-AF65-F5344CB8AC3E}">
        <p14:creationId xmlns:p14="http://schemas.microsoft.com/office/powerpoint/2010/main" val="40971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6FF00E2-71C2-452A-903C-98ADC1CF4900}"/>
              </a:ext>
            </a:extLst>
          </p:cNvPr>
          <p:cNvSpPr/>
          <p:nvPr/>
        </p:nvSpPr>
        <p:spPr>
          <a:xfrm>
            <a:off x="2129284" y="126309"/>
            <a:ext cx="1997548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7AECFE-5A0B-4E0D-B69B-83ACB7926B16}"/>
              </a:ext>
            </a:extLst>
          </p:cNvPr>
          <p:cNvSpPr txBox="1"/>
          <p:nvPr/>
        </p:nvSpPr>
        <p:spPr>
          <a:xfrm>
            <a:off x="2305456" y="292163"/>
            <a:ext cx="16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one menu</a:t>
            </a: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4C45989A-B4E4-41E1-8072-5E28D4079282}"/>
              </a:ext>
            </a:extLst>
          </p:cNvPr>
          <p:cNvSpPr/>
          <p:nvPr/>
        </p:nvSpPr>
        <p:spPr>
          <a:xfrm>
            <a:off x="2472738" y="993203"/>
            <a:ext cx="1310640" cy="7010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34A67F-BC12-472B-98BE-A0299FA43C44}"/>
              </a:ext>
            </a:extLst>
          </p:cNvPr>
          <p:cNvSpPr txBox="1"/>
          <p:nvPr/>
        </p:nvSpPr>
        <p:spPr>
          <a:xfrm>
            <a:off x="2728008" y="115905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8736D8F-217E-44E7-BB8B-6DA318FD897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128058" y="827349"/>
            <a:ext cx="0" cy="1658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BCC8BDC-9FAE-4710-BEA0-361A07A3561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128058" y="1694243"/>
            <a:ext cx="0" cy="3749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B825A7-1930-459C-9923-1D58B8982D03}"/>
              </a:ext>
            </a:extLst>
          </p:cNvPr>
          <p:cNvSpPr/>
          <p:nvPr/>
        </p:nvSpPr>
        <p:spPr>
          <a:xfrm>
            <a:off x="2209856" y="7281321"/>
            <a:ext cx="1813544" cy="567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38F070-BBF4-44B6-BE4F-CEA83FB9EFD7}"/>
              </a:ext>
            </a:extLst>
          </p:cNvPr>
          <p:cNvSpPr txBox="1"/>
          <p:nvPr/>
        </p:nvSpPr>
        <p:spPr>
          <a:xfrm>
            <a:off x="2209848" y="7380235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Action != 6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AAF2BCB-C80C-48CC-AA1C-6F7A768826C7}"/>
              </a:ext>
            </a:extLst>
          </p:cNvPr>
          <p:cNvSpPr/>
          <p:nvPr/>
        </p:nvSpPr>
        <p:spPr>
          <a:xfrm>
            <a:off x="3813858" y="1860097"/>
            <a:ext cx="1592578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0B86AA6-306D-4E83-A656-F01C696EDF04}"/>
              </a:ext>
            </a:extLst>
          </p:cNvPr>
          <p:cNvSpPr/>
          <p:nvPr/>
        </p:nvSpPr>
        <p:spPr>
          <a:xfrm>
            <a:off x="3813858" y="2664872"/>
            <a:ext cx="1592578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0E67924-F238-4838-B268-6E47B9AECB40}"/>
              </a:ext>
            </a:extLst>
          </p:cNvPr>
          <p:cNvSpPr/>
          <p:nvPr/>
        </p:nvSpPr>
        <p:spPr>
          <a:xfrm>
            <a:off x="3813857" y="3464826"/>
            <a:ext cx="2430767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A53F32-4867-421F-AFE8-C662A7FD6D35}"/>
              </a:ext>
            </a:extLst>
          </p:cNvPr>
          <p:cNvSpPr txBox="1"/>
          <p:nvPr/>
        </p:nvSpPr>
        <p:spPr>
          <a:xfrm>
            <a:off x="3874807" y="2025951"/>
            <a:ext cx="149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menu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354C84-0A02-444D-B3A6-BFA7D4911354}"/>
              </a:ext>
            </a:extLst>
          </p:cNvPr>
          <p:cNvSpPr txBox="1"/>
          <p:nvPr/>
        </p:nvSpPr>
        <p:spPr>
          <a:xfrm>
            <a:off x="3775758" y="2807684"/>
            <a:ext cx="15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D3D07E-BA40-437E-98E2-E29C3520A49B}"/>
              </a:ext>
            </a:extLst>
          </p:cNvPr>
          <p:cNvSpPr txBox="1"/>
          <p:nvPr/>
        </p:nvSpPr>
        <p:spPr>
          <a:xfrm flipH="1">
            <a:off x="3813858" y="3581507"/>
            <a:ext cx="24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follow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19116AE-01B6-400B-8402-E25D5AABBC82}"/>
              </a:ext>
            </a:extLst>
          </p:cNvPr>
          <p:cNvSpPr/>
          <p:nvPr/>
        </p:nvSpPr>
        <p:spPr>
          <a:xfrm>
            <a:off x="3813856" y="4264780"/>
            <a:ext cx="2430765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4BA36B-13AE-4588-AFEB-096E947CEF28}"/>
              </a:ext>
            </a:extLst>
          </p:cNvPr>
          <p:cNvSpPr txBox="1"/>
          <p:nvPr/>
        </p:nvSpPr>
        <p:spPr>
          <a:xfrm flipH="1">
            <a:off x="3662657" y="4410851"/>
            <a:ext cx="273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Propose student to follow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0B395AF-0040-47CE-AA80-3FCE5885C50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28058" y="220776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E6556C5-41C5-4EED-8663-80E860A755C3}"/>
              </a:ext>
            </a:extLst>
          </p:cNvPr>
          <p:cNvCxnSpPr>
            <a:cxnSpLocks/>
          </p:cNvCxnSpPr>
          <p:nvPr/>
        </p:nvCxnSpPr>
        <p:spPr>
          <a:xfrm>
            <a:off x="3109009" y="2989457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69DF418-7D59-4931-B1DF-DCE2F0BC85DC}"/>
              </a:ext>
            </a:extLst>
          </p:cNvPr>
          <p:cNvCxnSpPr>
            <a:cxnSpLocks/>
          </p:cNvCxnSpPr>
          <p:nvPr/>
        </p:nvCxnSpPr>
        <p:spPr>
          <a:xfrm>
            <a:off x="3116628" y="381148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28B9CCC-3EBA-4F38-8A0A-2AFF2F36B41C}"/>
              </a:ext>
            </a:extLst>
          </p:cNvPr>
          <p:cNvCxnSpPr>
            <a:cxnSpLocks/>
          </p:cNvCxnSpPr>
          <p:nvPr/>
        </p:nvCxnSpPr>
        <p:spPr>
          <a:xfrm>
            <a:off x="3116628" y="461097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FEA454D-21DD-4EEA-834A-ACC7AFE1CF4C}"/>
              </a:ext>
            </a:extLst>
          </p:cNvPr>
          <p:cNvCxnSpPr>
            <a:stCxn id="17" idx="2"/>
          </p:cNvCxnSpPr>
          <p:nvPr/>
        </p:nvCxnSpPr>
        <p:spPr>
          <a:xfrm>
            <a:off x="3116628" y="7848481"/>
            <a:ext cx="0" cy="906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9E19BB4-BFAC-43DA-964B-415A2ABFD946}"/>
              </a:ext>
            </a:extLst>
          </p:cNvPr>
          <p:cNvSpPr txBox="1"/>
          <p:nvPr/>
        </p:nvSpPr>
        <p:spPr>
          <a:xfrm>
            <a:off x="3147108" y="1838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9831F3-4BD9-4BB2-957F-6064A903F12F}"/>
              </a:ext>
            </a:extLst>
          </p:cNvPr>
          <p:cNvSpPr txBox="1"/>
          <p:nvPr/>
        </p:nvSpPr>
        <p:spPr>
          <a:xfrm>
            <a:off x="3147108" y="2582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E10F7E-F440-4DB2-B571-F19B6E7F0DA2}"/>
              </a:ext>
            </a:extLst>
          </p:cNvPr>
          <p:cNvSpPr txBox="1"/>
          <p:nvPr/>
        </p:nvSpPr>
        <p:spPr>
          <a:xfrm>
            <a:off x="3147108" y="343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4C5335C-65FB-49EB-954A-1D0A2D769C21}"/>
              </a:ext>
            </a:extLst>
          </p:cNvPr>
          <p:cNvSpPr txBox="1"/>
          <p:nvPr/>
        </p:nvSpPr>
        <p:spPr>
          <a:xfrm>
            <a:off x="3128915" y="42341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3343C6C-4211-4057-8C7E-ECEB29EE9024}"/>
              </a:ext>
            </a:extLst>
          </p:cNvPr>
          <p:cNvSpPr txBox="1"/>
          <p:nvPr/>
        </p:nvSpPr>
        <p:spPr>
          <a:xfrm>
            <a:off x="3135678" y="812011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= 6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60A01B0-5886-409A-A6AE-79BBBEA4167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783378" y="1343723"/>
            <a:ext cx="26441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132F71B-099E-4744-A3AF-2E4BCEF43BEF}"/>
              </a:ext>
            </a:extLst>
          </p:cNvPr>
          <p:cNvCxnSpPr>
            <a:cxnSpLocks/>
          </p:cNvCxnSpPr>
          <p:nvPr/>
        </p:nvCxnSpPr>
        <p:spPr>
          <a:xfrm>
            <a:off x="6427504" y="1343723"/>
            <a:ext cx="0" cy="62211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4BDF22BE-A9EE-436A-8067-876156DB4C8B}"/>
              </a:ext>
            </a:extLst>
          </p:cNvPr>
          <p:cNvSpPr txBox="1"/>
          <p:nvPr/>
        </p:nvSpPr>
        <p:spPr>
          <a:xfrm>
            <a:off x="3855750" y="93151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&gt; 7 or Action &lt; 1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054D2F3-9527-4CDA-8384-60C6C4B84888}"/>
              </a:ext>
            </a:extLst>
          </p:cNvPr>
          <p:cNvCxnSpPr>
            <a:endCxn id="18" idx="3"/>
          </p:cNvCxnSpPr>
          <p:nvPr/>
        </p:nvCxnSpPr>
        <p:spPr>
          <a:xfrm flipH="1">
            <a:off x="4023408" y="7564901"/>
            <a:ext cx="2392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95BF9C80-D8AB-4B15-B00D-8E2C78F03AE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116628" y="5424568"/>
            <a:ext cx="7619" cy="1856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00687781-D932-464C-88E5-9BE6C9128D55}"/>
              </a:ext>
            </a:extLst>
          </p:cNvPr>
          <p:cNvCxnSpPr>
            <a:stCxn id="18" idx="1"/>
          </p:cNvCxnSpPr>
          <p:nvPr/>
        </p:nvCxnSpPr>
        <p:spPr>
          <a:xfrm flipH="1">
            <a:off x="693468" y="7564901"/>
            <a:ext cx="15163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BDD2A20E-A415-40DA-A6F9-0AB123BA8BF1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-1527486" y="3564677"/>
            <a:ext cx="6221178" cy="17792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419DDC03-45EC-459C-A324-3D15C376464C}"/>
              </a:ext>
            </a:extLst>
          </p:cNvPr>
          <p:cNvSpPr txBox="1"/>
          <p:nvPr/>
        </p:nvSpPr>
        <p:spPr>
          <a:xfrm>
            <a:off x="888042" y="76638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!= 6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EEF722D-C682-4C06-A631-4CCFDDB6BA78}"/>
              </a:ext>
            </a:extLst>
          </p:cNvPr>
          <p:cNvSpPr/>
          <p:nvPr/>
        </p:nvSpPr>
        <p:spPr>
          <a:xfrm>
            <a:off x="514338" y="9590909"/>
            <a:ext cx="134112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B9B1D25-67C5-460F-B2AF-520E2CF8AC9C}"/>
              </a:ext>
            </a:extLst>
          </p:cNvPr>
          <p:cNvSpPr txBox="1"/>
          <p:nvPr/>
        </p:nvSpPr>
        <p:spPr>
          <a:xfrm>
            <a:off x="514338" y="975676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44" name="Organigramme : Décision 43">
            <a:extLst>
              <a:ext uri="{FF2B5EF4-FFF2-40B4-BE49-F238E27FC236}">
                <a16:creationId xmlns:a16="http://schemas.microsoft.com/office/drawing/2014/main" id="{058DD86D-DEB4-4DCD-9606-06B971865D0C}"/>
              </a:ext>
            </a:extLst>
          </p:cNvPr>
          <p:cNvSpPr/>
          <p:nvPr/>
        </p:nvSpPr>
        <p:spPr>
          <a:xfrm>
            <a:off x="2214874" y="9421209"/>
            <a:ext cx="2080060" cy="103248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4308753-4F73-4423-AF59-E28C304C0124}"/>
              </a:ext>
            </a:extLst>
          </p:cNvPr>
          <p:cNvSpPr txBox="1"/>
          <p:nvPr/>
        </p:nvSpPr>
        <p:spPr>
          <a:xfrm>
            <a:off x="2596900" y="9734132"/>
            <a:ext cx="127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6D8BA4-9370-4548-AB3E-78EF2E99038B}"/>
              </a:ext>
            </a:extLst>
          </p:cNvPr>
          <p:cNvSpPr/>
          <p:nvPr/>
        </p:nvSpPr>
        <p:spPr>
          <a:xfrm>
            <a:off x="4547474" y="9618021"/>
            <a:ext cx="1813544" cy="567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3712545-0C11-438C-9FE6-046AA15B3826}"/>
              </a:ext>
            </a:extLst>
          </p:cNvPr>
          <p:cNvSpPr txBox="1"/>
          <p:nvPr/>
        </p:nvSpPr>
        <p:spPr>
          <a:xfrm>
            <a:off x="4854119" y="9726362"/>
            <a:ext cx="113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835F9B8-17C1-4D48-86D6-BB97327D42F3}"/>
              </a:ext>
            </a:extLst>
          </p:cNvPr>
          <p:cNvCxnSpPr>
            <a:cxnSpLocks/>
          </p:cNvCxnSpPr>
          <p:nvPr/>
        </p:nvCxnSpPr>
        <p:spPr>
          <a:xfrm>
            <a:off x="3129186" y="5516400"/>
            <a:ext cx="6914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3E8E7342-3D35-4ED9-B0B3-87EDEDCF9F46}"/>
              </a:ext>
            </a:extLst>
          </p:cNvPr>
          <p:cNvSpPr/>
          <p:nvPr/>
        </p:nvSpPr>
        <p:spPr>
          <a:xfrm>
            <a:off x="3851837" y="5169551"/>
            <a:ext cx="2165585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621088E-37F6-4541-9B9E-C8D1896FE272}"/>
              </a:ext>
            </a:extLst>
          </p:cNvPr>
          <p:cNvSpPr txBox="1"/>
          <p:nvPr/>
        </p:nvSpPr>
        <p:spPr>
          <a:xfrm flipH="1">
            <a:off x="4022648" y="5335405"/>
            <a:ext cx="200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follow list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048B181-0F77-4F56-9E17-B1188DAA637E}"/>
              </a:ext>
            </a:extLst>
          </p:cNvPr>
          <p:cNvSpPr txBox="1"/>
          <p:nvPr/>
        </p:nvSpPr>
        <p:spPr>
          <a:xfrm>
            <a:off x="3128915" y="511697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8634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6FF00E2-71C2-452A-903C-98ADC1CF4900}"/>
              </a:ext>
            </a:extLst>
          </p:cNvPr>
          <p:cNvSpPr/>
          <p:nvPr/>
        </p:nvSpPr>
        <p:spPr>
          <a:xfrm>
            <a:off x="2129284" y="126309"/>
            <a:ext cx="1997548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7AECFE-5A0B-4E0D-B69B-83ACB7926B16}"/>
              </a:ext>
            </a:extLst>
          </p:cNvPr>
          <p:cNvSpPr txBox="1"/>
          <p:nvPr/>
        </p:nvSpPr>
        <p:spPr>
          <a:xfrm>
            <a:off x="2305456" y="292163"/>
            <a:ext cx="16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per criteria</a:t>
            </a: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4C45989A-B4E4-41E1-8072-5E28D4079282}"/>
              </a:ext>
            </a:extLst>
          </p:cNvPr>
          <p:cNvSpPr/>
          <p:nvPr/>
        </p:nvSpPr>
        <p:spPr>
          <a:xfrm>
            <a:off x="2472738" y="993203"/>
            <a:ext cx="1310640" cy="7010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34A67F-BC12-472B-98BE-A0299FA43C44}"/>
              </a:ext>
            </a:extLst>
          </p:cNvPr>
          <p:cNvSpPr txBox="1"/>
          <p:nvPr/>
        </p:nvSpPr>
        <p:spPr>
          <a:xfrm>
            <a:off x="2728008" y="115905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8736D8F-217E-44E7-BB8B-6DA318FD897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128058" y="827349"/>
            <a:ext cx="0" cy="1658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BCC8BDC-9FAE-4710-BEA0-361A07A3561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128058" y="1694243"/>
            <a:ext cx="0" cy="3749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B825A7-1930-459C-9923-1D58B8982D03}"/>
              </a:ext>
            </a:extLst>
          </p:cNvPr>
          <p:cNvSpPr/>
          <p:nvPr/>
        </p:nvSpPr>
        <p:spPr>
          <a:xfrm>
            <a:off x="2209856" y="7281321"/>
            <a:ext cx="1813544" cy="567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38F070-BBF4-44B6-BE4F-CEA83FB9EFD7}"/>
              </a:ext>
            </a:extLst>
          </p:cNvPr>
          <p:cNvSpPr txBox="1"/>
          <p:nvPr/>
        </p:nvSpPr>
        <p:spPr>
          <a:xfrm>
            <a:off x="2209848" y="7380235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Action != 6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AAF2BCB-C80C-48CC-AA1C-6F7A768826C7}"/>
              </a:ext>
            </a:extLst>
          </p:cNvPr>
          <p:cNvSpPr/>
          <p:nvPr/>
        </p:nvSpPr>
        <p:spPr>
          <a:xfrm>
            <a:off x="3813858" y="1860097"/>
            <a:ext cx="1592578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0B86AA6-306D-4E83-A656-F01C696EDF04}"/>
              </a:ext>
            </a:extLst>
          </p:cNvPr>
          <p:cNvSpPr/>
          <p:nvPr/>
        </p:nvSpPr>
        <p:spPr>
          <a:xfrm>
            <a:off x="3813858" y="2664872"/>
            <a:ext cx="1592578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0E67924-F238-4838-B268-6E47B9AECB40}"/>
              </a:ext>
            </a:extLst>
          </p:cNvPr>
          <p:cNvSpPr/>
          <p:nvPr/>
        </p:nvSpPr>
        <p:spPr>
          <a:xfrm>
            <a:off x="3813857" y="3464826"/>
            <a:ext cx="2430767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A53F32-4867-421F-AFE8-C662A7FD6D35}"/>
              </a:ext>
            </a:extLst>
          </p:cNvPr>
          <p:cNvSpPr txBox="1"/>
          <p:nvPr/>
        </p:nvSpPr>
        <p:spPr>
          <a:xfrm>
            <a:off x="3874807" y="2025951"/>
            <a:ext cx="149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354C84-0A02-444D-B3A6-BFA7D4911354}"/>
              </a:ext>
            </a:extLst>
          </p:cNvPr>
          <p:cNvSpPr txBox="1"/>
          <p:nvPr/>
        </p:nvSpPr>
        <p:spPr>
          <a:xfrm>
            <a:off x="3775758" y="2807684"/>
            <a:ext cx="15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of studies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D3D07E-BA40-437E-98E2-E29C3520A49B}"/>
              </a:ext>
            </a:extLst>
          </p:cNvPr>
          <p:cNvSpPr txBox="1"/>
          <p:nvPr/>
        </p:nvSpPr>
        <p:spPr>
          <a:xfrm flipH="1">
            <a:off x="3813858" y="3581507"/>
            <a:ext cx="24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City of residence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19116AE-01B6-400B-8402-E25D5AABBC82}"/>
              </a:ext>
            </a:extLst>
          </p:cNvPr>
          <p:cNvSpPr/>
          <p:nvPr/>
        </p:nvSpPr>
        <p:spPr>
          <a:xfrm>
            <a:off x="3813856" y="4264780"/>
            <a:ext cx="2430765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4BA36B-13AE-4588-AFEB-096E947CEF28}"/>
              </a:ext>
            </a:extLst>
          </p:cNvPr>
          <p:cNvSpPr txBox="1"/>
          <p:nvPr/>
        </p:nvSpPr>
        <p:spPr>
          <a:xfrm flipH="1">
            <a:off x="3662657" y="4410851"/>
            <a:ext cx="273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of studies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0B395AF-0040-47CE-AA80-3FCE5885C50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28058" y="220776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E6556C5-41C5-4EED-8663-80E860A755C3}"/>
              </a:ext>
            </a:extLst>
          </p:cNvPr>
          <p:cNvCxnSpPr>
            <a:cxnSpLocks/>
          </p:cNvCxnSpPr>
          <p:nvPr/>
        </p:nvCxnSpPr>
        <p:spPr>
          <a:xfrm>
            <a:off x="3109009" y="2989457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69DF418-7D59-4931-B1DF-DCE2F0BC85DC}"/>
              </a:ext>
            </a:extLst>
          </p:cNvPr>
          <p:cNvCxnSpPr>
            <a:cxnSpLocks/>
          </p:cNvCxnSpPr>
          <p:nvPr/>
        </p:nvCxnSpPr>
        <p:spPr>
          <a:xfrm>
            <a:off x="3116628" y="381148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28B9CCC-3EBA-4F38-8A0A-2AFF2F36B41C}"/>
              </a:ext>
            </a:extLst>
          </p:cNvPr>
          <p:cNvCxnSpPr>
            <a:cxnSpLocks/>
          </p:cNvCxnSpPr>
          <p:nvPr/>
        </p:nvCxnSpPr>
        <p:spPr>
          <a:xfrm>
            <a:off x="3116628" y="461097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FEA454D-21DD-4EEA-834A-ACC7AFE1CF4C}"/>
              </a:ext>
            </a:extLst>
          </p:cNvPr>
          <p:cNvCxnSpPr>
            <a:stCxn id="17" idx="2"/>
          </p:cNvCxnSpPr>
          <p:nvPr/>
        </p:nvCxnSpPr>
        <p:spPr>
          <a:xfrm>
            <a:off x="3116628" y="7848481"/>
            <a:ext cx="0" cy="906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9E19BB4-BFAC-43DA-964B-415A2ABFD946}"/>
              </a:ext>
            </a:extLst>
          </p:cNvPr>
          <p:cNvSpPr txBox="1"/>
          <p:nvPr/>
        </p:nvSpPr>
        <p:spPr>
          <a:xfrm>
            <a:off x="3147108" y="1838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9831F3-4BD9-4BB2-957F-6064A903F12F}"/>
              </a:ext>
            </a:extLst>
          </p:cNvPr>
          <p:cNvSpPr txBox="1"/>
          <p:nvPr/>
        </p:nvSpPr>
        <p:spPr>
          <a:xfrm>
            <a:off x="3147108" y="2582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E10F7E-F440-4DB2-B571-F19B6E7F0DA2}"/>
              </a:ext>
            </a:extLst>
          </p:cNvPr>
          <p:cNvSpPr txBox="1"/>
          <p:nvPr/>
        </p:nvSpPr>
        <p:spPr>
          <a:xfrm>
            <a:off x="3147108" y="343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4C5335C-65FB-49EB-954A-1D0A2D769C21}"/>
              </a:ext>
            </a:extLst>
          </p:cNvPr>
          <p:cNvSpPr txBox="1"/>
          <p:nvPr/>
        </p:nvSpPr>
        <p:spPr>
          <a:xfrm>
            <a:off x="3128915" y="42341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3343C6C-4211-4057-8C7E-ECEB29EE9024}"/>
              </a:ext>
            </a:extLst>
          </p:cNvPr>
          <p:cNvSpPr txBox="1"/>
          <p:nvPr/>
        </p:nvSpPr>
        <p:spPr>
          <a:xfrm>
            <a:off x="3135678" y="812011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= 6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60A01B0-5886-409A-A6AE-79BBBEA4167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783378" y="1343723"/>
            <a:ext cx="26441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132F71B-099E-4744-A3AF-2E4BCEF43BEF}"/>
              </a:ext>
            </a:extLst>
          </p:cNvPr>
          <p:cNvCxnSpPr>
            <a:cxnSpLocks/>
          </p:cNvCxnSpPr>
          <p:nvPr/>
        </p:nvCxnSpPr>
        <p:spPr>
          <a:xfrm>
            <a:off x="6427504" y="1343723"/>
            <a:ext cx="0" cy="62211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4BDF22BE-A9EE-436A-8067-876156DB4C8B}"/>
              </a:ext>
            </a:extLst>
          </p:cNvPr>
          <p:cNvSpPr txBox="1"/>
          <p:nvPr/>
        </p:nvSpPr>
        <p:spPr>
          <a:xfrm>
            <a:off x="3855750" y="93151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&gt; 7 or Action &lt; 1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054D2F3-9527-4CDA-8384-60C6C4B84888}"/>
              </a:ext>
            </a:extLst>
          </p:cNvPr>
          <p:cNvCxnSpPr>
            <a:endCxn id="18" idx="3"/>
          </p:cNvCxnSpPr>
          <p:nvPr/>
        </p:nvCxnSpPr>
        <p:spPr>
          <a:xfrm flipH="1">
            <a:off x="4023408" y="7564901"/>
            <a:ext cx="2392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95BF9C80-D8AB-4B15-B00D-8E2C78F03AE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116628" y="5424568"/>
            <a:ext cx="7619" cy="1856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00687781-D932-464C-88E5-9BE6C9128D55}"/>
              </a:ext>
            </a:extLst>
          </p:cNvPr>
          <p:cNvCxnSpPr>
            <a:stCxn id="18" idx="1"/>
          </p:cNvCxnSpPr>
          <p:nvPr/>
        </p:nvCxnSpPr>
        <p:spPr>
          <a:xfrm flipH="1">
            <a:off x="693468" y="7564901"/>
            <a:ext cx="15163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BDD2A20E-A415-40DA-A6F9-0AB123BA8BF1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-1527486" y="3564677"/>
            <a:ext cx="6221178" cy="17792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419DDC03-45EC-459C-A324-3D15C376464C}"/>
              </a:ext>
            </a:extLst>
          </p:cNvPr>
          <p:cNvSpPr txBox="1"/>
          <p:nvPr/>
        </p:nvSpPr>
        <p:spPr>
          <a:xfrm>
            <a:off x="888042" y="76638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!= 6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EEF722D-C682-4C06-A631-4CCFDDB6BA78}"/>
              </a:ext>
            </a:extLst>
          </p:cNvPr>
          <p:cNvSpPr/>
          <p:nvPr/>
        </p:nvSpPr>
        <p:spPr>
          <a:xfrm>
            <a:off x="514338" y="9590909"/>
            <a:ext cx="134112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B9B1D25-67C5-460F-B2AF-520E2CF8AC9C}"/>
              </a:ext>
            </a:extLst>
          </p:cNvPr>
          <p:cNvSpPr txBox="1"/>
          <p:nvPr/>
        </p:nvSpPr>
        <p:spPr>
          <a:xfrm>
            <a:off x="514338" y="975676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44" name="Organigramme : Décision 43">
            <a:extLst>
              <a:ext uri="{FF2B5EF4-FFF2-40B4-BE49-F238E27FC236}">
                <a16:creationId xmlns:a16="http://schemas.microsoft.com/office/drawing/2014/main" id="{058DD86D-DEB4-4DCD-9606-06B971865D0C}"/>
              </a:ext>
            </a:extLst>
          </p:cNvPr>
          <p:cNvSpPr/>
          <p:nvPr/>
        </p:nvSpPr>
        <p:spPr>
          <a:xfrm>
            <a:off x="2214874" y="9421209"/>
            <a:ext cx="2080060" cy="103248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4308753-4F73-4423-AF59-E28C304C0124}"/>
              </a:ext>
            </a:extLst>
          </p:cNvPr>
          <p:cNvSpPr txBox="1"/>
          <p:nvPr/>
        </p:nvSpPr>
        <p:spPr>
          <a:xfrm>
            <a:off x="2596900" y="9734132"/>
            <a:ext cx="127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6D8BA4-9370-4548-AB3E-78EF2E99038B}"/>
              </a:ext>
            </a:extLst>
          </p:cNvPr>
          <p:cNvSpPr/>
          <p:nvPr/>
        </p:nvSpPr>
        <p:spPr>
          <a:xfrm>
            <a:off x="4547474" y="9618021"/>
            <a:ext cx="1813544" cy="567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3712545-0C11-438C-9FE6-046AA15B3826}"/>
              </a:ext>
            </a:extLst>
          </p:cNvPr>
          <p:cNvSpPr txBox="1"/>
          <p:nvPr/>
        </p:nvSpPr>
        <p:spPr>
          <a:xfrm>
            <a:off x="4854119" y="9726362"/>
            <a:ext cx="113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835F9B8-17C1-4D48-86D6-BB97327D42F3}"/>
              </a:ext>
            </a:extLst>
          </p:cNvPr>
          <p:cNvCxnSpPr>
            <a:cxnSpLocks/>
          </p:cNvCxnSpPr>
          <p:nvPr/>
        </p:nvCxnSpPr>
        <p:spPr>
          <a:xfrm>
            <a:off x="3129186" y="5516400"/>
            <a:ext cx="6914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3E8E7342-3D35-4ED9-B0B3-87EDEDCF9F46}"/>
              </a:ext>
            </a:extLst>
          </p:cNvPr>
          <p:cNvSpPr/>
          <p:nvPr/>
        </p:nvSpPr>
        <p:spPr>
          <a:xfrm>
            <a:off x="3851837" y="5169551"/>
            <a:ext cx="2165585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621088E-37F6-4541-9B9E-C8D1896FE272}"/>
              </a:ext>
            </a:extLst>
          </p:cNvPr>
          <p:cNvSpPr txBox="1"/>
          <p:nvPr/>
        </p:nvSpPr>
        <p:spPr>
          <a:xfrm flipH="1">
            <a:off x="4022648" y="5335405"/>
            <a:ext cx="200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of interest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048B181-0F77-4F56-9E17-B1188DAA637E}"/>
              </a:ext>
            </a:extLst>
          </p:cNvPr>
          <p:cNvSpPr txBox="1"/>
          <p:nvPr/>
        </p:nvSpPr>
        <p:spPr>
          <a:xfrm>
            <a:off x="3128915" y="511697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1815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6FF00E2-71C2-452A-903C-98ADC1CF4900}"/>
              </a:ext>
            </a:extLst>
          </p:cNvPr>
          <p:cNvSpPr/>
          <p:nvPr/>
        </p:nvSpPr>
        <p:spPr>
          <a:xfrm>
            <a:off x="2129284" y="126309"/>
            <a:ext cx="1997548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7AECFE-5A0B-4E0D-B69B-83ACB7926B16}"/>
              </a:ext>
            </a:extLst>
          </p:cNvPr>
          <p:cNvSpPr txBox="1"/>
          <p:nvPr/>
        </p:nvSpPr>
        <p:spPr>
          <a:xfrm>
            <a:off x="2305456" y="292163"/>
            <a:ext cx="16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menu</a:t>
            </a: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4C45989A-B4E4-41E1-8072-5E28D4079282}"/>
              </a:ext>
            </a:extLst>
          </p:cNvPr>
          <p:cNvSpPr/>
          <p:nvPr/>
        </p:nvSpPr>
        <p:spPr>
          <a:xfrm>
            <a:off x="2472738" y="993203"/>
            <a:ext cx="1310640" cy="7010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34A67F-BC12-472B-98BE-A0299FA43C44}"/>
              </a:ext>
            </a:extLst>
          </p:cNvPr>
          <p:cNvSpPr txBox="1"/>
          <p:nvPr/>
        </p:nvSpPr>
        <p:spPr>
          <a:xfrm>
            <a:off x="2728008" y="115905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8736D8F-217E-44E7-BB8B-6DA318FD897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128058" y="827349"/>
            <a:ext cx="0" cy="1658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BCC8BDC-9FAE-4710-BEA0-361A07A3561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128058" y="1694243"/>
            <a:ext cx="0" cy="3749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B825A7-1930-459C-9923-1D58B8982D03}"/>
              </a:ext>
            </a:extLst>
          </p:cNvPr>
          <p:cNvSpPr/>
          <p:nvPr/>
        </p:nvSpPr>
        <p:spPr>
          <a:xfrm>
            <a:off x="2209856" y="7281321"/>
            <a:ext cx="1813544" cy="567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38F070-BBF4-44B6-BE4F-CEA83FB9EFD7}"/>
              </a:ext>
            </a:extLst>
          </p:cNvPr>
          <p:cNvSpPr txBox="1"/>
          <p:nvPr/>
        </p:nvSpPr>
        <p:spPr>
          <a:xfrm>
            <a:off x="2209848" y="7380235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Action != 6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AAF2BCB-C80C-48CC-AA1C-6F7A768826C7}"/>
              </a:ext>
            </a:extLst>
          </p:cNvPr>
          <p:cNvSpPr/>
          <p:nvPr/>
        </p:nvSpPr>
        <p:spPr>
          <a:xfrm>
            <a:off x="3813858" y="1860097"/>
            <a:ext cx="1592578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0B86AA6-306D-4E83-A656-F01C696EDF04}"/>
              </a:ext>
            </a:extLst>
          </p:cNvPr>
          <p:cNvSpPr/>
          <p:nvPr/>
        </p:nvSpPr>
        <p:spPr>
          <a:xfrm>
            <a:off x="3813858" y="2664872"/>
            <a:ext cx="1592578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0E67924-F238-4838-B268-6E47B9AECB40}"/>
              </a:ext>
            </a:extLst>
          </p:cNvPr>
          <p:cNvSpPr/>
          <p:nvPr/>
        </p:nvSpPr>
        <p:spPr>
          <a:xfrm>
            <a:off x="3813857" y="3464826"/>
            <a:ext cx="2430767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A53F32-4867-421F-AFE8-C662A7FD6D35}"/>
              </a:ext>
            </a:extLst>
          </p:cNvPr>
          <p:cNvSpPr txBox="1"/>
          <p:nvPr/>
        </p:nvSpPr>
        <p:spPr>
          <a:xfrm>
            <a:off x="3874807" y="2025951"/>
            <a:ext cx="149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354C84-0A02-444D-B3A6-BFA7D4911354}"/>
              </a:ext>
            </a:extLst>
          </p:cNvPr>
          <p:cNvSpPr txBox="1"/>
          <p:nvPr/>
        </p:nvSpPr>
        <p:spPr>
          <a:xfrm>
            <a:off x="3775758" y="2807684"/>
            <a:ext cx="15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of studies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D3D07E-BA40-437E-98E2-E29C3520A49B}"/>
              </a:ext>
            </a:extLst>
          </p:cNvPr>
          <p:cNvSpPr txBox="1"/>
          <p:nvPr/>
        </p:nvSpPr>
        <p:spPr>
          <a:xfrm flipH="1">
            <a:off x="3813858" y="3581507"/>
            <a:ext cx="24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of studies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19116AE-01B6-400B-8402-E25D5AABBC82}"/>
              </a:ext>
            </a:extLst>
          </p:cNvPr>
          <p:cNvSpPr/>
          <p:nvPr/>
        </p:nvSpPr>
        <p:spPr>
          <a:xfrm>
            <a:off x="3813856" y="4264780"/>
            <a:ext cx="2430765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4BA36B-13AE-4588-AFEB-096E947CEF28}"/>
              </a:ext>
            </a:extLst>
          </p:cNvPr>
          <p:cNvSpPr txBox="1"/>
          <p:nvPr/>
        </p:nvSpPr>
        <p:spPr>
          <a:xfrm flipH="1">
            <a:off x="3662657" y="4410851"/>
            <a:ext cx="273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City of residence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0B395AF-0040-47CE-AA80-3FCE5885C50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28058" y="220776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E6556C5-41C5-4EED-8663-80E860A755C3}"/>
              </a:ext>
            </a:extLst>
          </p:cNvPr>
          <p:cNvCxnSpPr>
            <a:cxnSpLocks/>
          </p:cNvCxnSpPr>
          <p:nvPr/>
        </p:nvCxnSpPr>
        <p:spPr>
          <a:xfrm>
            <a:off x="3109009" y="2989457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69DF418-7D59-4931-B1DF-DCE2F0BC85DC}"/>
              </a:ext>
            </a:extLst>
          </p:cNvPr>
          <p:cNvCxnSpPr>
            <a:cxnSpLocks/>
          </p:cNvCxnSpPr>
          <p:nvPr/>
        </p:nvCxnSpPr>
        <p:spPr>
          <a:xfrm>
            <a:off x="3116628" y="381148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28B9CCC-3EBA-4F38-8A0A-2AFF2F36B41C}"/>
              </a:ext>
            </a:extLst>
          </p:cNvPr>
          <p:cNvCxnSpPr>
            <a:cxnSpLocks/>
          </p:cNvCxnSpPr>
          <p:nvPr/>
        </p:nvCxnSpPr>
        <p:spPr>
          <a:xfrm>
            <a:off x="3116628" y="461097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FEA454D-21DD-4EEA-834A-ACC7AFE1CF4C}"/>
              </a:ext>
            </a:extLst>
          </p:cNvPr>
          <p:cNvCxnSpPr>
            <a:stCxn id="17" idx="2"/>
          </p:cNvCxnSpPr>
          <p:nvPr/>
        </p:nvCxnSpPr>
        <p:spPr>
          <a:xfrm>
            <a:off x="3116628" y="7848481"/>
            <a:ext cx="0" cy="906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9E19BB4-BFAC-43DA-964B-415A2ABFD946}"/>
              </a:ext>
            </a:extLst>
          </p:cNvPr>
          <p:cNvSpPr txBox="1"/>
          <p:nvPr/>
        </p:nvSpPr>
        <p:spPr>
          <a:xfrm>
            <a:off x="3147108" y="1838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9831F3-4BD9-4BB2-957F-6064A903F12F}"/>
              </a:ext>
            </a:extLst>
          </p:cNvPr>
          <p:cNvSpPr txBox="1"/>
          <p:nvPr/>
        </p:nvSpPr>
        <p:spPr>
          <a:xfrm>
            <a:off x="3147108" y="2582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E10F7E-F440-4DB2-B571-F19B6E7F0DA2}"/>
              </a:ext>
            </a:extLst>
          </p:cNvPr>
          <p:cNvSpPr txBox="1"/>
          <p:nvPr/>
        </p:nvSpPr>
        <p:spPr>
          <a:xfrm>
            <a:off x="3147108" y="343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4C5335C-65FB-49EB-954A-1D0A2D769C21}"/>
              </a:ext>
            </a:extLst>
          </p:cNvPr>
          <p:cNvSpPr txBox="1"/>
          <p:nvPr/>
        </p:nvSpPr>
        <p:spPr>
          <a:xfrm>
            <a:off x="3128915" y="42341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3343C6C-4211-4057-8C7E-ECEB29EE9024}"/>
              </a:ext>
            </a:extLst>
          </p:cNvPr>
          <p:cNvSpPr txBox="1"/>
          <p:nvPr/>
        </p:nvSpPr>
        <p:spPr>
          <a:xfrm>
            <a:off x="3135678" y="812011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= 6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60A01B0-5886-409A-A6AE-79BBBEA4167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783378" y="1343723"/>
            <a:ext cx="26441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132F71B-099E-4744-A3AF-2E4BCEF43BEF}"/>
              </a:ext>
            </a:extLst>
          </p:cNvPr>
          <p:cNvCxnSpPr>
            <a:cxnSpLocks/>
          </p:cNvCxnSpPr>
          <p:nvPr/>
        </p:nvCxnSpPr>
        <p:spPr>
          <a:xfrm>
            <a:off x="6427504" y="1343723"/>
            <a:ext cx="0" cy="62211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4BDF22BE-A9EE-436A-8067-876156DB4C8B}"/>
              </a:ext>
            </a:extLst>
          </p:cNvPr>
          <p:cNvSpPr txBox="1"/>
          <p:nvPr/>
        </p:nvSpPr>
        <p:spPr>
          <a:xfrm>
            <a:off x="3855750" y="93151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&gt; 7 or Action &lt; 1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054D2F3-9527-4CDA-8384-60C6C4B84888}"/>
              </a:ext>
            </a:extLst>
          </p:cNvPr>
          <p:cNvCxnSpPr>
            <a:endCxn id="18" idx="3"/>
          </p:cNvCxnSpPr>
          <p:nvPr/>
        </p:nvCxnSpPr>
        <p:spPr>
          <a:xfrm flipH="1">
            <a:off x="4023408" y="7564901"/>
            <a:ext cx="2392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95BF9C80-D8AB-4B15-B00D-8E2C78F03AE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116628" y="5424568"/>
            <a:ext cx="7619" cy="1856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00687781-D932-464C-88E5-9BE6C9128D55}"/>
              </a:ext>
            </a:extLst>
          </p:cNvPr>
          <p:cNvCxnSpPr>
            <a:stCxn id="18" idx="1"/>
          </p:cNvCxnSpPr>
          <p:nvPr/>
        </p:nvCxnSpPr>
        <p:spPr>
          <a:xfrm flipH="1">
            <a:off x="693468" y="7564901"/>
            <a:ext cx="15163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BDD2A20E-A415-40DA-A6F9-0AB123BA8BF1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-1527486" y="3564677"/>
            <a:ext cx="6221178" cy="17792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419DDC03-45EC-459C-A324-3D15C376464C}"/>
              </a:ext>
            </a:extLst>
          </p:cNvPr>
          <p:cNvSpPr txBox="1"/>
          <p:nvPr/>
        </p:nvSpPr>
        <p:spPr>
          <a:xfrm>
            <a:off x="888042" y="76638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!= 6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EEF722D-C682-4C06-A631-4CCFDDB6BA78}"/>
              </a:ext>
            </a:extLst>
          </p:cNvPr>
          <p:cNvSpPr/>
          <p:nvPr/>
        </p:nvSpPr>
        <p:spPr>
          <a:xfrm>
            <a:off x="514338" y="9590909"/>
            <a:ext cx="134112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B9B1D25-67C5-460F-B2AF-520E2CF8AC9C}"/>
              </a:ext>
            </a:extLst>
          </p:cNvPr>
          <p:cNvSpPr txBox="1"/>
          <p:nvPr/>
        </p:nvSpPr>
        <p:spPr>
          <a:xfrm>
            <a:off x="514338" y="975676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44" name="Organigramme : Décision 43">
            <a:extLst>
              <a:ext uri="{FF2B5EF4-FFF2-40B4-BE49-F238E27FC236}">
                <a16:creationId xmlns:a16="http://schemas.microsoft.com/office/drawing/2014/main" id="{058DD86D-DEB4-4DCD-9606-06B971865D0C}"/>
              </a:ext>
            </a:extLst>
          </p:cNvPr>
          <p:cNvSpPr/>
          <p:nvPr/>
        </p:nvSpPr>
        <p:spPr>
          <a:xfrm>
            <a:off x="2214874" y="9421209"/>
            <a:ext cx="2080060" cy="103248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4308753-4F73-4423-AF59-E28C304C0124}"/>
              </a:ext>
            </a:extLst>
          </p:cNvPr>
          <p:cNvSpPr txBox="1"/>
          <p:nvPr/>
        </p:nvSpPr>
        <p:spPr>
          <a:xfrm>
            <a:off x="2596900" y="9734132"/>
            <a:ext cx="127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6D8BA4-9370-4548-AB3E-78EF2E99038B}"/>
              </a:ext>
            </a:extLst>
          </p:cNvPr>
          <p:cNvSpPr/>
          <p:nvPr/>
        </p:nvSpPr>
        <p:spPr>
          <a:xfrm>
            <a:off x="4547474" y="9618021"/>
            <a:ext cx="1813544" cy="567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3712545-0C11-438C-9FE6-046AA15B3826}"/>
              </a:ext>
            </a:extLst>
          </p:cNvPr>
          <p:cNvSpPr txBox="1"/>
          <p:nvPr/>
        </p:nvSpPr>
        <p:spPr>
          <a:xfrm>
            <a:off x="4854119" y="9726362"/>
            <a:ext cx="113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835F9B8-17C1-4D48-86D6-BB97327D42F3}"/>
              </a:ext>
            </a:extLst>
          </p:cNvPr>
          <p:cNvCxnSpPr>
            <a:cxnSpLocks/>
          </p:cNvCxnSpPr>
          <p:nvPr/>
        </p:nvCxnSpPr>
        <p:spPr>
          <a:xfrm>
            <a:off x="3129186" y="5516400"/>
            <a:ext cx="6914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3E8E7342-3D35-4ED9-B0B3-87EDEDCF9F46}"/>
              </a:ext>
            </a:extLst>
          </p:cNvPr>
          <p:cNvSpPr/>
          <p:nvPr/>
        </p:nvSpPr>
        <p:spPr>
          <a:xfrm>
            <a:off x="3851837" y="5169551"/>
            <a:ext cx="2165585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621088E-37F6-4541-9B9E-C8D1896FE272}"/>
              </a:ext>
            </a:extLst>
          </p:cNvPr>
          <p:cNvSpPr txBox="1"/>
          <p:nvPr/>
        </p:nvSpPr>
        <p:spPr>
          <a:xfrm flipH="1">
            <a:off x="4022648" y="5335405"/>
            <a:ext cx="200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of interest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048B181-0F77-4F56-9E17-B1188DAA637E}"/>
              </a:ext>
            </a:extLst>
          </p:cNvPr>
          <p:cNvSpPr txBox="1"/>
          <p:nvPr/>
        </p:nvSpPr>
        <p:spPr>
          <a:xfrm>
            <a:off x="3128915" y="511697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1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169</Words>
  <Application>Microsoft Office PowerPoint</Application>
  <PresentationFormat>Grand écran</PresentationFormat>
  <Paragraphs>80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TOUSSAINT</dc:creator>
  <cp:lastModifiedBy>BAPTISTE TOUSSAINT</cp:lastModifiedBy>
  <cp:revision>14</cp:revision>
  <dcterms:created xsi:type="dcterms:W3CDTF">2021-04-03T10:14:03Z</dcterms:created>
  <dcterms:modified xsi:type="dcterms:W3CDTF">2021-04-04T09:39:24Z</dcterms:modified>
</cp:coreProperties>
</file>