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24tTLrHoHpFnUOisHpkxJM7Bu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Практическое занятие 3. Списки, элементы оформления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Создание html-документа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таблицы тегом </a:t>
            </a:r>
            <a:r>
              <a:rPr lang="ru-RU" sz="4400"/>
              <a:t>&lt;t</a:t>
            </a:r>
            <a:r>
              <a:rPr lang="ru-RU"/>
              <a:t>able</a:t>
            </a:r>
            <a:r>
              <a:rPr lang="ru-RU" sz="4400"/>
              <a:t>&gt;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0" y="1933575"/>
            <a:ext cx="57150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tr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75" y="434975"/>
            <a:ext cx="7817100" cy="598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/>
          <p:nvPr/>
        </p:nvSpPr>
        <p:spPr>
          <a:xfrm>
            <a:off x="3549315" y="4716380"/>
            <a:ext cx="493296" cy="685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479431" y="4755849"/>
            <a:ext cx="2590453" cy="64633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Размещение строк тегов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таблицы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9473" y="3987705"/>
            <a:ext cx="43434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 rot="10800000">
            <a:off x="9077706" y="4716379"/>
            <a:ext cx="493296" cy="685800"/>
          </a:xfrm>
          <a:prstGeom prst="leftBrace">
            <a:avLst>
              <a:gd fmla="val 8333" name="adj1"/>
              <a:gd fmla="val 4658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9627129" y="4800583"/>
            <a:ext cx="2271794" cy="64633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Теги ячеек одной строки заголовка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8791080" y="130571"/>
            <a:ext cx="3622500" cy="2678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Тег строка заголовка &lt;tr&gt; таблицы формируется  из ячеек, которые определяются тегом &lt;th&gt;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Заголовок таблицы(</a:t>
            </a:r>
            <a:r>
              <a:rPr lang="ru-RU" sz="4400"/>
              <a:t>&lt;tr&gt;</a:t>
            </a:r>
            <a:r>
              <a:rPr lang="ru-RU"/>
              <a:t>) сформирован тегами </a:t>
            </a:r>
            <a:r>
              <a:rPr lang="ru-RU" sz="4400"/>
              <a:t>&lt;th&gt;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21" y="1948168"/>
            <a:ext cx="5711979" cy="41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Строки основной части таблицы формируется  из ячеек, которые определяются тегом &lt;td&gt;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62994"/>
            <a:ext cx="44481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9143" y="1723681"/>
            <a:ext cx="270510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/>
          <p:nvPr/>
        </p:nvSpPr>
        <p:spPr>
          <a:xfrm rot="10800000">
            <a:off x="3942998" y="4505363"/>
            <a:ext cx="493296" cy="685800"/>
          </a:xfrm>
          <a:prstGeom prst="leftBrace">
            <a:avLst>
              <a:gd fmla="val 8333" name="adj1"/>
              <a:gd fmla="val 4658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4514468" y="4476039"/>
            <a:ext cx="2271794" cy="92333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Теги ячеек одной строки основной части</a:t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235281" y="3789277"/>
            <a:ext cx="611000" cy="2037092"/>
          </a:xfrm>
          <a:prstGeom prst="leftBrace">
            <a:avLst>
              <a:gd fmla="val 8333" name="adj1"/>
              <a:gd fmla="val 4658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2534478" y="4214191"/>
            <a:ext cx="109331" cy="1888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7850701" y="5304947"/>
            <a:ext cx="109331" cy="1888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8282608" y="3233647"/>
            <a:ext cx="109331" cy="1888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838200" y="365125"/>
            <a:ext cx="873955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Отображение html странички в Google Chrome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3504463" y="2360789"/>
            <a:ext cx="4632325" cy="1200329"/>
          </a:xfrm>
          <a:prstGeom prst="rect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Сохранить файл (обычно - Ctrl + S)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4763319" y="3725374"/>
            <a:ext cx="582211" cy="584775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24" y="4829175"/>
            <a:ext cx="115252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4"/>
          <p:cNvPicPr preferRelativeResize="0"/>
          <p:nvPr/>
        </p:nvPicPr>
        <p:blipFill rotWithShape="1">
          <a:blip r:embed="rId4">
            <a:alphaModFix/>
          </a:blip>
          <a:srcRect b="0" l="0" r="37973" t="0"/>
          <a:stretch/>
        </p:blipFill>
        <p:spPr>
          <a:xfrm>
            <a:off x="9329027" y="-1"/>
            <a:ext cx="2265095" cy="581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 теге таблицы указано, что ее ширина равна 100% доступного пространства. Можно добавить рамки, например:</a:t>
            </a:r>
            <a:br>
              <a:rPr lang="ru-RU"/>
            </a:b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1350" y="1951463"/>
            <a:ext cx="424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44063" y="2562450"/>
            <a:ext cx="118014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ознакомимся:</a:t>
            </a:r>
            <a:br>
              <a:rPr lang="ru-RU"/>
            </a:b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6380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3881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/>
              <a:t>С некоторыми этапами подготовки:</a:t>
            </a:r>
            <a:endParaRPr sz="3200"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5686"/>
              <a:buChar char="•"/>
            </a:pPr>
            <a:r>
              <a:rPr lang="ru-RU" sz="2800"/>
              <a:t>Оформлением </a:t>
            </a:r>
            <a:r>
              <a:rPr lang="ru-RU" sz="2600"/>
              <a:t>.</a:t>
            </a:r>
            <a:endParaRPr sz="2800"/>
          </a:p>
          <a:p>
            <a:pPr indent="-23881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/>
              <a:t>Ознакомимся с некоторыми видами разметок : тегами списков &lt;ol&gt; &lt;ul&gt;и разметкой элементов внутри списков &lt;li&gt;</a:t>
            </a:r>
            <a:endParaRPr sz="3200"/>
          </a:p>
          <a:p>
            <a:pPr indent="-302314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 sz="3200"/>
              <a:t>Ознакомимся с некоторыми видами разметок : тегом таблицы &lt;table&gt;; &lt;tr&gt;, &lt;th&gt;,&lt;td&gt;- тегами разметки элементов таблицы</a:t>
            </a:r>
            <a:endParaRPr sz="3200"/>
          </a:p>
          <a:p>
            <a:pPr indent="-23881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200"/>
              <a:t>Научимся использовать функции Visual Studio Code :</a:t>
            </a:r>
            <a:endParaRPr sz="3200"/>
          </a:p>
          <a:p>
            <a:pPr indent="-2407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Создавать html-документ</a:t>
            </a:r>
            <a:endParaRPr sz="2800"/>
          </a:p>
          <a:p>
            <a:pPr indent="-2407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Запускать отладку документа в Visual Studio Code</a:t>
            </a:r>
            <a:endParaRPr sz="2800" u="sng"/>
          </a:p>
          <a:p>
            <a:pPr indent="-24071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Создавать  некоторые виды разметок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3:</a:t>
            </a:r>
            <a:br>
              <a:rPr lang="ru-RU" sz="4000"/>
            </a:br>
            <a:endParaRPr sz="40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Требуется: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Запустить Visual Studio Code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Открыть папку Html_ Numgroup_subgroup_01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Отредактировать файл html_02.html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/>
              <a:t>Добавьте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упорядоченный список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неупорядоченными список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Создайте файл html_03.html  в папке Html_ Numgroup_subgroup_02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Скопировать содержимое шаблона в html_03.html 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Отредактировать файл html_03.html (самостоятельно)</a:t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/>
              <a:t>Добавьте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упорядоченный список студентов своей группы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неупорядоченными список учебных дисциплин, которые вы изучаете в семестре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Сохранить  файл в облачном хранилище GitHub (см. Презентацию к Практическому заданию 1)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Задание 3:</a:t>
            </a:r>
            <a:br>
              <a:rPr lang="ru-RU" sz="4400"/>
            </a:b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2800"/>
              <a:t>Создайте файл html_04.html  в папке Html_ Numgroup_subgroup_02</a:t>
            </a:r>
            <a:endParaRPr sz="2800"/>
          </a:p>
          <a:p>
            <a:pPr indent="-21526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2800"/>
              <a:t>Скопировать содержимое шаблона в html_04.html </a:t>
            </a:r>
            <a:endParaRPr sz="2800"/>
          </a:p>
          <a:p>
            <a:pPr indent="-215265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ru-RU" sz="2800"/>
              <a:t>Отредактировать файл html_04.html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таблицу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 в облачном хранилище GitHub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Создайте файл html_05.html  в папке Html_ Numgroup_subgroup_02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Скопировать содержимое шаблона в html_05.html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Отредактировать файл html_05.html (самостоятельно, 3  строки)</a:t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Таблицу (Животное, кличка, возраст, телефон хозяина)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 в облачном хранилище GitHub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Пошаговый пример выполнения задания 3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списков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0" y="1933575"/>
            <a:ext cx="57150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300789" y="187867"/>
            <a:ext cx="1157437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Меняем заголовок, который был скопирован из шаблона</a:t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24077" r="0" t="9099"/>
          <a:stretch/>
        </p:blipFill>
        <p:spPr>
          <a:xfrm>
            <a:off x="2072038" y="2109083"/>
            <a:ext cx="5956384" cy="450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8267" y="4372225"/>
            <a:ext cx="4257675" cy="4476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7"/>
          <p:cNvSpPr/>
          <p:nvPr/>
        </p:nvSpPr>
        <p:spPr>
          <a:xfrm rot="2457283">
            <a:off x="4084219" y="4596062"/>
            <a:ext cx="335004" cy="3489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120316" y="365125"/>
            <a:ext cx="46562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Место в программе, куда нужно добавить теги списков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6747" r="0" t="0"/>
          <a:stretch/>
        </p:blipFill>
        <p:spPr>
          <a:xfrm>
            <a:off x="4632158" y="1027906"/>
            <a:ext cx="4894094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4">
            <a:alphaModFix/>
          </a:blip>
          <a:srcRect b="0" l="32605" r="0" t="0"/>
          <a:stretch/>
        </p:blipFill>
        <p:spPr>
          <a:xfrm>
            <a:off x="360947" y="2026213"/>
            <a:ext cx="3804823" cy="356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/>
          <p:nvPr/>
        </p:nvSpPr>
        <p:spPr>
          <a:xfrm>
            <a:off x="4367464" y="1925053"/>
            <a:ext cx="745958" cy="354931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1491916" y="1761922"/>
            <a:ext cx="6485021" cy="3832762"/>
          </a:xfrm>
          <a:custGeom>
            <a:rect b="b" l="l" r="r" t="t"/>
            <a:pathLst>
              <a:path extrusionOk="0" h="3832762" w="6485021">
                <a:moveTo>
                  <a:pt x="36095" y="3002583"/>
                </a:moveTo>
                <a:cubicBezTo>
                  <a:pt x="69321" y="3000737"/>
                  <a:pt x="251426" y="2998545"/>
                  <a:pt x="324852" y="2978520"/>
                </a:cubicBezTo>
                <a:cubicBezTo>
                  <a:pt x="345688" y="2972837"/>
                  <a:pt x="364521" y="2961287"/>
                  <a:pt x="385010" y="2954457"/>
                </a:cubicBezTo>
                <a:cubicBezTo>
                  <a:pt x="427560" y="2940274"/>
                  <a:pt x="473513" y="2936657"/>
                  <a:pt x="517358" y="2930394"/>
                </a:cubicBezTo>
                <a:cubicBezTo>
                  <a:pt x="541421" y="2922373"/>
                  <a:pt x="565076" y="2913005"/>
                  <a:pt x="589547" y="2906331"/>
                </a:cubicBezTo>
                <a:cubicBezTo>
                  <a:pt x="642000" y="2892026"/>
                  <a:pt x="649208" y="2898475"/>
                  <a:pt x="697831" y="2882267"/>
                </a:cubicBezTo>
                <a:cubicBezTo>
                  <a:pt x="718320" y="2875437"/>
                  <a:pt x="737302" y="2864410"/>
                  <a:pt x="757989" y="2858204"/>
                </a:cubicBezTo>
                <a:cubicBezTo>
                  <a:pt x="783786" y="2850465"/>
                  <a:pt x="867503" y="2838708"/>
                  <a:pt x="890337" y="2834141"/>
                </a:cubicBezTo>
                <a:cubicBezTo>
                  <a:pt x="906552" y="2830898"/>
                  <a:pt x="922421" y="2826120"/>
                  <a:pt x="938463" y="2822110"/>
                </a:cubicBezTo>
                <a:cubicBezTo>
                  <a:pt x="1060883" y="2748658"/>
                  <a:pt x="929457" y="2816931"/>
                  <a:pt x="1082842" y="2773983"/>
                </a:cubicBezTo>
                <a:cubicBezTo>
                  <a:pt x="1156118" y="2753466"/>
                  <a:pt x="1226244" y="2722699"/>
                  <a:pt x="1299410" y="2701794"/>
                </a:cubicBezTo>
                <a:cubicBezTo>
                  <a:pt x="1327484" y="2693773"/>
                  <a:pt x="1356234" y="2687825"/>
                  <a:pt x="1383631" y="2677731"/>
                </a:cubicBezTo>
                <a:cubicBezTo>
                  <a:pt x="1432553" y="2659707"/>
                  <a:pt x="1478072" y="2632554"/>
                  <a:pt x="1528010" y="2617573"/>
                </a:cubicBezTo>
                <a:cubicBezTo>
                  <a:pt x="1677887" y="2572610"/>
                  <a:pt x="1652074" y="2585301"/>
                  <a:pt x="1816768" y="2509289"/>
                </a:cubicBezTo>
                <a:cubicBezTo>
                  <a:pt x="1865623" y="2486741"/>
                  <a:pt x="1920294" y="2472116"/>
                  <a:pt x="1961147" y="2437099"/>
                </a:cubicBezTo>
                <a:cubicBezTo>
                  <a:pt x="1989221" y="2413036"/>
                  <a:pt x="2016495" y="2388008"/>
                  <a:pt x="2045368" y="2364910"/>
                </a:cubicBezTo>
                <a:cubicBezTo>
                  <a:pt x="2076685" y="2339856"/>
                  <a:pt x="2111171" y="2318820"/>
                  <a:pt x="2141621" y="2292720"/>
                </a:cubicBezTo>
                <a:cubicBezTo>
                  <a:pt x="2167459" y="2270573"/>
                  <a:pt x="2187237" y="2241789"/>
                  <a:pt x="2213810" y="2220531"/>
                </a:cubicBezTo>
                <a:cubicBezTo>
                  <a:pt x="2247685" y="2193431"/>
                  <a:pt x="2289158" y="2176573"/>
                  <a:pt x="2322095" y="2148341"/>
                </a:cubicBezTo>
                <a:cubicBezTo>
                  <a:pt x="2373770" y="2104048"/>
                  <a:pt x="2418347" y="2052088"/>
                  <a:pt x="2466473" y="2003962"/>
                </a:cubicBezTo>
                <a:cubicBezTo>
                  <a:pt x="2531519" y="1938916"/>
                  <a:pt x="2550857" y="1927492"/>
                  <a:pt x="2598821" y="1847552"/>
                </a:cubicBezTo>
                <a:cubicBezTo>
                  <a:pt x="2676362" y="1718316"/>
                  <a:pt x="2620891" y="1787116"/>
                  <a:pt x="2683042" y="1655046"/>
                </a:cubicBezTo>
                <a:cubicBezTo>
                  <a:pt x="2700624" y="1617685"/>
                  <a:pt x="2723147" y="1582857"/>
                  <a:pt x="2743200" y="1546762"/>
                </a:cubicBezTo>
                <a:cubicBezTo>
                  <a:pt x="2796422" y="1307261"/>
                  <a:pt x="2734146" y="1563702"/>
                  <a:pt x="2803358" y="1342225"/>
                </a:cubicBezTo>
                <a:cubicBezTo>
                  <a:pt x="2855833" y="1174307"/>
                  <a:pt x="2798066" y="1317961"/>
                  <a:pt x="2851484" y="1125657"/>
                </a:cubicBezTo>
                <a:cubicBezTo>
                  <a:pt x="2860655" y="1092641"/>
                  <a:pt x="2876054" y="1061674"/>
                  <a:pt x="2887579" y="1029404"/>
                </a:cubicBezTo>
                <a:cubicBezTo>
                  <a:pt x="2896110" y="1005517"/>
                  <a:pt x="2903621" y="981278"/>
                  <a:pt x="2911642" y="957215"/>
                </a:cubicBezTo>
                <a:cubicBezTo>
                  <a:pt x="2930979" y="841185"/>
                  <a:pt x="2912757" y="921970"/>
                  <a:pt x="2959768" y="788773"/>
                </a:cubicBezTo>
                <a:cubicBezTo>
                  <a:pt x="3013292" y="637124"/>
                  <a:pt x="2972540" y="727136"/>
                  <a:pt x="3031958" y="608299"/>
                </a:cubicBezTo>
                <a:cubicBezTo>
                  <a:pt x="3035968" y="584236"/>
                  <a:pt x="3036713" y="559394"/>
                  <a:pt x="3043989" y="536110"/>
                </a:cubicBezTo>
                <a:cubicBezTo>
                  <a:pt x="3081318" y="416658"/>
                  <a:pt x="3080049" y="447155"/>
                  <a:pt x="3116179" y="367667"/>
                </a:cubicBezTo>
                <a:cubicBezTo>
                  <a:pt x="3174413" y="239550"/>
                  <a:pt x="3124597" y="324599"/>
                  <a:pt x="3188368" y="235320"/>
                </a:cubicBezTo>
                <a:cubicBezTo>
                  <a:pt x="3196773" y="223553"/>
                  <a:pt x="3201322" y="208482"/>
                  <a:pt x="3212431" y="199225"/>
                </a:cubicBezTo>
                <a:cubicBezTo>
                  <a:pt x="3226210" y="187743"/>
                  <a:pt x="3244516" y="183183"/>
                  <a:pt x="3260558" y="175162"/>
                </a:cubicBezTo>
                <a:cubicBezTo>
                  <a:pt x="3268579" y="163130"/>
                  <a:pt x="3274396" y="149292"/>
                  <a:pt x="3284621" y="139067"/>
                </a:cubicBezTo>
                <a:cubicBezTo>
                  <a:pt x="3311168" y="112520"/>
                  <a:pt x="3333340" y="110862"/>
                  <a:pt x="3368842" y="102973"/>
                </a:cubicBezTo>
                <a:cubicBezTo>
                  <a:pt x="3388805" y="98537"/>
                  <a:pt x="3408947" y="94952"/>
                  <a:pt x="3429000" y="90941"/>
                </a:cubicBezTo>
                <a:cubicBezTo>
                  <a:pt x="3693482" y="-85378"/>
                  <a:pt x="3486779" y="42573"/>
                  <a:pt x="4295273" y="78910"/>
                </a:cubicBezTo>
                <a:cubicBezTo>
                  <a:pt x="4376299" y="82552"/>
                  <a:pt x="4455769" y="102483"/>
                  <a:pt x="4535905" y="115004"/>
                </a:cubicBezTo>
                <a:cubicBezTo>
                  <a:pt x="4584110" y="122536"/>
                  <a:pt x="4632158" y="131046"/>
                  <a:pt x="4680284" y="139067"/>
                </a:cubicBezTo>
                <a:cubicBezTo>
                  <a:pt x="4704347" y="143078"/>
                  <a:pt x="4728227" y="148405"/>
                  <a:pt x="4752473" y="151099"/>
                </a:cubicBezTo>
                <a:lnTo>
                  <a:pt x="4860758" y="163131"/>
                </a:lnTo>
                <a:cubicBezTo>
                  <a:pt x="4892842" y="171152"/>
                  <a:pt x="4924581" y="180708"/>
                  <a:pt x="4957010" y="187194"/>
                </a:cubicBezTo>
                <a:cubicBezTo>
                  <a:pt x="4984818" y="192756"/>
                  <a:pt x="5013830" y="191918"/>
                  <a:pt x="5041231" y="199225"/>
                </a:cubicBezTo>
                <a:cubicBezTo>
                  <a:pt x="5262210" y="258152"/>
                  <a:pt x="5007276" y="220852"/>
                  <a:pt x="5245768" y="247352"/>
                </a:cubicBezTo>
                <a:cubicBezTo>
                  <a:pt x="5402965" y="310230"/>
                  <a:pt x="5191701" y="231223"/>
                  <a:pt x="5390147" y="283446"/>
                </a:cubicBezTo>
                <a:cubicBezTo>
                  <a:pt x="5428880" y="293639"/>
                  <a:pt x="5532519" y="324303"/>
                  <a:pt x="5582652" y="355636"/>
                </a:cubicBezTo>
                <a:cubicBezTo>
                  <a:pt x="5599657" y="366264"/>
                  <a:pt x="5612843" y="382763"/>
                  <a:pt x="5630779" y="391731"/>
                </a:cubicBezTo>
                <a:cubicBezTo>
                  <a:pt x="5677412" y="415047"/>
                  <a:pt x="5775158" y="451889"/>
                  <a:pt x="5775158" y="451889"/>
                </a:cubicBezTo>
                <a:cubicBezTo>
                  <a:pt x="5795211" y="471941"/>
                  <a:pt x="5813172" y="494331"/>
                  <a:pt x="5835316" y="512046"/>
                </a:cubicBezTo>
                <a:cubicBezTo>
                  <a:pt x="5853577" y="526654"/>
                  <a:pt x="5878937" y="531605"/>
                  <a:pt x="5895473" y="548141"/>
                </a:cubicBezTo>
                <a:cubicBezTo>
                  <a:pt x="5912009" y="564677"/>
                  <a:pt x="5918257" y="589072"/>
                  <a:pt x="5931568" y="608299"/>
                </a:cubicBezTo>
                <a:cubicBezTo>
                  <a:pt x="5954396" y="641273"/>
                  <a:pt x="5981037" y="671503"/>
                  <a:pt x="6003758" y="704552"/>
                </a:cubicBezTo>
                <a:cubicBezTo>
                  <a:pt x="6025193" y="735730"/>
                  <a:pt x="6041925" y="770016"/>
                  <a:pt x="6063916" y="800804"/>
                </a:cubicBezTo>
                <a:cubicBezTo>
                  <a:pt x="6082122" y="826293"/>
                  <a:pt x="6108861" y="845613"/>
                  <a:pt x="6124073" y="872994"/>
                </a:cubicBezTo>
                <a:cubicBezTo>
                  <a:pt x="6149393" y="918570"/>
                  <a:pt x="6155310" y="973993"/>
                  <a:pt x="6184231" y="1017373"/>
                </a:cubicBezTo>
                <a:cubicBezTo>
                  <a:pt x="6218244" y="1068390"/>
                  <a:pt x="6201828" y="1040533"/>
                  <a:pt x="6232358" y="1101594"/>
                </a:cubicBezTo>
                <a:cubicBezTo>
                  <a:pt x="6254250" y="1189165"/>
                  <a:pt x="6232210" y="1110213"/>
                  <a:pt x="6268452" y="1209878"/>
                </a:cubicBezTo>
                <a:cubicBezTo>
                  <a:pt x="6288841" y="1265946"/>
                  <a:pt x="6304792" y="1319386"/>
                  <a:pt x="6316579" y="1378320"/>
                </a:cubicBezTo>
                <a:cubicBezTo>
                  <a:pt x="6322140" y="1406128"/>
                  <a:pt x="6323682" y="1434614"/>
                  <a:pt x="6328610" y="1462541"/>
                </a:cubicBezTo>
                <a:cubicBezTo>
                  <a:pt x="6335718" y="1502818"/>
                  <a:pt x="6345949" y="1542514"/>
                  <a:pt x="6352673" y="1582857"/>
                </a:cubicBezTo>
                <a:cubicBezTo>
                  <a:pt x="6357989" y="1614751"/>
                  <a:pt x="6359086" y="1647268"/>
                  <a:pt x="6364705" y="1679110"/>
                </a:cubicBezTo>
                <a:cubicBezTo>
                  <a:pt x="6388969" y="1816607"/>
                  <a:pt x="6393968" y="1777300"/>
                  <a:pt x="6424863" y="1931773"/>
                </a:cubicBezTo>
                <a:cubicBezTo>
                  <a:pt x="6471823" y="2166571"/>
                  <a:pt x="6399743" y="1897991"/>
                  <a:pt x="6460958" y="2112246"/>
                </a:cubicBezTo>
                <a:cubicBezTo>
                  <a:pt x="6463924" y="2133007"/>
                  <a:pt x="6485021" y="2277179"/>
                  <a:pt x="6485021" y="2292720"/>
                </a:cubicBezTo>
                <a:cubicBezTo>
                  <a:pt x="6485021" y="2425128"/>
                  <a:pt x="6479601" y="2557519"/>
                  <a:pt x="6472989" y="2689762"/>
                </a:cubicBezTo>
                <a:cubicBezTo>
                  <a:pt x="6471573" y="2718085"/>
                  <a:pt x="6467335" y="2746351"/>
                  <a:pt x="6460958" y="2773983"/>
                </a:cubicBezTo>
                <a:cubicBezTo>
                  <a:pt x="6455255" y="2798698"/>
                  <a:pt x="6444355" y="2821930"/>
                  <a:pt x="6436895" y="2846173"/>
                </a:cubicBezTo>
                <a:cubicBezTo>
                  <a:pt x="6428308" y="2874079"/>
                  <a:pt x="6425263" y="2903976"/>
                  <a:pt x="6412831" y="2930394"/>
                </a:cubicBezTo>
                <a:cubicBezTo>
                  <a:pt x="6392916" y="2972713"/>
                  <a:pt x="6364705" y="3010605"/>
                  <a:pt x="6340642" y="3050710"/>
                </a:cubicBezTo>
                <a:cubicBezTo>
                  <a:pt x="6328611" y="3070762"/>
                  <a:pt x="6321082" y="3094331"/>
                  <a:pt x="6304547" y="3110867"/>
                </a:cubicBezTo>
                <a:cubicBezTo>
                  <a:pt x="6296526" y="3118888"/>
                  <a:pt x="6286776" y="3125492"/>
                  <a:pt x="6280484" y="3134931"/>
                </a:cubicBezTo>
                <a:cubicBezTo>
                  <a:pt x="6270535" y="3149854"/>
                  <a:pt x="6266846" y="3168462"/>
                  <a:pt x="6256421" y="3183057"/>
                </a:cubicBezTo>
                <a:cubicBezTo>
                  <a:pt x="6221837" y="3231474"/>
                  <a:pt x="6139858" y="3267432"/>
                  <a:pt x="6100010" y="3291341"/>
                </a:cubicBezTo>
                <a:cubicBezTo>
                  <a:pt x="6079957" y="3303373"/>
                  <a:pt x="6058113" y="3312827"/>
                  <a:pt x="6039852" y="3327436"/>
                </a:cubicBezTo>
                <a:cubicBezTo>
                  <a:pt x="6019800" y="3343478"/>
                  <a:pt x="6002664" y="3364078"/>
                  <a:pt x="5979695" y="3375562"/>
                </a:cubicBezTo>
                <a:cubicBezTo>
                  <a:pt x="5953580" y="3388619"/>
                  <a:pt x="5922969" y="3389805"/>
                  <a:pt x="5895473" y="3399625"/>
                </a:cubicBezTo>
                <a:cubicBezTo>
                  <a:pt x="5866709" y="3409898"/>
                  <a:pt x="5839058" y="3423081"/>
                  <a:pt x="5811252" y="3435720"/>
                </a:cubicBezTo>
                <a:cubicBezTo>
                  <a:pt x="5794924" y="3443142"/>
                  <a:pt x="5780430" y="3455064"/>
                  <a:pt x="5763126" y="3459783"/>
                </a:cubicBezTo>
                <a:cubicBezTo>
                  <a:pt x="5735767" y="3467245"/>
                  <a:pt x="5706979" y="3467804"/>
                  <a:pt x="5678905" y="3471815"/>
                </a:cubicBezTo>
                <a:cubicBezTo>
                  <a:pt x="5617638" y="3498073"/>
                  <a:pt x="5508091" y="3547781"/>
                  <a:pt x="5450305" y="3556036"/>
                </a:cubicBezTo>
                <a:cubicBezTo>
                  <a:pt x="5423459" y="3559871"/>
                  <a:pt x="5337919" y="3570501"/>
                  <a:pt x="5305926" y="3580099"/>
                </a:cubicBezTo>
                <a:cubicBezTo>
                  <a:pt x="5285239" y="3586305"/>
                  <a:pt x="5266604" y="3598479"/>
                  <a:pt x="5245768" y="3604162"/>
                </a:cubicBezTo>
                <a:cubicBezTo>
                  <a:pt x="5222233" y="3610581"/>
                  <a:pt x="5197432" y="3611083"/>
                  <a:pt x="5173579" y="3616194"/>
                </a:cubicBezTo>
                <a:cubicBezTo>
                  <a:pt x="5055320" y="3641535"/>
                  <a:pt x="5080723" y="3647352"/>
                  <a:pt x="4944979" y="3664320"/>
                </a:cubicBezTo>
                <a:cubicBezTo>
                  <a:pt x="4893092" y="3670806"/>
                  <a:pt x="4840705" y="3672341"/>
                  <a:pt x="4788568" y="3676352"/>
                </a:cubicBezTo>
                <a:cubicBezTo>
                  <a:pt x="4624079" y="3717472"/>
                  <a:pt x="4871172" y="3658504"/>
                  <a:pt x="4439652" y="3712446"/>
                </a:cubicBezTo>
                <a:lnTo>
                  <a:pt x="4343400" y="3724478"/>
                </a:lnTo>
                <a:cubicBezTo>
                  <a:pt x="4299345" y="3729115"/>
                  <a:pt x="4255058" y="3731432"/>
                  <a:pt x="4211052" y="3736510"/>
                </a:cubicBezTo>
                <a:cubicBezTo>
                  <a:pt x="4150762" y="3743467"/>
                  <a:pt x="4090869" y="3753617"/>
                  <a:pt x="4030579" y="3760573"/>
                </a:cubicBezTo>
                <a:cubicBezTo>
                  <a:pt x="3986573" y="3765651"/>
                  <a:pt x="3942213" y="3767326"/>
                  <a:pt x="3898231" y="3772604"/>
                </a:cubicBezTo>
                <a:cubicBezTo>
                  <a:pt x="3587941" y="3809838"/>
                  <a:pt x="3836358" y="3783161"/>
                  <a:pt x="3657600" y="3808699"/>
                </a:cubicBezTo>
                <a:cubicBezTo>
                  <a:pt x="3504623" y="3830554"/>
                  <a:pt x="3616095" y="3809782"/>
                  <a:pt x="3501189" y="3832762"/>
                </a:cubicBezTo>
                <a:cubicBezTo>
                  <a:pt x="3316705" y="3828752"/>
                  <a:pt x="3132049" y="3829649"/>
                  <a:pt x="2947737" y="3820731"/>
                </a:cubicBezTo>
                <a:cubicBezTo>
                  <a:pt x="2883145" y="3817606"/>
                  <a:pt x="2819356" y="3805031"/>
                  <a:pt x="2755231" y="3796667"/>
                </a:cubicBezTo>
                <a:cubicBezTo>
                  <a:pt x="2727111" y="3792999"/>
                  <a:pt x="2699150" y="3788153"/>
                  <a:pt x="2671010" y="3784636"/>
                </a:cubicBezTo>
                <a:cubicBezTo>
                  <a:pt x="2634974" y="3780131"/>
                  <a:pt x="2598762" y="3777109"/>
                  <a:pt x="2562726" y="3772604"/>
                </a:cubicBezTo>
                <a:cubicBezTo>
                  <a:pt x="2283632" y="3737717"/>
                  <a:pt x="2695096" y="3788651"/>
                  <a:pt x="2382252" y="3736510"/>
                </a:cubicBezTo>
                <a:cubicBezTo>
                  <a:pt x="2294416" y="3721871"/>
                  <a:pt x="2205394" y="3715055"/>
                  <a:pt x="2117558" y="3700415"/>
                </a:cubicBezTo>
                <a:cubicBezTo>
                  <a:pt x="2093495" y="3696404"/>
                  <a:pt x="2069222" y="3693495"/>
                  <a:pt x="2045368" y="3688383"/>
                </a:cubicBezTo>
                <a:cubicBezTo>
                  <a:pt x="2013957" y="3681652"/>
                  <a:pt x="1929183" y="3657021"/>
                  <a:pt x="1888958" y="3652289"/>
                </a:cubicBezTo>
                <a:cubicBezTo>
                  <a:pt x="1840996" y="3646646"/>
                  <a:pt x="1792705" y="3644268"/>
                  <a:pt x="1744579" y="3640257"/>
                </a:cubicBezTo>
                <a:cubicBezTo>
                  <a:pt x="1612464" y="3607228"/>
                  <a:pt x="1822312" y="3657222"/>
                  <a:pt x="1576137" y="3616194"/>
                </a:cubicBezTo>
                <a:cubicBezTo>
                  <a:pt x="1543515" y="3610757"/>
                  <a:pt x="1512109" y="3599568"/>
                  <a:pt x="1479884" y="3592131"/>
                </a:cubicBezTo>
                <a:cubicBezTo>
                  <a:pt x="1281397" y="3546326"/>
                  <a:pt x="1538307" y="3609745"/>
                  <a:pt x="1371600" y="3568067"/>
                </a:cubicBezTo>
                <a:cubicBezTo>
                  <a:pt x="1351547" y="3556036"/>
                  <a:pt x="1332358" y="3542431"/>
                  <a:pt x="1311442" y="3531973"/>
                </a:cubicBezTo>
                <a:cubicBezTo>
                  <a:pt x="1284123" y="3518314"/>
                  <a:pt x="1252989" y="3512276"/>
                  <a:pt x="1227221" y="3495878"/>
                </a:cubicBezTo>
                <a:cubicBezTo>
                  <a:pt x="1208081" y="3483698"/>
                  <a:pt x="1196051" y="3462824"/>
                  <a:pt x="1179095" y="3447752"/>
                </a:cubicBezTo>
                <a:cubicBezTo>
                  <a:pt x="1159902" y="3430691"/>
                  <a:pt x="1138990" y="3415667"/>
                  <a:pt x="1118937" y="3399625"/>
                </a:cubicBezTo>
                <a:cubicBezTo>
                  <a:pt x="1106905" y="3379572"/>
                  <a:pt x="1099378" y="3356003"/>
                  <a:pt x="1082842" y="3339467"/>
                </a:cubicBezTo>
                <a:cubicBezTo>
                  <a:pt x="1073874" y="3330499"/>
                  <a:pt x="1057299" y="3334471"/>
                  <a:pt x="1046747" y="3327436"/>
                </a:cubicBezTo>
                <a:cubicBezTo>
                  <a:pt x="936860" y="3254179"/>
                  <a:pt x="1136777" y="3313329"/>
                  <a:pt x="890337" y="3231183"/>
                </a:cubicBezTo>
                <a:lnTo>
                  <a:pt x="745958" y="3183057"/>
                </a:lnTo>
                <a:cubicBezTo>
                  <a:pt x="733926" y="3179046"/>
                  <a:pt x="722299" y="3173512"/>
                  <a:pt x="709863" y="3171025"/>
                </a:cubicBezTo>
                <a:lnTo>
                  <a:pt x="649705" y="3158994"/>
                </a:lnTo>
                <a:cubicBezTo>
                  <a:pt x="575274" y="3145461"/>
                  <a:pt x="537559" y="3142989"/>
                  <a:pt x="457200" y="3122899"/>
                </a:cubicBezTo>
                <a:cubicBezTo>
                  <a:pt x="441158" y="3118888"/>
                  <a:pt x="425342" y="3113825"/>
                  <a:pt x="409073" y="3110867"/>
                </a:cubicBezTo>
                <a:cubicBezTo>
                  <a:pt x="381172" y="3105794"/>
                  <a:pt x="352825" y="3103498"/>
                  <a:pt x="324852" y="3098836"/>
                </a:cubicBezTo>
                <a:cubicBezTo>
                  <a:pt x="305791" y="3095659"/>
                  <a:pt x="238191" y="3081980"/>
                  <a:pt x="216568" y="3074773"/>
                </a:cubicBezTo>
                <a:cubicBezTo>
                  <a:pt x="196079" y="3067943"/>
                  <a:pt x="177875" y="3053095"/>
                  <a:pt x="156410" y="3050710"/>
                </a:cubicBezTo>
                <a:cubicBezTo>
                  <a:pt x="104592" y="3044952"/>
                  <a:pt x="52137" y="3050710"/>
                  <a:pt x="0" y="3050710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5498431" y="178383"/>
            <a:ext cx="635267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Отображение html странички в Google Chrome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50" y="-1667000"/>
            <a:ext cx="5184975" cy="85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3305171" y="3625087"/>
            <a:ext cx="4632325" cy="1200329"/>
          </a:xfrm>
          <a:prstGeom prst="rect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Сохранить файл (обычно - Ctrl + S)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5330227" y="5020763"/>
            <a:ext cx="582211" cy="584775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4">
            <a:alphaModFix/>
          </a:blip>
          <a:srcRect b="0" l="0" r="61169" t="0"/>
          <a:stretch/>
        </p:blipFill>
        <p:spPr>
          <a:xfrm>
            <a:off x="8286500" y="1633613"/>
            <a:ext cx="2008374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2022-02-10T05:02:47Z</dcterms:created>
  <dc:creator>Elena</dc:creator>
</cp:coreProperties>
</file>