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rVQS8BdpWzbFdDphn1sbMZSIx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506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Практическое занятие 6. Создание элементов навигации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1280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Создание навигационной панели. Вариант 3- в виде списка, выровненного по правому краю 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500" y="1453621"/>
            <a:ext cx="6222300" cy="510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36939"/>
            <a:ext cx="52768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6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283876" y="14396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&lt;header&gt;, тег заголовка в HTML5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&lt;footer&gt;, тег подвал в HTML5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Тег &lt;nav&gt; позволяет создать навигационную панель (коллекция ссылок на разделы сайта) – navigation bar в HTML5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7116" l="11862" r="0" t="27009"/>
          <a:stretch/>
        </p:blipFill>
        <p:spPr>
          <a:xfrm>
            <a:off x="6703764" y="3384468"/>
            <a:ext cx="4923591" cy="333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6</a:t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838200" y="1825625"/>
            <a:ext cx="41434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Пример шаблона HTML файла (только тег &lt;body&gt;):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30" y="1061831"/>
            <a:ext cx="5991225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/>
          <p:nvPr/>
        </p:nvSpPr>
        <p:spPr>
          <a:xfrm>
            <a:off x="5182528" y="1061831"/>
            <a:ext cx="5891212" cy="1604179"/>
          </a:xfrm>
          <a:prstGeom prst="rect">
            <a:avLst/>
          </a:prstGeom>
          <a:solidFill>
            <a:srgbClr val="6DD533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5125130" y="5842660"/>
            <a:ext cx="5991225" cy="648421"/>
          </a:xfrm>
          <a:prstGeom prst="rect">
            <a:avLst/>
          </a:prstGeom>
          <a:solidFill>
            <a:srgbClr val="6DD533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573" y="3064865"/>
            <a:ext cx="4691842" cy="303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некоторыми этапами подготовки: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Оформлением </a:t>
            </a:r>
            <a:r>
              <a:rPr lang="ru-RU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Ознакомимся элементами сайта (заголовок &lt;header&gt;, подвал &lt; footer &gt;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Ознакомимся с некоторыми видами разметок : тегом навигационной разметки &lt;nav&gt;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Научимся 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html-документ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Запускать отладку документа в Visual Studio Code</a:t>
            </a:r>
            <a:endParaRPr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некоторые виды разметок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6:</a:t>
            </a:r>
            <a:br>
              <a:rPr lang="ru-RU" sz="4000"/>
            </a:br>
            <a:endParaRPr sz="40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Требуется: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Создайте файл html_09.html  в папке Html_ Numgroup_subgroup_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шаблона в html_09.html 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Заголовок: «Медицинский факультет», подзаголовок: «Кафедра медицинской информатики и кибернетики», текст, подвал: «Разработка- студенты 2-го курса»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Панель навигации как строку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Сохранить  файл в облачном хранилище GitHub (см. Презентацию к Практическому заданию 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файла html_09.html 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Создать файл html_10.html,  вставить содержимое файла html_09.html 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Удалить панель навигации как строку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Добавить панель навигации как таблицу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Создать файл html_11.html,  вставить содержимое файла html_09.html </a:t>
            </a:r>
            <a:endParaRPr sz="2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Удалить панель навигации как строку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Добавить панель навигации как список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 в облачном хранилище GitHub</a:t>
            </a:r>
            <a:endParaRPr/>
          </a:p>
          <a:p>
            <a:pPr indent="-774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838200" y="365125"/>
            <a:ext cx="110038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навигационной панели. Вариант 1- в виде текстовой строки  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38125"/>
          <a:stretch/>
        </p:blipFill>
        <p:spPr>
          <a:xfrm>
            <a:off x="52879" y="2081255"/>
            <a:ext cx="6093144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6454" y="3429000"/>
            <a:ext cx="1266825" cy="29527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5" name="Google Shape;105;p6"/>
          <p:cNvCxnSpPr>
            <a:stCxn id="104" idx="1"/>
          </p:cNvCxnSpPr>
          <p:nvPr/>
        </p:nvCxnSpPr>
        <p:spPr>
          <a:xfrm rot="10800000">
            <a:off x="1343354" y="3576638"/>
            <a:ext cx="1613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6" name="Google Shape;1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5900" y="1828800"/>
            <a:ext cx="7086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5644444" y="3318934"/>
            <a:ext cx="6649156" cy="1851378"/>
          </a:xfrm>
          <a:prstGeom prst="rect">
            <a:avLst/>
          </a:prstGeom>
          <a:solidFill>
            <a:srgbClr val="FFF2CC">
              <a:alpha val="40784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6"/>
          <p:cNvCxnSpPr/>
          <p:nvPr/>
        </p:nvCxnSpPr>
        <p:spPr>
          <a:xfrm>
            <a:off x="7623250" y="1865300"/>
            <a:ext cx="1081800" cy="10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Панель навигации как строка</a:t>
            </a:r>
            <a:endParaRPr/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161" y="2077332"/>
            <a:ext cx="63627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79425" y="-1914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навигационной панели. Вариант 2- в виде таблицы. 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92" y="1401763"/>
            <a:ext cx="5323419" cy="5532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/>
        </p:nvSpPr>
        <p:spPr>
          <a:xfrm>
            <a:off x="4583291" y="1919112"/>
            <a:ext cx="3409242" cy="92333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Содержимое Html_09.html скопировано, строка навигации удалена</a:t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5417" y="3283887"/>
            <a:ext cx="3351050" cy="3132667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3" name="Google Shape;123;p8"/>
          <p:cNvCxnSpPr>
            <a:stCxn id="122" idx="1"/>
          </p:cNvCxnSpPr>
          <p:nvPr/>
        </p:nvCxnSpPr>
        <p:spPr>
          <a:xfrm flipH="1">
            <a:off x="1185417" y="4850221"/>
            <a:ext cx="4740000" cy="13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Заполнение таблицы ссылками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01" y="1230488"/>
            <a:ext cx="6333125" cy="573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314" y="2255220"/>
            <a:ext cx="6581775" cy="41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9"/>
          <p:cNvCxnSpPr/>
          <p:nvPr/>
        </p:nvCxnSpPr>
        <p:spPr>
          <a:xfrm flipH="1">
            <a:off x="2133600" y="3657600"/>
            <a:ext cx="4865511" cy="2935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9"/>
          <p:cNvCxnSpPr/>
          <p:nvPr/>
        </p:nvCxnSpPr>
        <p:spPr>
          <a:xfrm flipH="1">
            <a:off x="2235200" y="4470400"/>
            <a:ext cx="4741333" cy="20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9"/>
          <p:cNvCxnSpPr/>
          <p:nvPr/>
        </p:nvCxnSpPr>
        <p:spPr>
          <a:xfrm flipH="1">
            <a:off x="2280356" y="5215467"/>
            <a:ext cx="4718755" cy="1400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Панель навигации как таблица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465" y="1671637"/>
            <a:ext cx="83534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-193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Создание навигационной панели. Вариант 3- в виде списка, выровненного по правому краю 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5316" l="0" r="0" t="0"/>
          <a:stretch/>
        </p:blipFill>
        <p:spPr>
          <a:xfrm>
            <a:off x="-3" y="1128889"/>
            <a:ext cx="5810330" cy="572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 txBox="1"/>
          <p:nvPr/>
        </p:nvSpPr>
        <p:spPr>
          <a:xfrm>
            <a:off x="4391379" y="2697129"/>
            <a:ext cx="3409242" cy="92333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Содержимое Html_09.html скопировано, строка навигации удалена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1540" y="2538589"/>
            <a:ext cx="2886075" cy="3429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9" name="Google Shape;149;p11"/>
          <p:cNvCxnSpPr>
            <a:stCxn id="148" idx="1"/>
          </p:cNvCxnSpPr>
          <p:nvPr/>
        </p:nvCxnSpPr>
        <p:spPr>
          <a:xfrm flipH="1">
            <a:off x="1061240" y="4253089"/>
            <a:ext cx="7170300" cy="61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11"/>
          <p:cNvSpPr/>
          <p:nvPr/>
        </p:nvSpPr>
        <p:spPr>
          <a:xfrm>
            <a:off x="9279467" y="2538589"/>
            <a:ext cx="169333" cy="31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982133" y="4402667"/>
            <a:ext cx="4120445" cy="1919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2077" y="5159374"/>
            <a:ext cx="4248150" cy="257175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3" name="Google Shape;153;p11"/>
          <p:cNvCxnSpPr>
            <a:stCxn id="152" idx="0"/>
          </p:cNvCxnSpPr>
          <p:nvPr/>
        </p:nvCxnSpPr>
        <p:spPr>
          <a:xfrm rot="10800000">
            <a:off x="2596452" y="4594474"/>
            <a:ext cx="3089700" cy="56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2022-02-24T10:18:55Z</dcterms:created>
  <dc:creator>Elena</dc:creator>
</cp:coreProperties>
</file>