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xf8hHyOzfMccAzOtV6ow39gQR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7. Создание  и подключение библиотеки стилей css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добавления текста в четырех статьях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621956" y="1844160"/>
            <a:ext cx="40983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Дополните текст в четырех статьях (например, используя Википедию). Объем не должен превышать трех абзацев текста для каждой статьи.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524" y="2073747"/>
            <a:ext cx="59340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Переопределение стилей заголовков  в s2.css и html_13.html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838200" y="4164227"/>
            <a:ext cx="4857235" cy="201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Необходимо одинаково оформить и заголовки, и подвалы, то можно указать имена классов через запятую. Задан цвет фона и размещение текста по центру.</a:t>
            </a:r>
            <a:endParaRPr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64" y="1690689"/>
            <a:ext cx="2922087" cy="20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7970" y="1690688"/>
            <a:ext cx="4857235" cy="211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2580" y="3280719"/>
            <a:ext cx="4638450" cy="280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Применение нового стиля заголовков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82" y="1872048"/>
            <a:ext cx="5565192" cy="3216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2"/>
          <p:cNvCxnSpPr/>
          <p:nvPr/>
        </p:nvCxnSpPr>
        <p:spPr>
          <a:xfrm flipH="1">
            <a:off x="4244546" y="3496962"/>
            <a:ext cx="525162" cy="6919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4590535" y="3176372"/>
            <a:ext cx="1705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Заменено на s2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4701" y="3480099"/>
            <a:ext cx="6617299" cy="3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Выравнивание текстов всех заголовков и подвалов по правому краю. </a:t>
            </a:r>
            <a:br>
              <a:rPr lang="ru-RU"/>
            </a:b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422031" y="1825625"/>
            <a:ext cx="59901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Скопируйте c2.css и переименуйте его в c3.css, в нем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Переопределите стиль текста тега </a:t>
            </a:r>
            <a:r>
              <a:rPr b="1" lang="ru-RU"/>
              <a:t>p: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Необходимо  атрибуту text-align задать значение right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html_14.html переподключите библиотеку стилей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Обратите внимание, что выравнивается текст абзацев во всех частях статьи </a:t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944" y="820963"/>
            <a:ext cx="4300025" cy="255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18" y="3378494"/>
            <a:ext cx="4201551" cy="365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283876" y="14396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&lt;main &gt;, тег, объединяющий контент </a:t>
            </a:r>
            <a:r>
              <a:rPr lang="ru-RU" sz="2800"/>
              <a:t>о</a:t>
            </a:r>
            <a:r>
              <a:rPr lang="ru-RU"/>
              <a:t>сновного оригинального содержания страницы в HTML5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внутри тега &lt;main&gt; также могут быть заголовок и подвал, собственная навигационная панель (например, со ссылками на разделы внутри страницы). Ряд источников считает, что на странице может быть только одна панель навигации.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 article &gt;, тег отдельной части содержания страницы – статьи в HTML5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 section &gt;,тег отдельной части статьи в HTML5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К секциям можно отнести, например, введение, основную часть, заключение.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838200" y="1825625"/>
            <a:ext cx="41434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Логика оформления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Пример шаблона HTML файла (только тег &lt;body&gt;):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30" y="1061831"/>
            <a:ext cx="5991225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/>
          <p:nvPr/>
        </p:nvSpPr>
        <p:spPr>
          <a:xfrm>
            <a:off x="5177480" y="2692923"/>
            <a:ext cx="5887995" cy="3170358"/>
          </a:xfrm>
          <a:prstGeom prst="rect">
            <a:avLst/>
          </a:prstGeom>
          <a:solidFill>
            <a:srgbClr val="6DD533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Эта структура называется DOM - document object model (объектная модель документа). Таким образом, все, что есть в документе распределяется по элементам дерева документа (DOM) и представляет собой некий типовой элемент (абзац, заголовок, и т.д.) - так называемый класс.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970" y="3538288"/>
            <a:ext cx="4566180" cy="295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/>
              <a:t>Пример расшифровки смысловой части кода :</a:t>
            </a:r>
            <a:br>
              <a:rPr lang="ru-RU" sz="4400"/>
            </a:br>
            <a:endParaRPr/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212125" y="1813269"/>
            <a:ext cx="60383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main – моделирование иммунного ответа организма.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Тогда article может содержать section- введение в вопрос и/или section- обзор литературы, моделирование иммунного ответа на определенный антиген и/или section- отзыв на статью из блога.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3447" y="1873207"/>
            <a:ext cx="59817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Стили в заголовке html файла используются, если страница имеет индивидуальное оформление в отличие от других страниц сайта(Cм. letters).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ru-RU" sz="1200"/>
              <a:t>Стилей, как правило, много. Они образуют довольно сложную собственную структуру и имеют определенные правила записи.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 </a:t>
            </a:r>
            <a:r>
              <a:rPr lang="ru-RU"/>
              <a:t>Принято называть такие сборники стилей - каскадными таблицами (листами) стилей (cascading style sheets-сокращенно css).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 sz="1400"/>
              <a:t>Записывать все стили в заголовок непродуктивно и не очень наглядно, так как сильно «раздувает» заголовок.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Логично вынести стили в отдельный файл и подключить его. Таким образом, становится понятно, для чего в наших шаблонах существует строчка:                                                              - это просто ссылка на файл с описанием стилей.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698" y="5592719"/>
            <a:ext cx="3762375" cy="10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8"/>
          <p:cNvCxnSpPr/>
          <p:nvPr/>
        </p:nvCxnSpPr>
        <p:spPr>
          <a:xfrm flipH="1">
            <a:off x="9774195" y="5585254"/>
            <a:ext cx="759940" cy="7784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некоторыми этапами подготовки: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Оформлением </a:t>
            </a:r>
            <a:r>
              <a:rPr lang="ru-RU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Ознакомимся элементами сайта (о</a:t>
            </a:r>
            <a:r>
              <a:rPr lang="ru-RU"/>
              <a:t>сновное содержание страницы &lt;main &gt;, отдельные части содержания страницы - статьи &lt; article &gt; тег отдельной части статьи &lt; section &gt;)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Ознакомимся c каскадными таблицами стилей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Научимся 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библиотеки стилей css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Запускать отладку документа в Visual Studio Code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некоторые виды разметок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7:</a:t>
            </a:r>
            <a:br>
              <a:rPr lang="ru-RU" sz="4000"/>
            </a:br>
            <a:endParaRPr sz="40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Клонируйте  из репозитория  p_dyn.html  в папку вашего проекта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p_dyn.html в html_12.html 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Создать папку  под стили css  и файл стилей s1.css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</a:t>
            </a:r>
            <a:r>
              <a:rPr lang="ru-RU" sz="2000"/>
              <a:t>s1.css </a:t>
            </a:r>
            <a:r>
              <a:rPr lang="ru-RU"/>
              <a:t>создайте  стиль отображения тега &lt;body&gt;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</a:t>
            </a:r>
            <a:r>
              <a:rPr lang="ru-RU" sz="2000"/>
              <a:t>html_12.html, </a:t>
            </a:r>
            <a:r>
              <a:rPr lang="ru-RU"/>
              <a:t>тег &lt;link&gt;</a:t>
            </a:r>
            <a:endParaRPr/>
          </a:p>
          <a:p>
            <a:pPr indent="-17525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Отредактировать файл html_12.html (самостоятельно)</a:t>
            </a:r>
            <a:endParaRPr/>
          </a:p>
          <a:p>
            <a:pPr indent="-1905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 </a:t>
            </a:r>
            <a:endParaRPr/>
          </a:p>
          <a:p>
            <a:pPr indent="-19431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Вместо заголовка «Навигация» панель навигации</a:t>
            </a:r>
            <a:endParaRPr/>
          </a:p>
          <a:p>
            <a:pPr indent="-19431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1800"/>
              <a:t>Дополните текст в четырех статьях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s1.css переименовать в файл s2.css</a:t>
            </a:r>
            <a:endParaRPr/>
          </a:p>
          <a:p>
            <a:pPr indent="-19431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s2.css переопределите стили заголовков тега &lt;header&gt;, &lt;footer&gt;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Скопировать файл html_12.html переименовать в файл html_13.html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html_13.html, тег &lt;link&gt;</a:t>
            </a:r>
            <a:endParaRPr/>
          </a:p>
          <a:p>
            <a:pPr indent="-140017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s2.css переименовать в файл s3.css(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s3.css переопределите стили: выровняйте текст заголовка по правому краю. </a:t>
            </a:r>
            <a:endParaRPr/>
          </a:p>
          <a:p>
            <a:pPr indent="-140017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html_13.html переименовать в файл html_14.html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html_14.html, тег &lt;link&gt;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9080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13017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017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017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017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Клонирование Шаблона странички о популяционной динамике </a:t>
            </a:r>
            <a:r>
              <a:rPr lang="ru-RU">
                <a:solidFill>
                  <a:srgbClr val="FF0000"/>
                </a:solidFill>
              </a:rPr>
              <a:t>p_dyn.html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https://github.com/Elena-Samarkina/html_02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Смотри Презентацию Практическое занятие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1357385" y="545293"/>
            <a:ext cx="3409242" cy="646331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p_dyn.html скопировано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09" y="1562327"/>
            <a:ext cx="6857107" cy="350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9395" y="2325066"/>
            <a:ext cx="6505854" cy="387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5557579" y="3060742"/>
            <a:ext cx="2690813" cy="3077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Папка проекта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библиотеки стилей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Создание  папки css и файла стилей s1.css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650" y="2547937"/>
            <a:ext cx="3152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2165650" y="2547937"/>
            <a:ext cx="2690813" cy="3077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Папка проекта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427" y="2647949"/>
            <a:ext cx="2676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 стиля отображения тега &lt;body&gt;</a:t>
            </a:r>
            <a:br>
              <a:rPr lang="ru-RU"/>
            </a:b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767" y="3725562"/>
            <a:ext cx="1828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660" y="1690688"/>
            <a:ext cx="80486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5568263" y="4628288"/>
            <a:ext cx="6094970" cy="1754326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синтаксис соответствует синтаксису языка JavaScript в части описания классов. Мы описываем класс body, у которого есть атрибуты, и мы задаем их значения через двоеточие. В примере фон страницы – светло-голубой, цвет текста – темно-синий. У страницы заданы поля (margin) и отступы (padding)</a:t>
            </a:r>
            <a:endParaRPr/>
          </a:p>
        </p:txBody>
      </p:sp>
      <p:cxnSp>
        <p:nvCxnSpPr>
          <p:cNvPr id="134" name="Google Shape;134;p7"/>
          <p:cNvCxnSpPr>
            <a:stCxn id="135" idx="1"/>
          </p:cNvCxnSpPr>
          <p:nvPr/>
        </p:nvCxnSpPr>
        <p:spPr>
          <a:xfrm flipH="1">
            <a:off x="7916077" y="2857625"/>
            <a:ext cx="2318700" cy="51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7"/>
          <p:cNvSpPr txBox="1"/>
          <p:nvPr/>
        </p:nvSpPr>
        <p:spPr>
          <a:xfrm>
            <a:off x="10234777" y="2672959"/>
            <a:ext cx="672492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</a:t>
            </a:r>
            <a:endParaRPr/>
          </a:p>
        </p:txBody>
      </p:sp>
      <p:cxnSp>
        <p:nvCxnSpPr>
          <p:cNvPr id="136" name="Google Shape;136;p7"/>
          <p:cNvCxnSpPr/>
          <p:nvPr/>
        </p:nvCxnSpPr>
        <p:spPr>
          <a:xfrm rot="10800000">
            <a:off x="7346349" y="3705186"/>
            <a:ext cx="1139483" cy="5022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7"/>
          <p:cNvSpPr txBox="1"/>
          <p:nvPr/>
        </p:nvSpPr>
        <p:spPr>
          <a:xfrm>
            <a:off x="8485944" y="4079347"/>
            <a:ext cx="990464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Отступы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Подключение файла со стилями в </a:t>
            </a:r>
            <a:r>
              <a:rPr lang="ru-RU" sz="3600"/>
              <a:t>html_12.html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8111"/>
            <a:ext cx="5221373" cy="219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976" y="1638945"/>
            <a:ext cx="6540248" cy="248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3910914" y="2218038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9267568" y="2273643"/>
            <a:ext cx="747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использования нового стиля в сравнении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67" y="1735321"/>
            <a:ext cx="6466711" cy="330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8066" y="2647221"/>
            <a:ext cx="7246453" cy="384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2020330" y="3515498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8041292" y="4675147"/>
            <a:ext cx="747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2022-02-24T13:59:12Z</dcterms:created>
  <dc:creator>Elena</dc:creator>
</cp:coreProperties>
</file>