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4DD71-BF5F-477F-8DE3-27AEF691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Lottogewinner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F8CFB0-7E6E-4632-A6FD-68D6E5DA5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Manuela Winkens, Mehmet Memet</a:t>
            </a:r>
          </a:p>
        </p:txBody>
      </p:sp>
    </p:spTree>
    <p:extLst>
      <p:ext uri="{BB962C8B-B14F-4D97-AF65-F5344CB8AC3E}">
        <p14:creationId xmlns:p14="http://schemas.microsoft.com/office/powerpoint/2010/main" val="254153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69D30-EE0F-47D6-ACDB-59E42E93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52310-A3CC-4B11-B5DF-9813D40B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Voraussetzungen für das Programm</a:t>
            </a:r>
          </a:p>
          <a:p>
            <a:pPr lvl="1"/>
            <a:r>
              <a:rPr lang="de-DE" dirty="0"/>
              <a:t>JDK (Download-Link in der Read-Me)</a:t>
            </a:r>
          </a:p>
          <a:p>
            <a:pPr lvl="1"/>
            <a:r>
              <a:rPr lang="de-DE" dirty="0"/>
              <a:t>IDE oder Konsole</a:t>
            </a:r>
          </a:p>
          <a:p>
            <a:pPr lvl="1"/>
            <a:r>
              <a:rPr lang="de-DE" dirty="0"/>
              <a:t>Das Programm selbst</a:t>
            </a:r>
          </a:p>
          <a:p>
            <a:pPr lvl="1"/>
            <a:endParaRPr lang="de-DE" dirty="0"/>
          </a:p>
          <a:p>
            <a:r>
              <a:rPr lang="de-DE" dirty="0"/>
              <a:t>Im folgenden seht ihr, wie man das Programm ausführt und dessen 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16336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15D3A-74FC-4F4D-A332-4BF1F070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04532-3E06-4490-A742-20216C67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Intuition</a:t>
            </a:r>
          </a:p>
          <a:p>
            <a:r>
              <a:rPr lang="de-DE" dirty="0"/>
              <a:t>Wissenstechnologie und das Programm</a:t>
            </a:r>
          </a:p>
          <a:p>
            <a:r>
              <a:rPr lang="de-DE" dirty="0"/>
              <a:t>Methoden</a:t>
            </a:r>
          </a:p>
          <a:p>
            <a:r>
              <a:rPr lang="de-DE" dirty="0"/>
              <a:t>Resultat</a:t>
            </a:r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316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5E4958-C0F5-4D25-ADB3-B33667CD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Intuition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3E8CDA4-5201-4341-BB4B-C1265531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Programm schreiben, mit dessen Hilfe man ein Lottosystem entwickeln kann</a:t>
            </a:r>
          </a:p>
          <a:p>
            <a:r>
              <a:rPr lang="de-DE" dirty="0"/>
              <a:t>Statistiken werden benötigt</a:t>
            </a:r>
          </a:p>
          <a:p>
            <a:pPr lvl="1"/>
            <a:r>
              <a:rPr lang="de-DE" dirty="0"/>
              <a:t>Welche Reihen wurden bereits gezogen?</a:t>
            </a:r>
          </a:p>
          <a:p>
            <a:pPr lvl="1"/>
            <a:r>
              <a:rPr lang="de-DE" dirty="0"/>
              <a:t>Welche zwei Zahlen kommen wie häufig in Kombination vor?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3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08F4-6D79-4F3E-ABBD-4E16B449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Wissenstechnologie und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197D5-CB5C-4FE7-8424-69C82B5E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Wissenstechnologie: Technologien zum Erwerb, Erweitern, Teilen oder Speichern von Wissen</a:t>
            </a:r>
          </a:p>
          <a:p>
            <a:pPr lvl="1"/>
            <a:r>
              <a:rPr lang="de-DE" dirty="0"/>
              <a:t>Basis: Umgang mit Wissen</a:t>
            </a:r>
          </a:p>
          <a:p>
            <a:r>
              <a:rPr lang="de-DE" dirty="0"/>
              <a:t>Lottogewinner: System, um Lottoreihen zu generieren</a:t>
            </a:r>
          </a:p>
          <a:p>
            <a:pPr lvl="1"/>
            <a:r>
              <a:rPr lang="de-DE" dirty="0"/>
              <a:t>Höhere Siegeschance?</a:t>
            </a:r>
          </a:p>
        </p:txBody>
      </p:sp>
    </p:spTree>
    <p:extLst>
      <p:ext uri="{BB962C8B-B14F-4D97-AF65-F5344CB8AC3E}">
        <p14:creationId xmlns:p14="http://schemas.microsoft.com/office/powerpoint/2010/main" val="14305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677FC-E41B-40AF-81AA-9BE1E0C7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Wissenstechnologie und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B3B57-BEBD-49CE-8357-E718E14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Kriterien erfüllt das Lottosystem?</a:t>
            </a:r>
          </a:p>
          <a:p>
            <a:pPr lvl="1"/>
            <a:r>
              <a:rPr lang="de-DE" dirty="0"/>
              <a:t>Speichern von Wissen (Statistiken)</a:t>
            </a:r>
          </a:p>
          <a:p>
            <a:pPr lvl="1"/>
            <a:r>
              <a:rPr lang="de-DE" dirty="0"/>
              <a:t>Erweitern von Wissen (neu generierte Lottozahlen)</a:t>
            </a:r>
          </a:p>
          <a:p>
            <a:pPr lvl="1"/>
            <a:r>
              <a:rPr lang="de-DE" dirty="0"/>
              <a:t>Erwerb von Wissen (Statistiken)</a:t>
            </a:r>
          </a:p>
          <a:p>
            <a:pPr lvl="1"/>
            <a:r>
              <a:rPr lang="de-DE" dirty="0"/>
              <a:t>Teilen von Wissen </a:t>
            </a:r>
            <a:r>
              <a:rPr lang="de-DE" dirty="0">
                <a:latin typeface="Calibri" panose="020F0502020204030204" pitchFamily="34" charset="0"/>
              </a:rPr>
              <a:t>→ Eher indirekt, da es sich nicht um eine Verteilungsplattform handelt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2C9A0-ED16-4E7F-AC45-ADFEFF7F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Wissenstechnologie und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F5643-87AF-4E28-8A4C-F5720D60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das Lottosystem also eine Wissenstechnologie?</a:t>
            </a:r>
          </a:p>
          <a:p>
            <a:endParaRPr lang="de-DE" dirty="0"/>
          </a:p>
          <a:p>
            <a:pPr lvl="1"/>
            <a:r>
              <a:rPr lang="de-DE" sz="3200" b="1" dirty="0"/>
              <a:t>Ja, </a:t>
            </a:r>
            <a:r>
              <a:rPr lang="de-DE" dirty="0"/>
              <a:t>weil es sogar mehr als eines der genannten Kriterien umfasst</a:t>
            </a:r>
          </a:p>
        </p:txBody>
      </p:sp>
    </p:spTree>
    <p:extLst>
      <p:ext uri="{BB962C8B-B14F-4D97-AF65-F5344CB8AC3E}">
        <p14:creationId xmlns:p14="http://schemas.microsoft.com/office/powerpoint/2010/main" val="12449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6DA59-0D87-4B55-B066-C620811C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B2E20-56FF-4672-B0C2-2E61637E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Programmiert in Java</a:t>
            </a:r>
          </a:p>
          <a:p>
            <a:r>
              <a:rPr lang="de-DE" dirty="0"/>
              <a:t>Liest Statistiken ein</a:t>
            </a:r>
          </a:p>
          <a:p>
            <a:r>
              <a:rPr lang="de-DE" dirty="0"/>
              <a:t>Verarbeitet diese </a:t>
            </a:r>
          </a:p>
          <a:p>
            <a:r>
              <a:rPr lang="de-DE" dirty="0"/>
              <a:t>Möglich ein Muster abzuprüfen</a:t>
            </a:r>
          </a:p>
          <a:p>
            <a:pPr lvl="1"/>
            <a:r>
              <a:rPr lang="de-DE" dirty="0"/>
              <a:t>6 Zahlen ein einer Reihe werden mit den bereits gezogenen Reihen verglichen</a:t>
            </a:r>
          </a:p>
          <a:p>
            <a:r>
              <a:rPr lang="de-DE" dirty="0"/>
              <a:t>Eine Lottoreihe wird ausgegeben mit sehr wahrscheinlichen Kombinationen</a:t>
            </a:r>
          </a:p>
        </p:txBody>
      </p:sp>
    </p:spTree>
    <p:extLst>
      <p:ext uri="{BB962C8B-B14F-4D97-AF65-F5344CB8AC3E}">
        <p14:creationId xmlns:p14="http://schemas.microsoft.com/office/powerpoint/2010/main" val="15762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A436A-63A2-401D-A1B9-2A265364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7B56A-C412-4D01-B73A-9FB761F4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Gewinnt man jetzt sicher im Lotto?</a:t>
            </a:r>
          </a:p>
          <a:p>
            <a:pPr lvl="1"/>
            <a:r>
              <a:rPr lang="de-DE" sz="3200" b="1" dirty="0"/>
              <a:t>Nein, </a:t>
            </a:r>
            <a:r>
              <a:rPr lang="de-DE" dirty="0"/>
              <a:t>weil die Wahrscheinlichkeit 6 Richtige zu tippen gleich bleibt</a:t>
            </a:r>
          </a:p>
          <a:p>
            <a:pPr lvl="1"/>
            <a:r>
              <a:rPr lang="de-DE" sz="3200" b="1" dirty="0"/>
              <a:t>Aber, </a:t>
            </a:r>
            <a:r>
              <a:rPr lang="de-DE" dirty="0"/>
              <a:t>es beruht auf Statistik und Wahrscheinlichkeit und gibt das Gefühl bessere Kombinationen zu tippen</a:t>
            </a:r>
          </a:p>
        </p:txBody>
      </p:sp>
    </p:spTree>
    <p:extLst>
      <p:ext uri="{BB962C8B-B14F-4D97-AF65-F5344CB8AC3E}">
        <p14:creationId xmlns:p14="http://schemas.microsoft.com/office/powerpoint/2010/main" val="58597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5A12F-BA69-4F6C-A041-022C0E35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AA439-C03C-4467-92D0-FA6AAF4F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Programm, dass ein Lottosystem erstellt</a:t>
            </a:r>
          </a:p>
          <a:p>
            <a:pPr lvl="1"/>
            <a:r>
              <a:rPr lang="de-DE" dirty="0"/>
              <a:t>Erweiterbar, z.B. durch verschiedene Systeme, aus denen man auswählt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930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269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Schaltkreis</vt:lpstr>
      <vt:lpstr>Lottogewinner</vt:lpstr>
      <vt:lpstr>Überblick</vt:lpstr>
      <vt:lpstr>Intuition</vt:lpstr>
      <vt:lpstr>Wissenstechnologie und das Programm</vt:lpstr>
      <vt:lpstr>Wissenstechnologie und das Programm</vt:lpstr>
      <vt:lpstr>Wissenstechnologie und das Programm</vt:lpstr>
      <vt:lpstr>Methoden</vt:lpstr>
      <vt:lpstr>Methoden</vt:lpstr>
      <vt:lpstr>Resultat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Lottogewinner</dc:title>
  <dc:creator>Manuela</dc:creator>
  <cp:lastModifiedBy>Manuela</cp:lastModifiedBy>
  <cp:revision>3</cp:revision>
  <dcterms:created xsi:type="dcterms:W3CDTF">2017-07-11T09:48:45Z</dcterms:created>
  <dcterms:modified xsi:type="dcterms:W3CDTF">2017-07-11T10:07:37Z</dcterms:modified>
</cp:coreProperties>
</file>