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4DD71-BF5F-477F-8DE3-27AEF691C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Lottogewinner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F8CFB0-7E6E-4632-A6FD-68D6E5DA5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Manuela Winkens, Mehmet Memet</a:t>
            </a:r>
          </a:p>
        </p:txBody>
      </p:sp>
    </p:spTree>
    <p:extLst>
      <p:ext uri="{BB962C8B-B14F-4D97-AF65-F5344CB8AC3E}">
        <p14:creationId xmlns:p14="http://schemas.microsoft.com/office/powerpoint/2010/main" val="254153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5A12F-BA69-4F6C-A041-022C0E35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AA439-C03C-4467-92D0-FA6AAF4F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Beliebig um weitere Systeme erweiterbar</a:t>
            </a:r>
          </a:p>
          <a:p>
            <a:pPr lvl="1"/>
            <a:r>
              <a:rPr lang="de-DE" dirty="0"/>
              <a:t>Z.B. Häufige Kombination von 2 Zahlen</a:t>
            </a:r>
          </a:p>
          <a:p>
            <a:r>
              <a:rPr lang="de-DE" dirty="0"/>
              <a:t>Probleme mit 2D-Arrays und der Ausgabe dieser </a:t>
            </a:r>
          </a:p>
          <a:p>
            <a:pPr lvl="1"/>
            <a:r>
              <a:rPr lang="de-DE" dirty="0"/>
              <a:t>Falsche Zahlen werden ausgegeben (außer bei den Lottoreihen)</a:t>
            </a:r>
          </a:p>
          <a:p>
            <a:r>
              <a:rPr lang="de-DE" dirty="0"/>
              <a:t>Zeitprobleme</a:t>
            </a:r>
          </a:p>
          <a:p>
            <a:pPr lvl="1"/>
            <a:r>
              <a:rPr lang="de-DE" dirty="0"/>
              <a:t> GUI und weitere Systeme nicht mehr machbar</a:t>
            </a:r>
          </a:p>
          <a:p>
            <a:r>
              <a:rPr lang="de-DE" dirty="0"/>
              <a:t>Einlesen der Statistik</a:t>
            </a:r>
          </a:p>
          <a:p>
            <a:pPr lvl="1"/>
            <a:r>
              <a:rPr lang="de-DE" dirty="0"/>
              <a:t>Aus Textdatei in eine </a:t>
            </a:r>
            <a:r>
              <a:rPr lang="de-DE" dirty="0" err="1"/>
              <a:t>ArrayList</a:t>
            </a:r>
            <a:r>
              <a:rPr lang="de-DE" dirty="0"/>
              <a:t>, bzw. manuell in einem 2D-Array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93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69D30-EE0F-47D6-ACDB-59E42E93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52310-A3CC-4B11-B5DF-9813D40B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Voraussetzungen für das Programm</a:t>
            </a:r>
          </a:p>
          <a:p>
            <a:pPr lvl="1"/>
            <a:r>
              <a:rPr lang="de-DE" dirty="0"/>
              <a:t>JDK (Download-Link in der Read-Me) und Java</a:t>
            </a:r>
          </a:p>
          <a:p>
            <a:pPr lvl="1"/>
            <a:r>
              <a:rPr lang="de-DE" dirty="0"/>
              <a:t>IDE oder Konsole</a:t>
            </a:r>
          </a:p>
          <a:p>
            <a:pPr lvl="1"/>
            <a:r>
              <a:rPr lang="de-DE" dirty="0"/>
              <a:t>Das Programm selbst</a:t>
            </a:r>
          </a:p>
          <a:p>
            <a:pPr lvl="1"/>
            <a:endParaRPr lang="de-DE" dirty="0"/>
          </a:p>
          <a:p>
            <a:r>
              <a:rPr lang="de-DE" dirty="0"/>
              <a:t>Im folgenden seht ihr, wie man das Programm ausführt und dessen Funktionalität</a:t>
            </a:r>
          </a:p>
        </p:txBody>
      </p:sp>
    </p:spTree>
    <p:extLst>
      <p:ext uri="{BB962C8B-B14F-4D97-AF65-F5344CB8AC3E}">
        <p14:creationId xmlns:p14="http://schemas.microsoft.com/office/powerpoint/2010/main" val="163368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15D3A-74FC-4F4D-A332-4BF1F070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04532-3E06-4490-A742-20216C67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Intuition</a:t>
            </a:r>
          </a:p>
          <a:p>
            <a:r>
              <a:rPr lang="de-DE" dirty="0"/>
              <a:t>Wissenstechnologie und das Programm</a:t>
            </a:r>
          </a:p>
          <a:p>
            <a:r>
              <a:rPr lang="de-DE" dirty="0"/>
              <a:t>Methoden</a:t>
            </a:r>
          </a:p>
          <a:p>
            <a:r>
              <a:rPr lang="de-DE" dirty="0"/>
              <a:t>Resultat</a:t>
            </a:r>
          </a:p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316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25E4958-C0F5-4D25-ADB3-B33667CD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Intuition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3E8CDA4-5201-4341-BB4B-C1265531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Lottosystem entwickeln</a:t>
            </a:r>
          </a:p>
          <a:p>
            <a:pPr lvl="1"/>
            <a:r>
              <a:rPr lang="de-DE" dirty="0"/>
              <a:t>Nach Häufigkeit sortieren </a:t>
            </a:r>
          </a:p>
          <a:p>
            <a:pPr lvl="1"/>
            <a:r>
              <a:rPr lang="de-DE" dirty="0"/>
              <a:t>In 6 Bereiche unterteilen</a:t>
            </a:r>
          </a:p>
          <a:p>
            <a:pPr lvl="1"/>
            <a:r>
              <a:rPr lang="de-DE" dirty="0"/>
              <a:t>Aus jedem Bereich eine Zahl ausgeben</a:t>
            </a:r>
          </a:p>
          <a:p>
            <a:r>
              <a:rPr lang="de-DE" dirty="0"/>
              <a:t>Statistiken werden benötigt</a:t>
            </a:r>
          </a:p>
          <a:p>
            <a:pPr lvl="1"/>
            <a:r>
              <a:rPr lang="de-DE" dirty="0"/>
              <a:t>Welche Reihen wurden bereits gezogen?</a:t>
            </a:r>
          </a:p>
          <a:p>
            <a:pPr lvl="1"/>
            <a:r>
              <a:rPr lang="de-DE" dirty="0"/>
              <a:t>Weitere Statistiken für weitere Systeme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33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408F4-6D79-4F3E-ABBD-4E16B449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Wissenstechnologie und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197D5-CB5C-4FE7-8424-69C82B5E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Unsere Definition</a:t>
            </a:r>
          </a:p>
          <a:p>
            <a:r>
              <a:rPr lang="de-DE" dirty="0"/>
              <a:t>Wissenstechnologie: Technologien zum Erwerb, Erweitern, Teilen oder Speichern von Wissen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Basis: Umgang mit Wissen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53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677FC-E41B-40AF-81AA-9BE1E0C7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Wissenstechnologie und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B3B57-BEBD-49CE-8357-E718E14D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Kriterien erfüllt das Lottosystem?</a:t>
            </a:r>
          </a:p>
          <a:p>
            <a:pPr lvl="1"/>
            <a:r>
              <a:rPr lang="de-DE" dirty="0"/>
              <a:t>Speichern von Wissen (Statistiken)</a:t>
            </a:r>
          </a:p>
          <a:p>
            <a:pPr lvl="1"/>
            <a:r>
              <a:rPr lang="de-DE" dirty="0"/>
              <a:t>Erweitern von Wissen (neu generierte Lottozahlen)</a:t>
            </a:r>
          </a:p>
          <a:p>
            <a:pPr lvl="1"/>
            <a:r>
              <a:rPr lang="de-DE" dirty="0"/>
              <a:t>Erwerb von Wissen (Statistiken)</a:t>
            </a:r>
          </a:p>
          <a:p>
            <a:pPr lvl="1"/>
            <a:r>
              <a:rPr lang="de-DE" dirty="0"/>
              <a:t>Teilen von Wissen </a:t>
            </a:r>
            <a:r>
              <a:rPr lang="de-DE" dirty="0">
                <a:latin typeface="Calibri" panose="020F0502020204030204" pitchFamily="34" charset="0"/>
              </a:rPr>
              <a:t>→ Eher indirekt, da es sich nicht um eine Verteilungsplattform handelt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0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2C9A0-ED16-4E7F-AC45-ADFEFF7F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Wissenstechnologie und 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F5643-87AF-4E28-8A4C-F5720D60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das Lottosystem also eine Wissenstechnologie?</a:t>
            </a:r>
          </a:p>
          <a:p>
            <a:endParaRPr lang="de-DE" dirty="0"/>
          </a:p>
          <a:p>
            <a:pPr lvl="1"/>
            <a:r>
              <a:rPr lang="de-DE" sz="3200" b="1" dirty="0"/>
              <a:t>Ja, </a:t>
            </a:r>
            <a:r>
              <a:rPr lang="de-DE" dirty="0"/>
              <a:t>weil es sogar mehr als eines der genannten Kriterien umfasst</a:t>
            </a:r>
          </a:p>
        </p:txBody>
      </p:sp>
    </p:spTree>
    <p:extLst>
      <p:ext uri="{BB962C8B-B14F-4D97-AF65-F5344CB8AC3E}">
        <p14:creationId xmlns:p14="http://schemas.microsoft.com/office/powerpoint/2010/main" val="124495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6DA59-0D87-4B55-B066-C620811C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- </a:t>
            </a:r>
            <a:r>
              <a:rPr lang="de-DE" dirty="0" err="1"/>
              <a:t>grundgedanke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B2E20-56FF-4672-B0C2-2E61637E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Programmiert in Java</a:t>
            </a:r>
          </a:p>
          <a:p>
            <a:r>
              <a:rPr lang="de-DE" dirty="0"/>
              <a:t>Liest Statistik ein</a:t>
            </a:r>
          </a:p>
          <a:p>
            <a:r>
              <a:rPr lang="de-DE" dirty="0"/>
              <a:t>Verarbeitet diese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28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E033B-2811-4D9F-98D1-67679486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65EBFA-E58B-4D46-B8CB-EC34CAC3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Möglich ein Muster abzuprüfen</a:t>
            </a:r>
          </a:p>
          <a:p>
            <a:pPr lvl="1"/>
            <a:r>
              <a:rPr lang="de-DE" dirty="0"/>
              <a:t>6 Zahlen ein einer Reihe werden mit den bereits gezogenen Reihen verglichen</a:t>
            </a:r>
          </a:p>
          <a:p>
            <a:r>
              <a:rPr lang="de-DE" dirty="0"/>
              <a:t>6 Zahlenreihen werden ausgegeben</a:t>
            </a:r>
          </a:p>
          <a:p>
            <a:pPr lvl="1"/>
            <a:r>
              <a:rPr lang="de-DE" dirty="0"/>
              <a:t>1 - 49 sortiert nach Häufigkeit</a:t>
            </a:r>
          </a:p>
          <a:p>
            <a:pPr lvl="1"/>
            <a:r>
              <a:rPr lang="de-DE" dirty="0"/>
              <a:t>Unterteilt in 6 Häufigkeitsbereich (sehr häufig – selten)</a:t>
            </a:r>
          </a:p>
          <a:p>
            <a:pPr lvl="1"/>
            <a:r>
              <a:rPr lang="de-DE" dirty="0"/>
              <a:t>Zufällige Auswahl einer Zahl pro Häufigkeitsbereich</a:t>
            </a:r>
          </a:p>
          <a:p>
            <a:r>
              <a:rPr lang="de-DE" dirty="0"/>
              <a:t>Suchfunktion: Zahl suchen und Häufigkeit wird angezeigt</a:t>
            </a:r>
          </a:p>
          <a:p>
            <a:pPr lvl="1"/>
            <a:r>
              <a:rPr lang="de-DE" dirty="0"/>
              <a:t>Fehler tritt auf und lässt sich nicht beheben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41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A436A-63A2-401D-A1B9-2A265364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7B56A-C412-4D01-B73A-9FB761F4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Gewinnt man jetzt sicher im Lotto?</a:t>
            </a:r>
          </a:p>
          <a:p>
            <a:pPr lvl="1"/>
            <a:r>
              <a:rPr lang="de-DE" sz="3200" b="1" dirty="0"/>
              <a:t>Nein, </a:t>
            </a:r>
            <a:r>
              <a:rPr lang="de-DE" dirty="0"/>
              <a:t>weil die Wahrscheinlichkeit 6 Richtige zu tippen gleich bleibt</a:t>
            </a:r>
          </a:p>
          <a:p>
            <a:pPr lvl="1"/>
            <a:r>
              <a:rPr lang="de-DE" sz="3200" b="1" dirty="0"/>
              <a:t>Aber, </a:t>
            </a:r>
            <a:r>
              <a:rPr lang="de-DE" dirty="0"/>
              <a:t>es beruht auf Statistik und Wahrscheinlichkeit und gibt das Gefühl bessere Kombinationen zu tippen</a:t>
            </a:r>
          </a:p>
        </p:txBody>
      </p:sp>
    </p:spTree>
    <p:extLst>
      <p:ext uri="{BB962C8B-B14F-4D97-AF65-F5344CB8AC3E}">
        <p14:creationId xmlns:p14="http://schemas.microsoft.com/office/powerpoint/2010/main" val="58597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332</Words>
  <Application>Microsoft Office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Wingdings</vt:lpstr>
      <vt:lpstr>Schaltkreis</vt:lpstr>
      <vt:lpstr>Lottogewinner</vt:lpstr>
      <vt:lpstr>Überblick</vt:lpstr>
      <vt:lpstr>Intuition</vt:lpstr>
      <vt:lpstr>Wissenstechnologie und das Programm</vt:lpstr>
      <vt:lpstr>Wissenstechnologie und das Programm</vt:lpstr>
      <vt:lpstr>Wissenstechnologie und das Programm</vt:lpstr>
      <vt:lpstr>Methoden - grundgedanke</vt:lpstr>
      <vt:lpstr>Methoden</vt:lpstr>
      <vt:lpstr>Methoden</vt:lpstr>
      <vt:lpstr>Resultat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Lottogewinner</dc:title>
  <dc:creator>Manuela</dc:creator>
  <cp:lastModifiedBy>Manuela</cp:lastModifiedBy>
  <cp:revision>7</cp:revision>
  <dcterms:created xsi:type="dcterms:W3CDTF">2017-07-11T09:48:45Z</dcterms:created>
  <dcterms:modified xsi:type="dcterms:W3CDTF">2017-07-23T14:31:38Z</dcterms:modified>
</cp:coreProperties>
</file>