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3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1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1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7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9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7033-37C3-4BD8-9432-B9161C78149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656F-FFE6-4CE8-9DE2-0AF097369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https://www.lgcns.com/wp-content/uploads/2021/11/996C3C4A5CC7FFDF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r="4647"/>
          <a:stretch/>
        </p:blipFill>
        <p:spPr bwMode="auto">
          <a:xfrm>
            <a:off x="6007082" y="2691086"/>
            <a:ext cx="4393485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136"/>
          <p:cNvSpPr txBox="1">
            <a:spLocks noChangeArrowheads="1"/>
          </p:cNvSpPr>
          <p:nvPr/>
        </p:nvSpPr>
        <p:spPr bwMode="auto">
          <a:xfrm>
            <a:off x="1769269" y="428604"/>
            <a:ext cx="8724900" cy="371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Title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스마트 물류 자동화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SW(Smart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wearHouse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697831" y="879969"/>
            <a:ext cx="8715436" cy="1339529"/>
          </a:xfrm>
          <a:prstGeom prst="roundRect">
            <a:avLst>
              <a:gd name="adj" fmla="val 1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QR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코드로 상품을 인식하고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컨베이어벨트로 분류하는 시스템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웹에서 상품관리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, CPS,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장비 제어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</a:rPr>
              <a:t>AI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</a:rPr>
              <a:t>를 통한 불량품 판별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QR </a:t>
            </a:r>
            <a:r>
              <a:rPr lang="ko-KR" altLang="en-US" dirty="0"/>
              <a:t>코드로 상품을 인식하고</a:t>
            </a:r>
            <a:r>
              <a:rPr lang="en-US" altLang="ko-KR" dirty="0"/>
              <a:t>, </a:t>
            </a:r>
            <a:r>
              <a:rPr lang="ko-KR" altLang="en-US" dirty="0"/>
              <a:t>컨베이어벨트로 분류하는 시스템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dirty="0"/>
              <a:t>-</a:t>
            </a:r>
            <a:r>
              <a:rPr lang="ko-KR" altLang="en-US" dirty="0"/>
              <a:t>웹에서 상품관리</a:t>
            </a:r>
            <a:r>
              <a:rPr lang="en-US" altLang="ko-KR" dirty="0"/>
              <a:t>, CPS, </a:t>
            </a:r>
            <a:r>
              <a:rPr lang="ko-KR" altLang="en-US" dirty="0"/>
              <a:t>장비 제어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dirty="0"/>
              <a:t>-AI</a:t>
            </a:r>
            <a:r>
              <a:rPr lang="ko-KR" altLang="en-US" dirty="0"/>
              <a:t>를 통한 불량품 판별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dirty="0"/>
              <a:t>□ </a:t>
            </a:r>
            <a:r>
              <a:rPr lang="en-US" altLang="ko-KR" dirty="0"/>
              <a:t>Compelling Needs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58711" y="2219494"/>
            <a:ext cx="4429156" cy="4497189"/>
          </a:xfrm>
          <a:prstGeom prst="roundRect">
            <a:avLst>
              <a:gd name="adj" fmla="val 53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97831" y="2219494"/>
            <a:ext cx="4143404" cy="2128061"/>
          </a:xfrm>
          <a:prstGeom prst="roundRect">
            <a:avLst>
              <a:gd name="adj" fmla="val 1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□ Compelling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Needs</a:t>
            </a:r>
          </a:p>
          <a:p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속도와 정확성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QR </a:t>
            </a:r>
            <a:r>
              <a:rPr lang="ko-KR" altLang="en-US" sz="1000" dirty="0">
                <a:solidFill>
                  <a:schemeClr val="tx1"/>
                </a:solidFill>
              </a:rPr>
              <a:t>코드 인식을 통한 자동화는 고속 및 정확한 데이터 수집을 가능하게 하여 빠른 물류 처리 및 정확한 제품 추적을 </a:t>
            </a:r>
            <a:r>
              <a:rPr lang="ko-KR" altLang="en-US" sz="1000" dirty="0" smtClean="0">
                <a:solidFill>
                  <a:schemeClr val="tx1"/>
                </a:solidFill>
              </a:rPr>
              <a:t>지원합니다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실시간 추적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제품을 </a:t>
            </a:r>
            <a:r>
              <a:rPr lang="ko-KR" altLang="en-US" sz="1000" dirty="0">
                <a:solidFill>
                  <a:schemeClr val="tx1"/>
                </a:solidFill>
              </a:rPr>
              <a:t>실시간으로 추적하고 관리할 수 있으므로 재고 관리와 제품 위치 </a:t>
            </a:r>
            <a:r>
              <a:rPr lang="ko-KR" altLang="en-US" sz="1000" dirty="0" smtClean="0">
                <a:solidFill>
                  <a:schemeClr val="tx1"/>
                </a:solidFill>
              </a:rPr>
              <a:t>파악이 용이해집니다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불량품 탐지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AI </a:t>
            </a:r>
            <a:r>
              <a:rPr lang="ko-KR" altLang="en-US" sz="1000" dirty="0">
                <a:solidFill>
                  <a:schemeClr val="tx1"/>
                </a:solidFill>
              </a:rPr>
              <a:t>모델을 사용하여 불량품을 자동으로 감지하면 제품 품질 향상과 소비자 만족도 </a:t>
            </a:r>
            <a:r>
              <a:rPr lang="ko-KR" altLang="en-US" sz="1000" dirty="0" smtClean="0">
                <a:solidFill>
                  <a:schemeClr val="tx1"/>
                </a:solidFill>
              </a:rPr>
              <a:t>증가에 기여합니다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자동화 및 비용 절감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물류 작업을 자동화 하고 인적 노동을 최소화하여 운영 비용을 절감합니다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97831" y="4347554"/>
            <a:ext cx="4143404" cy="2369129"/>
          </a:xfrm>
          <a:prstGeom prst="roundRect">
            <a:avLst>
              <a:gd name="adj" fmla="val 1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□ Skill &amp; Technology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</a:rPr>
              <a:t>QR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코드 인식 기술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OpenCV</a:t>
            </a:r>
            <a:r>
              <a:rPr lang="ko-KR" altLang="en-US" sz="1000" dirty="0" smtClean="0">
                <a:solidFill>
                  <a:schemeClr val="tx1"/>
                </a:solidFill>
              </a:rPr>
              <a:t>와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pyzbar</a:t>
            </a:r>
            <a:r>
              <a:rPr lang="ko-KR" altLang="en-US" sz="1000" dirty="0">
                <a:solidFill>
                  <a:schemeClr val="tx1"/>
                </a:solidFill>
              </a:rPr>
              <a:t>같은 오픈 소스 라이브러리를 사용하여 </a:t>
            </a:r>
            <a:r>
              <a:rPr lang="en-US" altLang="ko-KR" sz="1000" dirty="0">
                <a:solidFill>
                  <a:schemeClr val="tx1"/>
                </a:solidFill>
              </a:rPr>
              <a:t>QR </a:t>
            </a:r>
            <a:r>
              <a:rPr lang="ko-KR" altLang="en-US" sz="1000" dirty="0">
                <a:solidFill>
                  <a:schemeClr val="tx1"/>
                </a:solidFill>
              </a:rPr>
              <a:t>코드를 인식하는 기술을 구현할 수 있어야 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및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AI </a:t>
            </a:r>
            <a:r>
              <a:rPr lang="ko-KR" altLang="en-US" sz="1000" dirty="0" smtClean="0">
                <a:solidFill>
                  <a:schemeClr val="tx1"/>
                </a:solidFill>
              </a:rPr>
              <a:t>모델을 훈련하고 불량품을 탐지하기 위한 머신 러닝 및 딥 러닝 기술과 역량이 필요합니다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웹 </a:t>
            </a:r>
            <a:r>
              <a:rPr lang="ko-KR" altLang="en-US" sz="1000" b="1" dirty="0">
                <a:solidFill>
                  <a:schemeClr val="tx1"/>
                </a:solidFill>
              </a:rPr>
              <a:t>개발</a:t>
            </a:r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웹 기반 인터페이스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개발능력이 </a:t>
            </a:r>
            <a:r>
              <a:rPr lang="ko-KR" altLang="en-US" sz="1000" dirty="0">
                <a:solidFill>
                  <a:schemeClr val="tx1"/>
                </a:solidFill>
              </a:rPr>
              <a:t>필요합니다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</a:rPr>
              <a:t>웹 어플리케이션을 </a:t>
            </a:r>
            <a:r>
              <a:rPr lang="ko-KR" altLang="en-US" sz="1000" dirty="0">
                <a:solidFill>
                  <a:schemeClr val="tx1"/>
                </a:solidFill>
              </a:rPr>
              <a:t>통해 물류 시스템을 모니터링하고 제어할 수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</a:rPr>
              <a:t>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소프트웨어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개발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시스템 제어 및 웹 인터페이스 개발을 위한 </a:t>
            </a:r>
            <a:r>
              <a:rPr lang="ko-KR" altLang="en-US" sz="1000" dirty="0" smtClean="0">
                <a:solidFill>
                  <a:schemeClr val="tx1"/>
                </a:solidFill>
              </a:rPr>
              <a:t> 소프트웨어 </a:t>
            </a:r>
            <a:r>
              <a:rPr lang="ko-KR" altLang="en-US" sz="1000" dirty="0">
                <a:solidFill>
                  <a:schemeClr val="tx1"/>
                </a:solidFill>
              </a:rPr>
              <a:t>개발 능력이 필요합니다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데이터 </a:t>
            </a:r>
            <a:r>
              <a:rPr lang="ko-KR" altLang="en-US" sz="1000" b="1" dirty="0">
                <a:solidFill>
                  <a:schemeClr val="tx1"/>
                </a:solidFill>
              </a:rPr>
              <a:t>보안</a:t>
            </a:r>
            <a:r>
              <a:rPr lang="en-US" altLang="ko-KR" sz="1000" b="1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민감한 </a:t>
            </a:r>
            <a:r>
              <a:rPr lang="ko-KR" altLang="en-US" sz="1000" dirty="0">
                <a:solidFill>
                  <a:schemeClr val="tx1"/>
                </a:solidFill>
              </a:rPr>
              <a:t>물류 데이터의 보안을 유지하기 </a:t>
            </a:r>
            <a:r>
              <a:rPr lang="ko-KR" altLang="en-US" sz="1000" dirty="0" smtClean="0">
                <a:solidFill>
                  <a:schemeClr val="tx1"/>
                </a:solidFill>
              </a:rPr>
              <a:t>위한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ko-KR" altLang="en-US" sz="1000" dirty="0" smtClean="0">
                <a:solidFill>
                  <a:schemeClr val="tx1"/>
                </a:solidFill>
              </a:rPr>
              <a:t> 데이터 보안 </a:t>
            </a:r>
            <a:r>
              <a:rPr lang="ko-KR" altLang="en-US" sz="1000" dirty="0">
                <a:solidFill>
                  <a:schemeClr val="tx1"/>
                </a:solidFill>
              </a:rPr>
              <a:t>기술과 역량이 </a:t>
            </a:r>
            <a:r>
              <a:rPr lang="ko-KR" altLang="en-US" sz="1000" dirty="0" smtClean="0">
                <a:solidFill>
                  <a:schemeClr val="tx1"/>
                </a:solidFill>
              </a:rPr>
              <a:t>필요합니다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58322" y="2282778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Image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6" t="21881" r="29915" b="6644"/>
          <a:stretch/>
        </p:blipFill>
        <p:spPr>
          <a:xfrm>
            <a:off x="7341580" y="943249"/>
            <a:ext cx="1718947" cy="11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211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NT751</dc:creator>
  <cp:lastModifiedBy>NT751</cp:lastModifiedBy>
  <cp:revision>12</cp:revision>
  <dcterms:created xsi:type="dcterms:W3CDTF">2023-09-02T02:02:41Z</dcterms:created>
  <dcterms:modified xsi:type="dcterms:W3CDTF">2023-09-02T05:09:20Z</dcterms:modified>
</cp:coreProperties>
</file>