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58" r:id="rId5"/>
    <p:sldId id="264" r:id="rId6"/>
    <p:sldId id="259" r:id="rId7"/>
    <p:sldId id="260" r:id="rId8"/>
    <p:sldId id="267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7A8F5-6137-437C-B39C-A4CE0738C814}" v="2025" dt="2023-11-09T11:24:39.304"/>
    <p1510:client id="{C907298B-7D49-4ED6-9729-283B48235E78}" v="45" dt="2023-11-19T10:13:21.473"/>
    <p1510:client id="{CB9CE215-4F9E-4775-96E7-89702C92E4E6}" v="691" dt="2023-11-11T15:37:4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4328C-CDAF-4419-84DA-D6533546C7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E9D5F0-A604-4E59-AB75-6CF1D8B2F09B}">
      <dgm:prSet/>
      <dgm:spPr/>
      <dgm:t>
        <a:bodyPr/>
        <a:lstStyle/>
        <a:p>
          <a:r>
            <a:rPr lang="ru-RU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/>
        </a:p>
      </dgm:t>
    </dgm:pt>
    <dgm:pt modelId="{2FFB53C3-4246-4B5A-8840-55E4C9823093}" type="parTrans" cxnId="{AC55569F-D9B0-4122-BD21-23196065CB2A}">
      <dgm:prSet/>
      <dgm:spPr/>
      <dgm:t>
        <a:bodyPr/>
        <a:lstStyle/>
        <a:p>
          <a:endParaRPr lang="en-US"/>
        </a:p>
      </dgm:t>
    </dgm:pt>
    <dgm:pt modelId="{5778F989-0083-4D9A-897E-4A15D7D2ACCC}" type="sibTrans" cxnId="{AC55569F-D9B0-4122-BD21-23196065CB2A}">
      <dgm:prSet/>
      <dgm:spPr/>
      <dgm:t>
        <a:bodyPr/>
        <a:lstStyle/>
        <a:p>
          <a:endParaRPr lang="en-US"/>
        </a:p>
      </dgm:t>
    </dgm:pt>
    <dgm:pt modelId="{77A1C8C0-84D0-4E41-8BB0-956C544970FC}">
      <dgm:prSet/>
      <dgm:spPr/>
      <dgm:t>
        <a:bodyPr/>
        <a:lstStyle/>
        <a:p>
          <a:r>
            <a:rPr lang="ru-RU"/>
            <a:t>Задачи, которые решает проект: </a:t>
          </a:r>
          <a:endParaRPr lang="en-US"/>
        </a:p>
      </dgm:t>
    </dgm:pt>
    <dgm:pt modelId="{0C345CE7-A389-44A9-B2A0-04260543D470}" type="parTrans" cxnId="{4CFEF284-0B60-4B6D-9F85-5BBD2293C4F5}">
      <dgm:prSet/>
      <dgm:spPr/>
      <dgm:t>
        <a:bodyPr/>
        <a:lstStyle/>
        <a:p>
          <a:endParaRPr lang="en-US"/>
        </a:p>
      </dgm:t>
    </dgm:pt>
    <dgm:pt modelId="{B1A8DA2E-6BDC-47A9-8D1F-E23C9230304D}" type="sibTrans" cxnId="{4CFEF284-0B60-4B6D-9F85-5BBD2293C4F5}">
      <dgm:prSet/>
      <dgm:spPr/>
      <dgm:t>
        <a:bodyPr/>
        <a:lstStyle/>
        <a:p>
          <a:endParaRPr lang="en-US"/>
        </a:p>
      </dgm:t>
    </dgm:pt>
    <dgm:pt modelId="{2737361F-3A7F-46EB-B79A-2CC0ECFE67F1}">
      <dgm:prSet/>
      <dgm:spPr/>
      <dgm:t>
        <a:bodyPr/>
        <a:lstStyle/>
        <a:p>
          <a:r>
            <a:rPr lang="ru-RU"/>
            <a:t>Хранение достижений.</a:t>
          </a:r>
          <a:endParaRPr lang="en-US"/>
        </a:p>
      </dgm:t>
    </dgm:pt>
    <dgm:pt modelId="{10355C94-DA99-49D6-AE53-F5B12682C26B}" type="parTrans" cxnId="{B5DD7D36-B157-4DA1-92A3-CC0227F19100}">
      <dgm:prSet/>
      <dgm:spPr/>
      <dgm:t>
        <a:bodyPr/>
        <a:lstStyle/>
        <a:p>
          <a:endParaRPr lang="en-US"/>
        </a:p>
      </dgm:t>
    </dgm:pt>
    <dgm:pt modelId="{B55C3AAC-6A4B-411A-AAA6-1872AE261939}" type="sibTrans" cxnId="{B5DD7D36-B157-4DA1-92A3-CC0227F19100}">
      <dgm:prSet/>
      <dgm:spPr/>
      <dgm:t>
        <a:bodyPr/>
        <a:lstStyle/>
        <a:p>
          <a:endParaRPr lang="en-US"/>
        </a:p>
      </dgm:t>
    </dgm:pt>
    <dgm:pt modelId="{4BF1C5DE-239E-4B35-A1AC-AD9FA1FB7C62}">
      <dgm:prSet/>
      <dgm:spPr/>
      <dgm:t>
        <a:bodyPr/>
        <a:lstStyle/>
        <a:p>
          <a:r>
            <a:rPr lang="ru-RU"/>
            <a:t>Подсчёт очков в зависимости от веса достижения.</a:t>
          </a:r>
          <a:endParaRPr lang="en-US"/>
        </a:p>
      </dgm:t>
    </dgm:pt>
    <dgm:pt modelId="{5D7FEBB9-6905-4FDB-A071-21640367E481}" type="parTrans" cxnId="{D7520FBC-3B49-4375-91D9-13707CA91C98}">
      <dgm:prSet/>
      <dgm:spPr/>
      <dgm:t>
        <a:bodyPr/>
        <a:lstStyle/>
        <a:p>
          <a:endParaRPr lang="en-US"/>
        </a:p>
      </dgm:t>
    </dgm:pt>
    <dgm:pt modelId="{FA484AE6-7D64-40FD-A2F5-243B7527051C}" type="sibTrans" cxnId="{D7520FBC-3B49-4375-91D9-13707CA91C98}">
      <dgm:prSet/>
      <dgm:spPr/>
      <dgm:t>
        <a:bodyPr/>
        <a:lstStyle/>
        <a:p>
          <a:endParaRPr lang="en-US"/>
        </a:p>
      </dgm:t>
    </dgm:pt>
    <dgm:pt modelId="{3FB7706E-B971-40F3-B1F8-7E7DBC7D8D60}">
      <dgm:prSet/>
      <dgm:spPr/>
      <dgm:t>
        <a:bodyPr/>
        <a:lstStyle/>
        <a:p>
          <a:r>
            <a:rPr lang="ru-RU"/>
            <a:t>Предоставление данных в удобочитаемом формате.</a:t>
          </a:r>
          <a:endParaRPr lang="en-US"/>
        </a:p>
      </dgm:t>
    </dgm:pt>
    <dgm:pt modelId="{F407BDC4-C19B-492F-A2BB-CEC8589093BA}" type="parTrans" cxnId="{663E0820-B1F2-4002-B2FA-F005597E20D4}">
      <dgm:prSet/>
      <dgm:spPr/>
      <dgm:t>
        <a:bodyPr/>
        <a:lstStyle/>
        <a:p>
          <a:endParaRPr lang="en-US"/>
        </a:p>
      </dgm:t>
    </dgm:pt>
    <dgm:pt modelId="{2FAC21EE-871D-4B99-A70F-8876D8392D5C}" type="sibTrans" cxnId="{663E0820-B1F2-4002-B2FA-F005597E20D4}">
      <dgm:prSet/>
      <dgm:spPr/>
      <dgm:t>
        <a:bodyPr/>
        <a:lstStyle/>
        <a:p>
          <a:endParaRPr lang="en-US"/>
        </a:p>
      </dgm:t>
    </dgm:pt>
    <dgm:pt modelId="{147C4B13-3059-49DD-A0CE-33AD796433AE}" type="pres">
      <dgm:prSet presAssocID="{3624328C-CDAF-4419-84DA-D6533546C778}" presName="root" presStyleCnt="0">
        <dgm:presLayoutVars>
          <dgm:dir/>
          <dgm:resizeHandles val="exact"/>
        </dgm:presLayoutVars>
      </dgm:prSet>
      <dgm:spPr/>
    </dgm:pt>
    <dgm:pt modelId="{1274673B-730E-4664-BFF0-C6C2BB255199}" type="pres">
      <dgm:prSet presAssocID="{B4E9D5F0-A604-4E59-AB75-6CF1D8B2F09B}" presName="compNode" presStyleCnt="0"/>
      <dgm:spPr/>
    </dgm:pt>
    <dgm:pt modelId="{498EFF54-AB5F-4DEE-836B-457B33DDCE8D}" type="pres">
      <dgm:prSet presAssocID="{B4E9D5F0-A604-4E59-AB75-6CF1D8B2F09B}" presName="bgRect" presStyleLbl="bgShp" presStyleIdx="0" presStyleCnt="2"/>
      <dgm:spPr/>
    </dgm:pt>
    <dgm:pt modelId="{5D9B5B6E-7C77-4241-9771-6AEA94D90714}" type="pres">
      <dgm:prSet presAssocID="{B4E9D5F0-A604-4E59-AB75-6CF1D8B2F0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F6FFA84-5792-4D18-A7E8-42DD44488F51}" type="pres">
      <dgm:prSet presAssocID="{B4E9D5F0-A604-4E59-AB75-6CF1D8B2F09B}" presName="spaceRect" presStyleCnt="0"/>
      <dgm:spPr/>
    </dgm:pt>
    <dgm:pt modelId="{930CC055-561D-40FE-BB36-E5E87681F8B8}" type="pres">
      <dgm:prSet presAssocID="{B4E9D5F0-A604-4E59-AB75-6CF1D8B2F09B}" presName="parTx" presStyleLbl="revTx" presStyleIdx="0" presStyleCnt="3">
        <dgm:presLayoutVars>
          <dgm:chMax val="0"/>
          <dgm:chPref val="0"/>
        </dgm:presLayoutVars>
      </dgm:prSet>
      <dgm:spPr/>
    </dgm:pt>
    <dgm:pt modelId="{44FE7F4F-7737-4698-82BB-E05033FE06A9}" type="pres">
      <dgm:prSet presAssocID="{5778F989-0083-4D9A-897E-4A15D7D2ACCC}" presName="sibTrans" presStyleCnt="0"/>
      <dgm:spPr/>
    </dgm:pt>
    <dgm:pt modelId="{C51888BE-F1E8-4C1B-B954-1DF12034A0D4}" type="pres">
      <dgm:prSet presAssocID="{77A1C8C0-84D0-4E41-8BB0-956C544970FC}" presName="compNode" presStyleCnt="0"/>
      <dgm:spPr/>
    </dgm:pt>
    <dgm:pt modelId="{17F78C37-60B0-46E1-B562-D88E688A96D0}" type="pres">
      <dgm:prSet presAssocID="{77A1C8C0-84D0-4E41-8BB0-956C544970FC}" presName="bgRect" presStyleLbl="bgShp" presStyleIdx="1" presStyleCnt="2"/>
      <dgm:spPr/>
    </dgm:pt>
    <dgm:pt modelId="{CC7C0E05-A513-467A-A333-993D06B04CF5}" type="pres">
      <dgm:prSet presAssocID="{77A1C8C0-84D0-4E41-8BB0-956C54497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иплом"/>
        </a:ext>
      </dgm:extLst>
    </dgm:pt>
    <dgm:pt modelId="{BDCD83B9-9554-4358-94F8-F86678F96A01}" type="pres">
      <dgm:prSet presAssocID="{77A1C8C0-84D0-4E41-8BB0-956C544970FC}" presName="spaceRect" presStyleCnt="0"/>
      <dgm:spPr/>
    </dgm:pt>
    <dgm:pt modelId="{BE3FC836-E971-4E1D-83FF-68B2EE1F1593}" type="pres">
      <dgm:prSet presAssocID="{77A1C8C0-84D0-4E41-8BB0-956C544970FC}" presName="parTx" presStyleLbl="revTx" presStyleIdx="1" presStyleCnt="3">
        <dgm:presLayoutVars>
          <dgm:chMax val="0"/>
          <dgm:chPref val="0"/>
        </dgm:presLayoutVars>
      </dgm:prSet>
      <dgm:spPr/>
    </dgm:pt>
    <dgm:pt modelId="{826425DE-149C-4145-A5D4-1C6C7F18A8EC}" type="pres">
      <dgm:prSet presAssocID="{77A1C8C0-84D0-4E41-8BB0-956C544970FC}" presName="desTx" presStyleLbl="revTx" presStyleIdx="2" presStyleCnt="3">
        <dgm:presLayoutVars/>
      </dgm:prSet>
      <dgm:spPr/>
    </dgm:pt>
  </dgm:ptLst>
  <dgm:cxnLst>
    <dgm:cxn modelId="{35B3CA06-B9C3-4D1E-9AE4-964C7E5EFA44}" type="presOf" srcId="{3FB7706E-B971-40F3-B1F8-7E7DBC7D8D60}" destId="{826425DE-149C-4145-A5D4-1C6C7F18A8EC}" srcOrd="0" destOrd="2" presId="urn:microsoft.com/office/officeart/2018/2/layout/IconVerticalSolidList"/>
    <dgm:cxn modelId="{663E0820-B1F2-4002-B2FA-F005597E20D4}" srcId="{77A1C8C0-84D0-4E41-8BB0-956C544970FC}" destId="{3FB7706E-B971-40F3-B1F8-7E7DBC7D8D60}" srcOrd="2" destOrd="0" parTransId="{F407BDC4-C19B-492F-A2BB-CEC8589093BA}" sibTransId="{2FAC21EE-871D-4B99-A70F-8876D8392D5C}"/>
    <dgm:cxn modelId="{B5DD7D36-B157-4DA1-92A3-CC0227F19100}" srcId="{77A1C8C0-84D0-4E41-8BB0-956C544970FC}" destId="{2737361F-3A7F-46EB-B79A-2CC0ECFE67F1}" srcOrd="0" destOrd="0" parTransId="{10355C94-DA99-49D6-AE53-F5B12682C26B}" sibTransId="{B55C3AAC-6A4B-411A-AAA6-1872AE261939}"/>
    <dgm:cxn modelId="{7DF28D6B-46CF-4115-8527-A9A8E69D44BD}" type="presOf" srcId="{B4E9D5F0-A604-4E59-AB75-6CF1D8B2F09B}" destId="{930CC055-561D-40FE-BB36-E5E87681F8B8}" srcOrd="0" destOrd="0" presId="urn:microsoft.com/office/officeart/2018/2/layout/IconVerticalSolidList"/>
    <dgm:cxn modelId="{D1F62A70-E192-49EA-AD6D-9D3507490D56}" type="presOf" srcId="{3624328C-CDAF-4419-84DA-D6533546C778}" destId="{147C4B13-3059-49DD-A0CE-33AD796433AE}" srcOrd="0" destOrd="0" presId="urn:microsoft.com/office/officeart/2018/2/layout/IconVerticalSolidList"/>
    <dgm:cxn modelId="{FB2DE357-B158-4E2F-B4B3-68CED5B60EE4}" type="presOf" srcId="{4BF1C5DE-239E-4B35-A1AC-AD9FA1FB7C62}" destId="{826425DE-149C-4145-A5D4-1C6C7F18A8EC}" srcOrd="0" destOrd="1" presId="urn:microsoft.com/office/officeart/2018/2/layout/IconVerticalSolidList"/>
    <dgm:cxn modelId="{9F1DEE7C-0714-4DE8-8E8B-E55DA71FC7F2}" type="presOf" srcId="{2737361F-3A7F-46EB-B79A-2CC0ECFE67F1}" destId="{826425DE-149C-4145-A5D4-1C6C7F18A8EC}" srcOrd="0" destOrd="0" presId="urn:microsoft.com/office/officeart/2018/2/layout/IconVerticalSolidList"/>
    <dgm:cxn modelId="{6063A583-778E-4813-B9E2-226A00824A2B}" type="presOf" srcId="{77A1C8C0-84D0-4E41-8BB0-956C544970FC}" destId="{BE3FC836-E971-4E1D-83FF-68B2EE1F1593}" srcOrd="0" destOrd="0" presId="urn:microsoft.com/office/officeart/2018/2/layout/IconVerticalSolidList"/>
    <dgm:cxn modelId="{4CFEF284-0B60-4B6D-9F85-5BBD2293C4F5}" srcId="{3624328C-CDAF-4419-84DA-D6533546C778}" destId="{77A1C8C0-84D0-4E41-8BB0-956C544970FC}" srcOrd="1" destOrd="0" parTransId="{0C345CE7-A389-44A9-B2A0-04260543D470}" sibTransId="{B1A8DA2E-6BDC-47A9-8D1F-E23C9230304D}"/>
    <dgm:cxn modelId="{AC55569F-D9B0-4122-BD21-23196065CB2A}" srcId="{3624328C-CDAF-4419-84DA-D6533546C778}" destId="{B4E9D5F0-A604-4E59-AB75-6CF1D8B2F09B}" srcOrd="0" destOrd="0" parTransId="{2FFB53C3-4246-4B5A-8840-55E4C9823093}" sibTransId="{5778F989-0083-4D9A-897E-4A15D7D2ACCC}"/>
    <dgm:cxn modelId="{D7520FBC-3B49-4375-91D9-13707CA91C98}" srcId="{77A1C8C0-84D0-4E41-8BB0-956C544970FC}" destId="{4BF1C5DE-239E-4B35-A1AC-AD9FA1FB7C62}" srcOrd="1" destOrd="0" parTransId="{5D7FEBB9-6905-4FDB-A071-21640367E481}" sibTransId="{FA484AE6-7D64-40FD-A2F5-243B7527051C}"/>
    <dgm:cxn modelId="{2289FBF5-8CDD-4B64-8B88-C4C2F85CC3BD}" type="presParOf" srcId="{147C4B13-3059-49DD-A0CE-33AD796433AE}" destId="{1274673B-730E-4664-BFF0-C6C2BB255199}" srcOrd="0" destOrd="0" presId="urn:microsoft.com/office/officeart/2018/2/layout/IconVerticalSolidList"/>
    <dgm:cxn modelId="{DECDC812-A1B7-4697-8A48-5B41B8992B2B}" type="presParOf" srcId="{1274673B-730E-4664-BFF0-C6C2BB255199}" destId="{498EFF54-AB5F-4DEE-836B-457B33DDCE8D}" srcOrd="0" destOrd="0" presId="urn:microsoft.com/office/officeart/2018/2/layout/IconVerticalSolidList"/>
    <dgm:cxn modelId="{028B7B06-26AC-45A0-BED9-6C7802E76A8F}" type="presParOf" srcId="{1274673B-730E-4664-BFF0-C6C2BB255199}" destId="{5D9B5B6E-7C77-4241-9771-6AEA94D90714}" srcOrd="1" destOrd="0" presId="urn:microsoft.com/office/officeart/2018/2/layout/IconVerticalSolidList"/>
    <dgm:cxn modelId="{E39B376C-2F1B-4941-A004-7D0FEEC7A0DA}" type="presParOf" srcId="{1274673B-730E-4664-BFF0-C6C2BB255199}" destId="{8F6FFA84-5792-4D18-A7E8-42DD44488F51}" srcOrd="2" destOrd="0" presId="urn:microsoft.com/office/officeart/2018/2/layout/IconVerticalSolidList"/>
    <dgm:cxn modelId="{3AA12680-0C9B-42F7-B1C8-2B8B4C8F77FD}" type="presParOf" srcId="{1274673B-730E-4664-BFF0-C6C2BB255199}" destId="{930CC055-561D-40FE-BB36-E5E87681F8B8}" srcOrd="3" destOrd="0" presId="urn:microsoft.com/office/officeart/2018/2/layout/IconVerticalSolidList"/>
    <dgm:cxn modelId="{0D10936D-6B45-469F-85EA-DB430D75AA4A}" type="presParOf" srcId="{147C4B13-3059-49DD-A0CE-33AD796433AE}" destId="{44FE7F4F-7737-4698-82BB-E05033FE06A9}" srcOrd="1" destOrd="0" presId="urn:microsoft.com/office/officeart/2018/2/layout/IconVerticalSolidList"/>
    <dgm:cxn modelId="{555D648E-C6E3-420C-A105-D2D9D864395C}" type="presParOf" srcId="{147C4B13-3059-49DD-A0CE-33AD796433AE}" destId="{C51888BE-F1E8-4C1B-B954-1DF12034A0D4}" srcOrd="2" destOrd="0" presId="urn:microsoft.com/office/officeart/2018/2/layout/IconVerticalSolidList"/>
    <dgm:cxn modelId="{96C02986-213E-48BC-99DA-088E9B79059F}" type="presParOf" srcId="{C51888BE-F1E8-4C1B-B954-1DF12034A0D4}" destId="{17F78C37-60B0-46E1-B562-D88E688A96D0}" srcOrd="0" destOrd="0" presId="urn:microsoft.com/office/officeart/2018/2/layout/IconVerticalSolidList"/>
    <dgm:cxn modelId="{6514F204-9FF0-4B21-B7DE-7B96819D1902}" type="presParOf" srcId="{C51888BE-F1E8-4C1B-B954-1DF12034A0D4}" destId="{CC7C0E05-A513-467A-A333-993D06B04CF5}" srcOrd="1" destOrd="0" presId="urn:microsoft.com/office/officeart/2018/2/layout/IconVerticalSolidList"/>
    <dgm:cxn modelId="{F361B91E-B2ED-48F7-99D1-AC14E7D57E43}" type="presParOf" srcId="{C51888BE-F1E8-4C1B-B954-1DF12034A0D4}" destId="{BDCD83B9-9554-4358-94F8-F86678F96A01}" srcOrd="2" destOrd="0" presId="urn:microsoft.com/office/officeart/2018/2/layout/IconVerticalSolidList"/>
    <dgm:cxn modelId="{5A8B0ABB-F532-48CA-8058-A4C5D3FE0C8F}" type="presParOf" srcId="{C51888BE-F1E8-4C1B-B954-1DF12034A0D4}" destId="{BE3FC836-E971-4E1D-83FF-68B2EE1F1593}" srcOrd="3" destOrd="0" presId="urn:microsoft.com/office/officeart/2018/2/layout/IconVerticalSolidList"/>
    <dgm:cxn modelId="{3FCBC730-32AC-4ED0-A64D-C500984B2DB4}" type="presParOf" srcId="{C51888BE-F1E8-4C1B-B954-1DF12034A0D4}" destId="{826425DE-149C-4145-A5D4-1C6C7F18A8E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FF54-AB5F-4DEE-836B-457B33DDCE8D}">
      <dsp:nvSpPr>
        <dsp:cNvPr id="0" name=""/>
        <dsp:cNvSpPr/>
      </dsp:nvSpPr>
      <dsp:spPr>
        <a:xfrm>
          <a:off x="0" y="630004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5B6E-7C77-4241-9771-6AEA94D90714}">
      <dsp:nvSpPr>
        <dsp:cNvPr id="0" name=""/>
        <dsp:cNvSpPr/>
      </dsp:nvSpPr>
      <dsp:spPr>
        <a:xfrm>
          <a:off x="351833" y="891698"/>
          <a:ext cx="639696" cy="639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C055-561D-40FE-BB36-E5E87681F8B8}">
      <dsp:nvSpPr>
        <dsp:cNvPr id="0" name=""/>
        <dsp:cNvSpPr/>
      </dsp:nvSpPr>
      <dsp:spPr>
        <a:xfrm>
          <a:off x="1343362" y="630004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 sz="2500" kern="1200"/>
        </a:p>
      </dsp:txBody>
      <dsp:txXfrm>
        <a:off x="1343362" y="630004"/>
        <a:ext cx="9163093" cy="1163084"/>
      </dsp:txXfrm>
    </dsp:sp>
    <dsp:sp modelId="{17F78C37-60B0-46E1-B562-D88E688A96D0}">
      <dsp:nvSpPr>
        <dsp:cNvPr id="0" name=""/>
        <dsp:cNvSpPr/>
      </dsp:nvSpPr>
      <dsp:spPr>
        <a:xfrm>
          <a:off x="0" y="2083859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0E05-A513-467A-A333-993D06B04CF5}">
      <dsp:nvSpPr>
        <dsp:cNvPr id="0" name=""/>
        <dsp:cNvSpPr/>
      </dsp:nvSpPr>
      <dsp:spPr>
        <a:xfrm>
          <a:off x="351833" y="2345553"/>
          <a:ext cx="639696" cy="639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FC836-E971-4E1D-83FF-68B2EE1F1593}">
      <dsp:nvSpPr>
        <dsp:cNvPr id="0" name=""/>
        <dsp:cNvSpPr/>
      </dsp:nvSpPr>
      <dsp:spPr>
        <a:xfrm>
          <a:off x="1343362" y="2083859"/>
          <a:ext cx="4727905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Задачи, которые решает проект: </a:t>
          </a:r>
          <a:endParaRPr lang="en-US" sz="2500" kern="1200"/>
        </a:p>
      </dsp:txBody>
      <dsp:txXfrm>
        <a:off x="1343362" y="2083859"/>
        <a:ext cx="4727905" cy="1163084"/>
      </dsp:txXfrm>
    </dsp:sp>
    <dsp:sp modelId="{826425DE-149C-4145-A5D4-1C6C7F18A8EC}">
      <dsp:nvSpPr>
        <dsp:cNvPr id="0" name=""/>
        <dsp:cNvSpPr/>
      </dsp:nvSpPr>
      <dsp:spPr>
        <a:xfrm>
          <a:off x="6071267" y="2083859"/>
          <a:ext cx="4435188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Хранение достижений.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Подсчёт очков в зависимости от веса достижения.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Предоставление данных в удобочитаемом формате.</a:t>
          </a:r>
          <a:endParaRPr lang="en-US" sz="1400" kern="1200"/>
        </a:p>
      </dsp:txBody>
      <dsp:txXfrm>
        <a:off x="6071267" y="2083859"/>
        <a:ext cx="4435188" cy="116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6FA1-0D19-C153-430D-A2023034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105" y="2744662"/>
            <a:ext cx="7312122" cy="2387600"/>
          </a:xfrm>
        </p:spPr>
        <p:txBody>
          <a:bodyPr>
            <a:normAutofit/>
          </a:bodyPr>
          <a:lstStyle/>
          <a:p>
            <a:pPr algn="r"/>
            <a:r>
              <a:rPr lang="ru-RU" sz="4800" baseline="0" dirty="0">
                <a:solidFill>
                  <a:srgbClr val="FFFFFF"/>
                </a:solidFill>
                <a:latin typeface="Calibri Light"/>
              </a:rPr>
              <a:t>Система учёта достижений учащихся</a:t>
            </a:r>
            <a:r>
              <a:rPr lang="ru-RU" sz="48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​</a:t>
            </a:r>
            <a:endParaRPr lang="ru-RU" sz="48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B15BA-CAD2-B8F2-BD75-782C30162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Автор: Болсуновский Ростислав Сергеевич</a:t>
            </a:r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A678A-C686-C8A8-302F-FF7D4EE5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Развитие проекта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AC25B-1783-F669-BC11-3EBB24A7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11" y="1647496"/>
            <a:ext cx="6092878" cy="5212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Возможно расширение функционала, например: добавить "дневник", в который можно будет заносить информацию о оценках учащихся.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Перевод приложения на общую БД на сервере, чтобы контролировать информацию было легче.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E703-7CCB-C170-38A9-9FB8153C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ru-RU" sz="4800">
                <a:ea typeface="Calibri Light"/>
                <a:cs typeface="Calibri Light"/>
              </a:rPr>
              <a:t>О проекте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54FD4B-D2A2-BA85-B352-86E7EE551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8941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2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2859-FFB8-D5F1-2388-496EC145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Технологии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2164F-0FFF-968B-7424-AD7A90E9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 проекте использовались библиотеки: 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PyQt5 для создания графического приложения. Использовались классы: </a:t>
            </a:r>
            <a:r>
              <a:rPr lang="ru-RU" dirty="0" err="1">
                <a:ea typeface="Calibri"/>
                <a:cs typeface="Calibri"/>
              </a:rPr>
              <a:t>QTableWidgetItem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QColor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QMenu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QAction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QDialog</a:t>
            </a:r>
            <a:r>
              <a:rPr lang="ru-RU" dirty="0">
                <a:ea typeface="Calibri"/>
                <a:cs typeface="Calibri"/>
              </a:rPr>
              <a:t> и др.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sqlite3 для общения с базой данных. </a:t>
            </a:r>
          </a:p>
          <a:p>
            <a:pPr marL="457200" indent="-457200"/>
            <a:r>
              <a:rPr lang="ru-RU" err="1">
                <a:ea typeface="Calibri"/>
                <a:cs typeface="Calibri"/>
              </a:rPr>
              <a:t>python-docx</a:t>
            </a:r>
            <a:r>
              <a:rPr lang="ru-RU" dirty="0">
                <a:ea typeface="Calibri"/>
                <a:cs typeface="Calibri"/>
              </a:rPr>
              <a:t> для создания </a:t>
            </a:r>
            <a:r>
              <a:rPr lang="ru-RU" err="1">
                <a:ea typeface="Calibri"/>
                <a:cs typeface="Calibri"/>
              </a:rPr>
              <a:t>docx</a:t>
            </a:r>
            <a:r>
              <a:rPr lang="ru-RU" dirty="0">
                <a:ea typeface="Calibri"/>
                <a:cs typeface="Calibri"/>
              </a:rPr>
              <a:t>-файлов.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A64F-B7D7-4B96-9847-1EDB40D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7CDE3-6EAE-56A1-6310-7BDA31D4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8911" cy="5087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Основной функционал приложения разбит между модулями:</a:t>
            </a:r>
          </a:p>
          <a:p>
            <a:r>
              <a:rPr lang="ru-RU" sz="2000" dirty="0">
                <a:ea typeface="+mn-lt"/>
                <a:cs typeface="+mn-lt"/>
              </a:rPr>
              <a:t>Модуль main.py управляет приложением.</a:t>
            </a:r>
            <a:endParaRPr lang="ru-RU" sz="2000" dirty="0">
              <a:ea typeface="Calibri"/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workspace.py</a:t>
            </a:r>
            <a:r>
              <a:rPr lang="ru-RU" sz="2000" dirty="0">
                <a:ea typeface="+mn-lt"/>
                <a:cs typeface="+mn-lt"/>
              </a:rPr>
              <a:t> отвечает за рабочую область, где производится основная работа.</a:t>
            </a:r>
            <a:endParaRPr lang="ru-RU" sz="2000" dirty="0"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database</a:t>
            </a:r>
            <a:r>
              <a:rPr lang="ru-RU" sz="2000" dirty="0">
                <a:ea typeface="+mn-lt"/>
                <a:cs typeface="+mn-lt"/>
              </a:rPr>
              <a:t>_script.py содержит класс Database, который отвечает за общение с базой данных.</a:t>
            </a:r>
            <a:endParaRPr lang="ru-RU" sz="2000" dirty="0"/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file</a:t>
            </a:r>
            <a:r>
              <a:rPr lang="ru-RU" sz="2000" dirty="0">
                <a:ea typeface="+mn-lt"/>
                <a:cs typeface="+mn-lt"/>
              </a:rPr>
              <a:t>_generator.py содержит класс </a:t>
            </a:r>
            <a:r>
              <a:rPr lang="ru-RU" sz="2000" err="1">
                <a:ea typeface="+mn-lt"/>
                <a:cs typeface="+mn-lt"/>
              </a:rPr>
              <a:t>CreateWordFile</a:t>
            </a:r>
            <a:r>
              <a:rPr lang="ru-RU" sz="2000" dirty="0">
                <a:ea typeface="+mn-lt"/>
                <a:cs typeface="+mn-lt"/>
              </a:rPr>
              <a:t>, который отвечает за создание </a:t>
            </a:r>
            <a:r>
              <a:rPr lang="ru-RU" sz="2000" err="1">
                <a:ea typeface="+mn-lt"/>
                <a:cs typeface="+mn-lt"/>
              </a:rPr>
              <a:t>docx</a:t>
            </a:r>
            <a:r>
              <a:rPr lang="ru-RU" sz="2000" dirty="0">
                <a:ea typeface="+mn-lt"/>
                <a:cs typeface="+mn-lt"/>
              </a:rPr>
              <a:t>-файла с таблицей.</a:t>
            </a:r>
          </a:p>
          <a:p>
            <a:r>
              <a:rPr lang="ru-RU" sz="2000" dirty="0">
                <a:ea typeface="Calibri"/>
                <a:cs typeface="Calibri"/>
              </a:rPr>
              <a:t>Модуль constants.py содержит константы.</a:t>
            </a:r>
          </a:p>
          <a:p>
            <a:r>
              <a:rPr lang="ru-RU" sz="2000" dirty="0">
                <a:ea typeface="Calibri"/>
                <a:cs typeface="Calibri"/>
              </a:rPr>
              <a:t>Модуль settings_menu.py содержит класс </a:t>
            </a:r>
            <a:r>
              <a:rPr lang="ru-RU" sz="2000" dirty="0" err="1">
                <a:ea typeface="Calibri"/>
                <a:cs typeface="Calibri"/>
              </a:rPr>
              <a:t>SettingsMenu</a:t>
            </a:r>
            <a:r>
              <a:rPr lang="ru-RU" sz="2000" dirty="0">
                <a:ea typeface="Calibri"/>
                <a:cs typeface="Calibri"/>
              </a:rPr>
              <a:t>, который отвечает за меню настроек приложения.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3203753F-C442-E38B-59AA-EBA068F6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91" y="1930049"/>
            <a:ext cx="3204482" cy="38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A155-BC39-97E0-B3CC-57A6D35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БД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C33E6-4614-A08B-C389-5E600CEB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6749127" cy="5162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Таблицы:</a:t>
            </a:r>
            <a:endParaRPr lang="ru-RU" dirty="0"/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Grade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средний балл учеников и кол-во ударников и отличников.</a:t>
            </a:r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Type содержит виды достижений и их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разбалловку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Aspects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аспекты.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Other_data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класс, номер класса и время учёбы.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Places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занимаемые места.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MainTable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описание достижения, участников, промежуток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врмени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Levels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уровень достижения(школьный, муниципальный...)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80308B89-F04F-45F3-F586-47890948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666" y="125584"/>
            <a:ext cx="1842395" cy="672845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1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8E14F-7C3B-175C-8C6E-1380264C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Модуль main.py</a:t>
            </a:r>
            <a:endParaRPr lang="ru-RU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58C42-FF89-76FD-7202-65788CB2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Содержит классы:</a:t>
            </a:r>
            <a:endParaRPr lang="en-US" sz="2400"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AchievementControl, который отвечает за основное окно приложения: загружает таблицу успехов за год.</a:t>
            </a:r>
            <a:endParaRPr lang="ru-RU" sz="2400">
              <a:ea typeface="Calibri"/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RegistrationWindow отвечает за регистрационную форму, при первом открытии приложения.</a:t>
            </a:r>
            <a:endParaRPr lang="en-US" sz="2400"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Info отвечает за справку о приложении.</a:t>
            </a:r>
            <a:endParaRPr lang="ru-RU" sz="240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электроника, снимок экрана, дисплей">
            <a:extLst>
              <a:ext uri="{FF2B5EF4-FFF2-40B4-BE49-F238E27FC236}">
                <a16:creationId xmlns:a16="http://schemas.microsoft.com/office/drawing/2014/main" id="{1C3EDB3E-1729-0DE6-B732-14E3B1D0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9" y="885583"/>
            <a:ext cx="5154203" cy="32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71C8-B39D-E6AB-0E9F-2C5341DB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3700">
                <a:ea typeface="Calibri Light"/>
                <a:cs typeface="Calibri Light"/>
              </a:rPr>
              <a:t>Модуль workspace.py</a:t>
            </a:r>
            <a:endParaRPr lang="ru-RU" sz="3700"/>
          </a:p>
        </p:txBody>
      </p:sp>
      <p:grpSp>
        <p:nvGrpSpPr>
          <p:cNvPr id="74" name="Group 6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45754-3B20-34BB-3A7F-7B0A70D0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ea typeface="Calibri" panose="020F0502020204030204"/>
                <a:cs typeface="Calibri" panose="020F0502020204030204"/>
              </a:rPr>
              <a:t>Содержит классы:</a:t>
            </a:r>
            <a:endParaRPr lang="ru-RU" sz="2000">
              <a:cs typeface="Calibri"/>
            </a:endParaRPr>
          </a:p>
          <a:p>
            <a:pPr marL="457200" indent="-457200"/>
            <a:r>
              <a:rPr lang="ru-RU" sz="2000" dirty="0" err="1">
                <a:ea typeface="Calibri"/>
                <a:cs typeface="Calibri"/>
              </a:rPr>
              <a:t>WorkspaceWindow</a:t>
            </a:r>
            <a:r>
              <a:rPr lang="ru-RU" sz="2000" dirty="0">
                <a:ea typeface="Calibri"/>
                <a:cs typeface="Calibri"/>
              </a:rPr>
              <a:t> отвечающий за рабочую область, то есть представление таблицы в удобочитаемом формате и общение пользователя с базой данных, через графический интерфейс.</a:t>
            </a:r>
          </a:p>
          <a:p>
            <a:pPr marL="457200" indent="-457200"/>
            <a:r>
              <a:rPr lang="ru-RU" sz="2000" dirty="0" err="1">
                <a:ea typeface="Calibri"/>
                <a:cs typeface="Calibri"/>
              </a:rPr>
              <a:t>FindWindow</a:t>
            </a:r>
            <a:r>
              <a:rPr lang="ru-RU" sz="2000" dirty="0">
                <a:ea typeface="Calibri"/>
                <a:cs typeface="Calibri"/>
              </a:rPr>
              <a:t>, класс отвечающий за окно фильтров.</a:t>
            </a:r>
          </a:p>
          <a:p>
            <a:endParaRPr lang="ru-RU" sz="2000">
              <a:ea typeface="Calibri"/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B88A7A9-104A-969E-930A-2713E7E0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73" y="1084780"/>
            <a:ext cx="5122903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258A3-FCA3-EECB-2645-4B2E011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Немного скриншотов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5853AC0-35B2-E8BC-FD6C-D39B1A2B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1809037"/>
            <a:ext cx="3685032" cy="331088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385CD03-2A78-1391-D446-979F3329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1818229"/>
            <a:ext cx="3685032" cy="32924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69301-7E5F-D1B4-7B2B-F45C5505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Результаты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D3824-5BCB-8FE5-72AF-B85A64B6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Я создал графическое приложение, которое упрощает работу воспитателей/классных руководителей.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Научился работать с библиотекой </a:t>
            </a:r>
            <a:r>
              <a:rPr lang="ru-RU" dirty="0" err="1">
                <a:ea typeface="Calibri"/>
                <a:cs typeface="Calibri"/>
              </a:rPr>
              <a:t>PyQT</a:t>
            </a:r>
            <a:r>
              <a:rPr lang="ru-RU" dirty="0">
                <a:ea typeface="Calibri"/>
                <a:cs typeface="Calibri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6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Система учёта достижений учащихся​</vt:lpstr>
      <vt:lpstr>О проекте</vt:lpstr>
      <vt:lpstr>Технологии</vt:lpstr>
      <vt:lpstr>Структура проекта</vt:lpstr>
      <vt:lpstr>Структура БД</vt:lpstr>
      <vt:lpstr>Модуль main.py</vt:lpstr>
      <vt:lpstr>Модуль workspace.py</vt:lpstr>
      <vt:lpstr>Немного скриншотов</vt:lpstr>
      <vt:lpstr>Результаты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538</cp:revision>
  <dcterms:created xsi:type="dcterms:W3CDTF">2023-11-09T07:57:13Z</dcterms:created>
  <dcterms:modified xsi:type="dcterms:W3CDTF">2023-11-19T10:14:02Z</dcterms:modified>
</cp:coreProperties>
</file>