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46FE2-1C26-4D68-857C-0364AD131D64}" v="5" dt="2024-02-14T15:20:56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A4EBB-D7C9-4B58-8394-3E4815712CB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F8F366-088F-4537-8511-F6105C79C36F}">
      <dgm:prSet/>
      <dgm:spPr/>
      <dgm:t>
        <a:bodyPr/>
        <a:lstStyle/>
        <a:p>
          <a:r>
            <a:rPr lang="ru-RU"/>
            <a:t>Пиксельная изометрическая</a:t>
          </a:r>
          <a:r>
            <a:rPr lang="en-US"/>
            <a:t> 2D</a:t>
          </a:r>
          <a:r>
            <a:rPr lang="ru-RU"/>
            <a:t> игра, метроидвания.</a:t>
          </a:r>
          <a:endParaRPr lang="en-US"/>
        </a:p>
      </dgm:t>
    </dgm:pt>
    <dgm:pt modelId="{C9B53B16-0119-4F4C-8B34-780B4A48420C}" type="parTrans" cxnId="{1B4847EE-B566-4F56-AE24-C4D3494C3349}">
      <dgm:prSet/>
      <dgm:spPr/>
      <dgm:t>
        <a:bodyPr/>
        <a:lstStyle/>
        <a:p>
          <a:endParaRPr lang="en-US"/>
        </a:p>
      </dgm:t>
    </dgm:pt>
    <dgm:pt modelId="{BED7B455-E05A-4758-84A3-033B184CBDD3}" type="sibTrans" cxnId="{1B4847EE-B566-4F56-AE24-C4D3494C3349}">
      <dgm:prSet/>
      <dgm:spPr/>
      <dgm:t>
        <a:bodyPr/>
        <a:lstStyle/>
        <a:p>
          <a:endParaRPr lang="en-US"/>
        </a:p>
      </dgm:t>
    </dgm:pt>
    <dgm:pt modelId="{1D7B62D5-BCF1-4635-9146-8C9CEC90D65D}">
      <dgm:prSet/>
      <dgm:spPr/>
      <dgm:t>
        <a:bodyPr/>
        <a:lstStyle/>
        <a:p>
          <a:r>
            <a:rPr lang="ru-RU"/>
            <a:t>Игра о последнем путешественнике в фантастическом мире. Задача в игре исследовать мир, побеждать монстров на своём пути.</a:t>
          </a:r>
          <a:endParaRPr lang="en-US"/>
        </a:p>
      </dgm:t>
    </dgm:pt>
    <dgm:pt modelId="{9B13E638-43DE-43CB-80E7-43B34FFC0181}" type="parTrans" cxnId="{329AF631-8B20-4896-B9D0-9751E9A3D5E2}">
      <dgm:prSet/>
      <dgm:spPr/>
      <dgm:t>
        <a:bodyPr/>
        <a:lstStyle/>
        <a:p>
          <a:endParaRPr lang="en-US"/>
        </a:p>
      </dgm:t>
    </dgm:pt>
    <dgm:pt modelId="{293E0ADD-6401-4244-81E1-76ECC6FA47E8}" type="sibTrans" cxnId="{329AF631-8B20-4896-B9D0-9751E9A3D5E2}">
      <dgm:prSet/>
      <dgm:spPr/>
      <dgm:t>
        <a:bodyPr/>
        <a:lstStyle/>
        <a:p>
          <a:endParaRPr lang="en-US"/>
        </a:p>
      </dgm:t>
    </dgm:pt>
    <dgm:pt modelId="{2C9AF04A-BCFD-4A94-A2BD-05116FE4E35F}" type="pres">
      <dgm:prSet presAssocID="{FEBA4EBB-D7C9-4B58-8394-3E4815712CB7}" presName="vert0" presStyleCnt="0">
        <dgm:presLayoutVars>
          <dgm:dir/>
          <dgm:animOne val="branch"/>
          <dgm:animLvl val="lvl"/>
        </dgm:presLayoutVars>
      </dgm:prSet>
      <dgm:spPr/>
    </dgm:pt>
    <dgm:pt modelId="{469C5A18-D700-4DAE-B04C-29E4D1589752}" type="pres">
      <dgm:prSet presAssocID="{CEF8F366-088F-4537-8511-F6105C79C36F}" presName="thickLine" presStyleLbl="alignNode1" presStyleIdx="0" presStyleCnt="2"/>
      <dgm:spPr/>
    </dgm:pt>
    <dgm:pt modelId="{1075E01B-8B9C-4251-BEB4-01EC8435BFEE}" type="pres">
      <dgm:prSet presAssocID="{CEF8F366-088F-4537-8511-F6105C79C36F}" presName="horz1" presStyleCnt="0"/>
      <dgm:spPr/>
    </dgm:pt>
    <dgm:pt modelId="{6679A2F2-DFEA-4A5C-8056-6176D82CCC9B}" type="pres">
      <dgm:prSet presAssocID="{CEF8F366-088F-4537-8511-F6105C79C36F}" presName="tx1" presStyleLbl="revTx" presStyleIdx="0" presStyleCnt="2"/>
      <dgm:spPr/>
    </dgm:pt>
    <dgm:pt modelId="{F63245FD-73DF-4CA5-B5E8-A07618F4865A}" type="pres">
      <dgm:prSet presAssocID="{CEF8F366-088F-4537-8511-F6105C79C36F}" presName="vert1" presStyleCnt="0"/>
      <dgm:spPr/>
    </dgm:pt>
    <dgm:pt modelId="{1F348C21-6FEC-463C-B57C-6093B94D58ED}" type="pres">
      <dgm:prSet presAssocID="{1D7B62D5-BCF1-4635-9146-8C9CEC90D65D}" presName="thickLine" presStyleLbl="alignNode1" presStyleIdx="1" presStyleCnt="2"/>
      <dgm:spPr/>
    </dgm:pt>
    <dgm:pt modelId="{C3E60204-8E73-43FD-B07D-477F299DD228}" type="pres">
      <dgm:prSet presAssocID="{1D7B62D5-BCF1-4635-9146-8C9CEC90D65D}" presName="horz1" presStyleCnt="0"/>
      <dgm:spPr/>
    </dgm:pt>
    <dgm:pt modelId="{6610AB84-0904-4139-8B80-5F296F1D529B}" type="pres">
      <dgm:prSet presAssocID="{1D7B62D5-BCF1-4635-9146-8C9CEC90D65D}" presName="tx1" presStyleLbl="revTx" presStyleIdx="1" presStyleCnt="2"/>
      <dgm:spPr/>
    </dgm:pt>
    <dgm:pt modelId="{D11D6B1E-742F-4EF3-9AEF-BFC40210A0D9}" type="pres">
      <dgm:prSet presAssocID="{1D7B62D5-BCF1-4635-9146-8C9CEC90D65D}" presName="vert1" presStyleCnt="0"/>
      <dgm:spPr/>
    </dgm:pt>
  </dgm:ptLst>
  <dgm:cxnLst>
    <dgm:cxn modelId="{329AF631-8B20-4896-B9D0-9751E9A3D5E2}" srcId="{FEBA4EBB-D7C9-4B58-8394-3E4815712CB7}" destId="{1D7B62D5-BCF1-4635-9146-8C9CEC90D65D}" srcOrd="1" destOrd="0" parTransId="{9B13E638-43DE-43CB-80E7-43B34FFC0181}" sibTransId="{293E0ADD-6401-4244-81E1-76ECC6FA47E8}"/>
    <dgm:cxn modelId="{2B22D16F-AFC3-44E3-95A4-EFF0411B0085}" type="presOf" srcId="{CEF8F366-088F-4537-8511-F6105C79C36F}" destId="{6679A2F2-DFEA-4A5C-8056-6176D82CCC9B}" srcOrd="0" destOrd="0" presId="urn:microsoft.com/office/officeart/2008/layout/LinedList"/>
    <dgm:cxn modelId="{F98939B0-1E6A-4C2B-8536-0B1DEFF0689C}" type="presOf" srcId="{1D7B62D5-BCF1-4635-9146-8C9CEC90D65D}" destId="{6610AB84-0904-4139-8B80-5F296F1D529B}" srcOrd="0" destOrd="0" presId="urn:microsoft.com/office/officeart/2008/layout/LinedList"/>
    <dgm:cxn modelId="{F5E6AFBF-BD35-43AD-87E1-4FFAAFB34F80}" type="presOf" srcId="{FEBA4EBB-D7C9-4B58-8394-3E4815712CB7}" destId="{2C9AF04A-BCFD-4A94-A2BD-05116FE4E35F}" srcOrd="0" destOrd="0" presId="urn:microsoft.com/office/officeart/2008/layout/LinedList"/>
    <dgm:cxn modelId="{1B4847EE-B566-4F56-AE24-C4D3494C3349}" srcId="{FEBA4EBB-D7C9-4B58-8394-3E4815712CB7}" destId="{CEF8F366-088F-4537-8511-F6105C79C36F}" srcOrd="0" destOrd="0" parTransId="{C9B53B16-0119-4F4C-8B34-780B4A48420C}" sibTransId="{BED7B455-E05A-4758-84A3-033B184CBDD3}"/>
    <dgm:cxn modelId="{8CE02CA5-FF79-49B5-B36A-1CEC464C29E8}" type="presParOf" srcId="{2C9AF04A-BCFD-4A94-A2BD-05116FE4E35F}" destId="{469C5A18-D700-4DAE-B04C-29E4D1589752}" srcOrd="0" destOrd="0" presId="urn:microsoft.com/office/officeart/2008/layout/LinedList"/>
    <dgm:cxn modelId="{B3D042F6-0BD0-4846-8C64-CCA82C1DECE6}" type="presParOf" srcId="{2C9AF04A-BCFD-4A94-A2BD-05116FE4E35F}" destId="{1075E01B-8B9C-4251-BEB4-01EC8435BFEE}" srcOrd="1" destOrd="0" presId="urn:microsoft.com/office/officeart/2008/layout/LinedList"/>
    <dgm:cxn modelId="{E5F9D174-30CD-4D4F-9251-75DD86CEA2A7}" type="presParOf" srcId="{1075E01B-8B9C-4251-BEB4-01EC8435BFEE}" destId="{6679A2F2-DFEA-4A5C-8056-6176D82CCC9B}" srcOrd="0" destOrd="0" presId="urn:microsoft.com/office/officeart/2008/layout/LinedList"/>
    <dgm:cxn modelId="{5353D501-9331-42DB-88FA-F34865DFB3E7}" type="presParOf" srcId="{1075E01B-8B9C-4251-BEB4-01EC8435BFEE}" destId="{F63245FD-73DF-4CA5-B5E8-A07618F4865A}" srcOrd="1" destOrd="0" presId="urn:microsoft.com/office/officeart/2008/layout/LinedList"/>
    <dgm:cxn modelId="{19C9FEA0-8D6E-47F3-AEA5-6CC0ABC9F57C}" type="presParOf" srcId="{2C9AF04A-BCFD-4A94-A2BD-05116FE4E35F}" destId="{1F348C21-6FEC-463C-B57C-6093B94D58ED}" srcOrd="2" destOrd="0" presId="urn:microsoft.com/office/officeart/2008/layout/LinedList"/>
    <dgm:cxn modelId="{F6C60216-7BD0-45D7-8817-DE3832816890}" type="presParOf" srcId="{2C9AF04A-BCFD-4A94-A2BD-05116FE4E35F}" destId="{C3E60204-8E73-43FD-B07D-477F299DD228}" srcOrd="3" destOrd="0" presId="urn:microsoft.com/office/officeart/2008/layout/LinedList"/>
    <dgm:cxn modelId="{90941D34-B068-401E-95AF-80F44B9904D9}" type="presParOf" srcId="{C3E60204-8E73-43FD-B07D-477F299DD228}" destId="{6610AB84-0904-4139-8B80-5F296F1D529B}" srcOrd="0" destOrd="0" presId="urn:microsoft.com/office/officeart/2008/layout/LinedList"/>
    <dgm:cxn modelId="{E1A2658B-2E73-4BEC-8CD9-E5EF02DA8052}" type="presParOf" srcId="{C3E60204-8E73-43FD-B07D-477F299DD228}" destId="{D11D6B1E-742F-4EF3-9AEF-BFC40210A0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A61F9E-6D7D-4CC7-8D26-3E1F3A9293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E7C8CA-9F75-4B3A-A9A2-0AB4EA9228FE}">
      <dgm:prSet/>
      <dgm:spPr/>
      <dgm:t>
        <a:bodyPr/>
        <a:lstStyle/>
        <a:p>
          <a:r>
            <a:rPr lang="ru-RU"/>
            <a:t>Библиотека </a:t>
          </a:r>
          <a:r>
            <a:rPr lang="en-US"/>
            <a:t>moderngl</a:t>
          </a:r>
          <a:r>
            <a:rPr lang="ru-RU"/>
            <a:t>.</a:t>
          </a:r>
          <a:endParaRPr lang="en-US"/>
        </a:p>
      </dgm:t>
    </dgm:pt>
    <dgm:pt modelId="{077D2E50-BD98-40CE-8E06-28E671A14F58}" type="parTrans" cxnId="{FC276D5E-6894-4E13-8531-83DD6202CA4D}">
      <dgm:prSet/>
      <dgm:spPr/>
      <dgm:t>
        <a:bodyPr/>
        <a:lstStyle/>
        <a:p>
          <a:endParaRPr lang="en-US"/>
        </a:p>
      </dgm:t>
    </dgm:pt>
    <dgm:pt modelId="{2B3968A9-B096-48B2-9B1F-FE48C80D9EFC}" type="sibTrans" cxnId="{FC276D5E-6894-4E13-8531-83DD6202CA4D}">
      <dgm:prSet/>
      <dgm:spPr/>
      <dgm:t>
        <a:bodyPr/>
        <a:lstStyle/>
        <a:p>
          <a:endParaRPr lang="en-US"/>
        </a:p>
      </dgm:t>
    </dgm:pt>
    <dgm:pt modelId="{67686436-96C8-4ADF-A0DF-151AA47E88D9}">
      <dgm:prSet/>
      <dgm:spPr/>
      <dgm:t>
        <a:bodyPr/>
        <a:lstStyle/>
        <a:p>
          <a:r>
            <a:rPr lang="ru-RU"/>
            <a:t>Библиотека </a:t>
          </a:r>
          <a:r>
            <a:rPr lang="en-US"/>
            <a:t>pygame</a:t>
          </a:r>
          <a:r>
            <a:rPr lang="ru-RU"/>
            <a:t>.</a:t>
          </a:r>
          <a:endParaRPr lang="en-US"/>
        </a:p>
      </dgm:t>
    </dgm:pt>
    <dgm:pt modelId="{0F4EF592-D924-4150-801D-DA5D0E70A7A9}" type="parTrans" cxnId="{46C20B00-0C99-4355-B757-BB120A754C08}">
      <dgm:prSet/>
      <dgm:spPr/>
      <dgm:t>
        <a:bodyPr/>
        <a:lstStyle/>
        <a:p>
          <a:endParaRPr lang="en-US"/>
        </a:p>
      </dgm:t>
    </dgm:pt>
    <dgm:pt modelId="{00063B61-61A5-4F6A-A13D-30CACEFF3AE2}" type="sibTrans" cxnId="{46C20B00-0C99-4355-B757-BB120A754C08}">
      <dgm:prSet/>
      <dgm:spPr/>
      <dgm:t>
        <a:bodyPr/>
        <a:lstStyle/>
        <a:p>
          <a:endParaRPr lang="en-US"/>
        </a:p>
      </dgm:t>
    </dgm:pt>
    <dgm:pt modelId="{6E040A3A-331C-40DD-8C25-1BFC2A64E680}">
      <dgm:prSet/>
      <dgm:spPr/>
      <dgm:t>
        <a:bodyPr/>
        <a:lstStyle/>
        <a:p>
          <a:r>
            <a:rPr lang="ru-RU"/>
            <a:t>Дополнительно используется язык программирования шейдеров </a:t>
          </a:r>
          <a:r>
            <a:rPr lang="en-US"/>
            <a:t>GLSL(Graphic Library Shader Language)</a:t>
          </a:r>
          <a:r>
            <a:rPr lang="ru-RU"/>
            <a:t>.</a:t>
          </a:r>
          <a:endParaRPr lang="en-US"/>
        </a:p>
      </dgm:t>
    </dgm:pt>
    <dgm:pt modelId="{3A98A804-557A-470E-AB97-31213EECD188}" type="parTrans" cxnId="{F5FEF4F2-65D7-4434-A578-E69E6EF3D7FD}">
      <dgm:prSet/>
      <dgm:spPr/>
      <dgm:t>
        <a:bodyPr/>
        <a:lstStyle/>
        <a:p>
          <a:endParaRPr lang="en-US"/>
        </a:p>
      </dgm:t>
    </dgm:pt>
    <dgm:pt modelId="{BC91D8AB-E402-41E7-BF02-32AEDE83B8E5}" type="sibTrans" cxnId="{F5FEF4F2-65D7-4434-A578-E69E6EF3D7FD}">
      <dgm:prSet/>
      <dgm:spPr/>
      <dgm:t>
        <a:bodyPr/>
        <a:lstStyle/>
        <a:p>
          <a:endParaRPr lang="en-US"/>
        </a:p>
      </dgm:t>
    </dgm:pt>
    <dgm:pt modelId="{B477891E-4830-4BD9-AF7D-FAB26B50A127}">
      <dgm:prSet/>
      <dgm:spPr/>
      <dgm:t>
        <a:bodyPr/>
        <a:lstStyle/>
        <a:p>
          <a:r>
            <a:rPr lang="ru-RU"/>
            <a:t>Файлы формата *</a:t>
          </a:r>
          <a:r>
            <a:rPr lang="en-US"/>
            <a:t>.json.</a:t>
          </a:r>
        </a:p>
      </dgm:t>
    </dgm:pt>
    <dgm:pt modelId="{FA43C4DF-2277-4E66-BC8F-E51E33C59F64}" type="parTrans" cxnId="{07D222C5-8CDD-450C-A3FE-7AB1EE2842EF}">
      <dgm:prSet/>
      <dgm:spPr/>
      <dgm:t>
        <a:bodyPr/>
        <a:lstStyle/>
        <a:p>
          <a:endParaRPr lang="en-US"/>
        </a:p>
      </dgm:t>
    </dgm:pt>
    <dgm:pt modelId="{D80676F4-C476-41A6-9BDC-5398BD3E80A5}" type="sibTrans" cxnId="{07D222C5-8CDD-450C-A3FE-7AB1EE2842EF}">
      <dgm:prSet/>
      <dgm:spPr/>
      <dgm:t>
        <a:bodyPr/>
        <a:lstStyle/>
        <a:p>
          <a:endParaRPr lang="en-US"/>
        </a:p>
      </dgm:t>
    </dgm:pt>
    <dgm:pt modelId="{B7142FFB-61CB-441C-AC0D-26CA247A4022}">
      <dgm:prSet/>
      <dgm:spPr/>
      <dgm:t>
        <a:bodyPr/>
        <a:lstStyle/>
        <a:p>
          <a:r>
            <a:rPr lang="ru-RU"/>
            <a:t>Библиотека </a:t>
          </a:r>
          <a:r>
            <a:rPr lang="en-US"/>
            <a:t>json.</a:t>
          </a:r>
        </a:p>
      </dgm:t>
    </dgm:pt>
    <dgm:pt modelId="{CD065636-93D5-43D0-9C8A-2FB526E85E03}" type="parTrans" cxnId="{65706CB2-D960-4EEF-BAA4-93448688ADCB}">
      <dgm:prSet/>
      <dgm:spPr/>
      <dgm:t>
        <a:bodyPr/>
        <a:lstStyle/>
        <a:p>
          <a:endParaRPr lang="en-US"/>
        </a:p>
      </dgm:t>
    </dgm:pt>
    <dgm:pt modelId="{B133FC21-ED53-4699-BFC7-01C8C8723D90}" type="sibTrans" cxnId="{65706CB2-D960-4EEF-BAA4-93448688ADCB}">
      <dgm:prSet/>
      <dgm:spPr/>
      <dgm:t>
        <a:bodyPr/>
        <a:lstStyle/>
        <a:p>
          <a:endParaRPr lang="en-US"/>
        </a:p>
      </dgm:t>
    </dgm:pt>
    <dgm:pt modelId="{6B3CA4D7-3B95-47AF-A8A3-0FBA890CDE0E}" type="pres">
      <dgm:prSet presAssocID="{00A61F9E-6D7D-4CC7-8D26-3E1F3A929390}" presName="root" presStyleCnt="0">
        <dgm:presLayoutVars>
          <dgm:dir/>
          <dgm:resizeHandles val="exact"/>
        </dgm:presLayoutVars>
      </dgm:prSet>
      <dgm:spPr/>
    </dgm:pt>
    <dgm:pt modelId="{BD376BDB-6341-402F-98D8-08BD8E756F8A}" type="pres">
      <dgm:prSet presAssocID="{35E7C8CA-9F75-4B3A-A9A2-0AB4EA9228FE}" presName="compNode" presStyleCnt="0"/>
      <dgm:spPr/>
    </dgm:pt>
    <dgm:pt modelId="{CE29707F-DBB5-4B56-AE15-CEADFF42DA2B}" type="pres">
      <dgm:prSet presAssocID="{35E7C8CA-9F75-4B3A-A9A2-0AB4EA9228FE}" presName="bgRect" presStyleLbl="bgShp" presStyleIdx="0" presStyleCnt="5"/>
      <dgm:spPr/>
    </dgm:pt>
    <dgm:pt modelId="{E30ED9F0-0713-4873-9A6F-F484AEA4EECC}" type="pres">
      <dgm:prSet presAssocID="{35E7C8CA-9F75-4B3A-A9A2-0AB4EA9228F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3093CD56-8968-4CCC-B6C5-0825CA737541}" type="pres">
      <dgm:prSet presAssocID="{35E7C8CA-9F75-4B3A-A9A2-0AB4EA9228FE}" presName="spaceRect" presStyleCnt="0"/>
      <dgm:spPr/>
    </dgm:pt>
    <dgm:pt modelId="{75ECAA56-85DB-409A-8EB6-87F84E68FB55}" type="pres">
      <dgm:prSet presAssocID="{35E7C8CA-9F75-4B3A-A9A2-0AB4EA9228FE}" presName="parTx" presStyleLbl="revTx" presStyleIdx="0" presStyleCnt="5">
        <dgm:presLayoutVars>
          <dgm:chMax val="0"/>
          <dgm:chPref val="0"/>
        </dgm:presLayoutVars>
      </dgm:prSet>
      <dgm:spPr/>
    </dgm:pt>
    <dgm:pt modelId="{7088CD2C-9196-419E-AF6B-5DCF003B07CD}" type="pres">
      <dgm:prSet presAssocID="{2B3968A9-B096-48B2-9B1F-FE48C80D9EFC}" presName="sibTrans" presStyleCnt="0"/>
      <dgm:spPr/>
    </dgm:pt>
    <dgm:pt modelId="{067E7BEA-9497-4D75-83B4-0709D6DF263D}" type="pres">
      <dgm:prSet presAssocID="{67686436-96C8-4ADF-A0DF-151AA47E88D9}" presName="compNode" presStyleCnt="0"/>
      <dgm:spPr/>
    </dgm:pt>
    <dgm:pt modelId="{393A06D5-8F0C-4974-8423-E272E1760A10}" type="pres">
      <dgm:prSet presAssocID="{67686436-96C8-4ADF-A0DF-151AA47E88D9}" presName="bgRect" presStyleLbl="bgShp" presStyleIdx="1" presStyleCnt="5"/>
      <dgm:spPr/>
    </dgm:pt>
    <dgm:pt modelId="{D06F50C3-02D9-4698-970F-024AFAE3F3B9}" type="pres">
      <dgm:prSet presAssocID="{67686436-96C8-4ADF-A0DF-151AA47E88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ниги"/>
        </a:ext>
      </dgm:extLst>
    </dgm:pt>
    <dgm:pt modelId="{3160EDEC-7B15-48B9-AD80-5C078CBDB973}" type="pres">
      <dgm:prSet presAssocID="{67686436-96C8-4ADF-A0DF-151AA47E88D9}" presName="spaceRect" presStyleCnt="0"/>
      <dgm:spPr/>
    </dgm:pt>
    <dgm:pt modelId="{29EC8015-7F56-4917-BDFF-1AC2C19AFAA5}" type="pres">
      <dgm:prSet presAssocID="{67686436-96C8-4ADF-A0DF-151AA47E88D9}" presName="parTx" presStyleLbl="revTx" presStyleIdx="1" presStyleCnt="5">
        <dgm:presLayoutVars>
          <dgm:chMax val="0"/>
          <dgm:chPref val="0"/>
        </dgm:presLayoutVars>
      </dgm:prSet>
      <dgm:spPr/>
    </dgm:pt>
    <dgm:pt modelId="{F2DA1B17-29B3-49AF-978D-D8B6B8C30E43}" type="pres">
      <dgm:prSet presAssocID="{00063B61-61A5-4F6A-A13D-30CACEFF3AE2}" presName="sibTrans" presStyleCnt="0"/>
      <dgm:spPr/>
    </dgm:pt>
    <dgm:pt modelId="{87481558-36AF-4117-8F3B-59F75B3E907E}" type="pres">
      <dgm:prSet presAssocID="{6E040A3A-331C-40DD-8C25-1BFC2A64E680}" presName="compNode" presStyleCnt="0"/>
      <dgm:spPr/>
    </dgm:pt>
    <dgm:pt modelId="{8DD731B6-182A-42CB-BED9-402A85D9B305}" type="pres">
      <dgm:prSet presAssocID="{6E040A3A-331C-40DD-8C25-1BFC2A64E680}" presName="bgRect" presStyleLbl="bgShp" presStyleIdx="2" presStyleCnt="5"/>
      <dgm:spPr/>
    </dgm:pt>
    <dgm:pt modelId="{02612179-2001-4E24-B145-6F91383B3BCC}" type="pres">
      <dgm:prSet presAssocID="{6E040A3A-331C-40DD-8C25-1BFC2A64E6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Язык"/>
        </a:ext>
      </dgm:extLst>
    </dgm:pt>
    <dgm:pt modelId="{357C9982-9628-4EAC-A9C7-88A85248E213}" type="pres">
      <dgm:prSet presAssocID="{6E040A3A-331C-40DD-8C25-1BFC2A64E680}" presName="spaceRect" presStyleCnt="0"/>
      <dgm:spPr/>
    </dgm:pt>
    <dgm:pt modelId="{09EC9479-FC4E-4810-AF73-8DA28B0B3510}" type="pres">
      <dgm:prSet presAssocID="{6E040A3A-331C-40DD-8C25-1BFC2A64E680}" presName="parTx" presStyleLbl="revTx" presStyleIdx="2" presStyleCnt="5">
        <dgm:presLayoutVars>
          <dgm:chMax val="0"/>
          <dgm:chPref val="0"/>
        </dgm:presLayoutVars>
      </dgm:prSet>
      <dgm:spPr/>
    </dgm:pt>
    <dgm:pt modelId="{F2E90593-8CA0-4EBE-A8AD-6D59A279560A}" type="pres">
      <dgm:prSet presAssocID="{BC91D8AB-E402-41E7-BF02-32AEDE83B8E5}" presName="sibTrans" presStyleCnt="0"/>
      <dgm:spPr/>
    </dgm:pt>
    <dgm:pt modelId="{8B4A247F-DA86-4D41-BE0B-F982F327E342}" type="pres">
      <dgm:prSet presAssocID="{B477891E-4830-4BD9-AF7D-FAB26B50A127}" presName="compNode" presStyleCnt="0"/>
      <dgm:spPr/>
    </dgm:pt>
    <dgm:pt modelId="{70A6C15B-E4B1-49F9-9466-96DEA1FC9CF8}" type="pres">
      <dgm:prSet presAssocID="{B477891E-4830-4BD9-AF7D-FAB26B50A127}" presName="bgRect" presStyleLbl="bgShp" presStyleIdx="3" presStyleCnt="5"/>
      <dgm:spPr/>
    </dgm:pt>
    <dgm:pt modelId="{3B64EEB0-9790-4714-8331-F35B2A5E52D6}" type="pres">
      <dgm:prSet presAssocID="{B477891E-4830-4BD9-AF7D-FAB26B50A12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F05AB5F-4891-41D0-8F44-494ADA5C53B3}" type="pres">
      <dgm:prSet presAssocID="{B477891E-4830-4BD9-AF7D-FAB26B50A127}" presName="spaceRect" presStyleCnt="0"/>
      <dgm:spPr/>
    </dgm:pt>
    <dgm:pt modelId="{B063C949-A95B-4917-9358-348917B4928A}" type="pres">
      <dgm:prSet presAssocID="{B477891E-4830-4BD9-AF7D-FAB26B50A127}" presName="parTx" presStyleLbl="revTx" presStyleIdx="3" presStyleCnt="5">
        <dgm:presLayoutVars>
          <dgm:chMax val="0"/>
          <dgm:chPref val="0"/>
        </dgm:presLayoutVars>
      </dgm:prSet>
      <dgm:spPr/>
    </dgm:pt>
    <dgm:pt modelId="{0BF61F85-E794-4158-9F6D-174EF858ADCA}" type="pres">
      <dgm:prSet presAssocID="{D80676F4-C476-41A6-9BDC-5398BD3E80A5}" presName="sibTrans" presStyleCnt="0"/>
      <dgm:spPr/>
    </dgm:pt>
    <dgm:pt modelId="{0AA95B07-EE6B-4252-A385-8D99A932891B}" type="pres">
      <dgm:prSet presAssocID="{B7142FFB-61CB-441C-AC0D-26CA247A4022}" presName="compNode" presStyleCnt="0"/>
      <dgm:spPr/>
    </dgm:pt>
    <dgm:pt modelId="{D1B5FEA8-7E84-474E-99D7-DF2D591AB668}" type="pres">
      <dgm:prSet presAssocID="{B7142FFB-61CB-441C-AC0D-26CA247A4022}" presName="bgRect" presStyleLbl="bgShp" presStyleIdx="4" presStyleCnt="5"/>
      <dgm:spPr/>
    </dgm:pt>
    <dgm:pt modelId="{B7E93895-C36C-4D46-9464-578BFA6DAB10}" type="pres">
      <dgm:prSet presAssocID="{B7142FFB-61CB-441C-AC0D-26CA247A40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иск"/>
        </a:ext>
      </dgm:extLst>
    </dgm:pt>
    <dgm:pt modelId="{82060E7B-D843-4D5D-B887-C88B5A9EE058}" type="pres">
      <dgm:prSet presAssocID="{B7142FFB-61CB-441C-AC0D-26CA247A4022}" presName="spaceRect" presStyleCnt="0"/>
      <dgm:spPr/>
    </dgm:pt>
    <dgm:pt modelId="{47458E6D-1751-4622-8A2F-BDF51EA46EEA}" type="pres">
      <dgm:prSet presAssocID="{B7142FFB-61CB-441C-AC0D-26CA247A402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6C20B00-0C99-4355-B757-BB120A754C08}" srcId="{00A61F9E-6D7D-4CC7-8D26-3E1F3A929390}" destId="{67686436-96C8-4ADF-A0DF-151AA47E88D9}" srcOrd="1" destOrd="0" parTransId="{0F4EF592-D924-4150-801D-DA5D0E70A7A9}" sibTransId="{00063B61-61A5-4F6A-A13D-30CACEFF3AE2}"/>
    <dgm:cxn modelId="{40FAB525-47C5-44B4-B89C-F31B6CF1449A}" type="presOf" srcId="{00A61F9E-6D7D-4CC7-8D26-3E1F3A929390}" destId="{6B3CA4D7-3B95-47AF-A8A3-0FBA890CDE0E}" srcOrd="0" destOrd="0" presId="urn:microsoft.com/office/officeart/2018/2/layout/IconVerticalSolidList"/>
    <dgm:cxn modelId="{86096D26-E4C4-479A-A268-43980E5E1B9F}" type="presOf" srcId="{B477891E-4830-4BD9-AF7D-FAB26B50A127}" destId="{B063C949-A95B-4917-9358-348917B4928A}" srcOrd="0" destOrd="0" presId="urn:microsoft.com/office/officeart/2018/2/layout/IconVerticalSolidList"/>
    <dgm:cxn modelId="{11020629-7DF9-4BF7-8F43-331011441F80}" type="presOf" srcId="{6E040A3A-331C-40DD-8C25-1BFC2A64E680}" destId="{09EC9479-FC4E-4810-AF73-8DA28B0B3510}" srcOrd="0" destOrd="0" presId="urn:microsoft.com/office/officeart/2018/2/layout/IconVerticalSolidList"/>
    <dgm:cxn modelId="{FC276D5E-6894-4E13-8531-83DD6202CA4D}" srcId="{00A61F9E-6D7D-4CC7-8D26-3E1F3A929390}" destId="{35E7C8CA-9F75-4B3A-A9A2-0AB4EA9228FE}" srcOrd="0" destOrd="0" parTransId="{077D2E50-BD98-40CE-8E06-28E671A14F58}" sibTransId="{2B3968A9-B096-48B2-9B1F-FE48C80D9EFC}"/>
    <dgm:cxn modelId="{58F7DC42-9ADA-4C41-9192-62860B611D5E}" type="presOf" srcId="{67686436-96C8-4ADF-A0DF-151AA47E88D9}" destId="{29EC8015-7F56-4917-BDFF-1AC2C19AFAA5}" srcOrd="0" destOrd="0" presId="urn:microsoft.com/office/officeart/2018/2/layout/IconVerticalSolidList"/>
    <dgm:cxn modelId="{65706CB2-D960-4EEF-BAA4-93448688ADCB}" srcId="{00A61F9E-6D7D-4CC7-8D26-3E1F3A929390}" destId="{B7142FFB-61CB-441C-AC0D-26CA247A4022}" srcOrd="4" destOrd="0" parTransId="{CD065636-93D5-43D0-9C8A-2FB526E85E03}" sibTransId="{B133FC21-ED53-4699-BFC7-01C8C8723D90}"/>
    <dgm:cxn modelId="{D63861B4-4387-421B-8F9D-0CF1D4954F55}" type="presOf" srcId="{35E7C8CA-9F75-4B3A-A9A2-0AB4EA9228FE}" destId="{75ECAA56-85DB-409A-8EB6-87F84E68FB55}" srcOrd="0" destOrd="0" presId="urn:microsoft.com/office/officeart/2018/2/layout/IconVerticalSolidList"/>
    <dgm:cxn modelId="{07D222C5-8CDD-450C-A3FE-7AB1EE2842EF}" srcId="{00A61F9E-6D7D-4CC7-8D26-3E1F3A929390}" destId="{B477891E-4830-4BD9-AF7D-FAB26B50A127}" srcOrd="3" destOrd="0" parTransId="{FA43C4DF-2277-4E66-BC8F-E51E33C59F64}" sibTransId="{D80676F4-C476-41A6-9BDC-5398BD3E80A5}"/>
    <dgm:cxn modelId="{F5BFADE1-8179-4D99-B277-51E79513FE8C}" type="presOf" srcId="{B7142FFB-61CB-441C-AC0D-26CA247A4022}" destId="{47458E6D-1751-4622-8A2F-BDF51EA46EEA}" srcOrd="0" destOrd="0" presId="urn:microsoft.com/office/officeart/2018/2/layout/IconVerticalSolidList"/>
    <dgm:cxn modelId="{F5FEF4F2-65D7-4434-A578-E69E6EF3D7FD}" srcId="{00A61F9E-6D7D-4CC7-8D26-3E1F3A929390}" destId="{6E040A3A-331C-40DD-8C25-1BFC2A64E680}" srcOrd="2" destOrd="0" parTransId="{3A98A804-557A-470E-AB97-31213EECD188}" sibTransId="{BC91D8AB-E402-41E7-BF02-32AEDE83B8E5}"/>
    <dgm:cxn modelId="{79440242-E282-412C-83A1-1518C357308A}" type="presParOf" srcId="{6B3CA4D7-3B95-47AF-A8A3-0FBA890CDE0E}" destId="{BD376BDB-6341-402F-98D8-08BD8E756F8A}" srcOrd="0" destOrd="0" presId="urn:microsoft.com/office/officeart/2018/2/layout/IconVerticalSolidList"/>
    <dgm:cxn modelId="{6239D976-F21E-41F6-8C2E-835B764409B6}" type="presParOf" srcId="{BD376BDB-6341-402F-98D8-08BD8E756F8A}" destId="{CE29707F-DBB5-4B56-AE15-CEADFF42DA2B}" srcOrd="0" destOrd="0" presId="urn:microsoft.com/office/officeart/2018/2/layout/IconVerticalSolidList"/>
    <dgm:cxn modelId="{9BF54FC4-8CBB-432D-B75C-4A68D4AB474B}" type="presParOf" srcId="{BD376BDB-6341-402F-98D8-08BD8E756F8A}" destId="{E30ED9F0-0713-4873-9A6F-F484AEA4EECC}" srcOrd="1" destOrd="0" presId="urn:microsoft.com/office/officeart/2018/2/layout/IconVerticalSolidList"/>
    <dgm:cxn modelId="{A9951B88-2822-41BA-B4A4-86EE8A27A96F}" type="presParOf" srcId="{BD376BDB-6341-402F-98D8-08BD8E756F8A}" destId="{3093CD56-8968-4CCC-B6C5-0825CA737541}" srcOrd="2" destOrd="0" presId="urn:microsoft.com/office/officeart/2018/2/layout/IconVerticalSolidList"/>
    <dgm:cxn modelId="{A43365AD-857D-4F1B-B149-28233F242722}" type="presParOf" srcId="{BD376BDB-6341-402F-98D8-08BD8E756F8A}" destId="{75ECAA56-85DB-409A-8EB6-87F84E68FB55}" srcOrd="3" destOrd="0" presId="urn:microsoft.com/office/officeart/2018/2/layout/IconVerticalSolidList"/>
    <dgm:cxn modelId="{188DE811-4020-4E38-AD75-D11DF0A8B58D}" type="presParOf" srcId="{6B3CA4D7-3B95-47AF-A8A3-0FBA890CDE0E}" destId="{7088CD2C-9196-419E-AF6B-5DCF003B07CD}" srcOrd="1" destOrd="0" presId="urn:microsoft.com/office/officeart/2018/2/layout/IconVerticalSolidList"/>
    <dgm:cxn modelId="{BDA38526-4407-49E1-B892-03D2A9753273}" type="presParOf" srcId="{6B3CA4D7-3B95-47AF-A8A3-0FBA890CDE0E}" destId="{067E7BEA-9497-4D75-83B4-0709D6DF263D}" srcOrd="2" destOrd="0" presId="urn:microsoft.com/office/officeart/2018/2/layout/IconVerticalSolidList"/>
    <dgm:cxn modelId="{D712D384-5798-4910-8601-710417E416DB}" type="presParOf" srcId="{067E7BEA-9497-4D75-83B4-0709D6DF263D}" destId="{393A06D5-8F0C-4974-8423-E272E1760A10}" srcOrd="0" destOrd="0" presId="urn:microsoft.com/office/officeart/2018/2/layout/IconVerticalSolidList"/>
    <dgm:cxn modelId="{F1A7D784-0D57-4652-86A9-E43D0A1E89CA}" type="presParOf" srcId="{067E7BEA-9497-4D75-83B4-0709D6DF263D}" destId="{D06F50C3-02D9-4698-970F-024AFAE3F3B9}" srcOrd="1" destOrd="0" presId="urn:microsoft.com/office/officeart/2018/2/layout/IconVerticalSolidList"/>
    <dgm:cxn modelId="{CBA6862D-BB11-4FF8-AD50-0DC6F7DBAE78}" type="presParOf" srcId="{067E7BEA-9497-4D75-83B4-0709D6DF263D}" destId="{3160EDEC-7B15-48B9-AD80-5C078CBDB973}" srcOrd="2" destOrd="0" presId="urn:microsoft.com/office/officeart/2018/2/layout/IconVerticalSolidList"/>
    <dgm:cxn modelId="{603FB325-AD9F-4494-81EE-497372AFEA29}" type="presParOf" srcId="{067E7BEA-9497-4D75-83B4-0709D6DF263D}" destId="{29EC8015-7F56-4917-BDFF-1AC2C19AFAA5}" srcOrd="3" destOrd="0" presId="urn:microsoft.com/office/officeart/2018/2/layout/IconVerticalSolidList"/>
    <dgm:cxn modelId="{9E5B03F0-DA0C-4E4A-AF82-C770421710DE}" type="presParOf" srcId="{6B3CA4D7-3B95-47AF-A8A3-0FBA890CDE0E}" destId="{F2DA1B17-29B3-49AF-978D-D8B6B8C30E43}" srcOrd="3" destOrd="0" presId="urn:microsoft.com/office/officeart/2018/2/layout/IconVerticalSolidList"/>
    <dgm:cxn modelId="{4A41A817-B285-48DC-97E1-DDFF6FC9407D}" type="presParOf" srcId="{6B3CA4D7-3B95-47AF-A8A3-0FBA890CDE0E}" destId="{87481558-36AF-4117-8F3B-59F75B3E907E}" srcOrd="4" destOrd="0" presId="urn:microsoft.com/office/officeart/2018/2/layout/IconVerticalSolidList"/>
    <dgm:cxn modelId="{9BE4A089-3AD4-43AF-A0A2-98ADA057A7C6}" type="presParOf" srcId="{87481558-36AF-4117-8F3B-59F75B3E907E}" destId="{8DD731B6-182A-42CB-BED9-402A85D9B305}" srcOrd="0" destOrd="0" presId="urn:microsoft.com/office/officeart/2018/2/layout/IconVerticalSolidList"/>
    <dgm:cxn modelId="{11E68F82-28AF-4A82-83D7-5ECF641C2526}" type="presParOf" srcId="{87481558-36AF-4117-8F3B-59F75B3E907E}" destId="{02612179-2001-4E24-B145-6F91383B3BCC}" srcOrd="1" destOrd="0" presId="urn:microsoft.com/office/officeart/2018/2/layout/IconVerticalSolidList"/>
    <dgm:cxn modelId="{1A3002F6-4329-4C5D-8CF2-5B69578B58C0}" type="presParOf" srcId="{87481558-36AF-4117-8F3B-59F75B3E907E}" destId="{357C9982-9628-4EAC-A9C7-88A85248E213}" srcOrd="2" destOrd="0" presId="urn:microsoft.com/office/officeart/2018/2/layout/IconVerticalSolidList"/>
    <dgm:cxn modelId="{9DF56DD2-233A-47BF-BE33-04ADFBF14962}" type="presParOf" srcId="{87481558-36AF-4117-8F3B-59F75B3E907E}" destId="{09EC9479-FC4E-4810-AF73-8DA28B0B3510}" srcOrd="3" destOrd="0" presId="urn:microsoft.com/office/officeart/2018/2/layout/IconVerticalSolidList"/>
    <dgm:cxn modelId="{B2E1B9F2-68BD-4032-9EDD-0BBE7524FC31}" type="presParOf" srcId="{6B3CA4D7-3B95-47AF-A8A3-0FBA890CDE0E}" destId="{F2E90593-8CA0-4EBE-A8AD-6D59A279560A}" srcOrd="5" destOrd="0" presId="urn:microsoft.com/office/officeart/2018/2/layout/IconVerticalSolidList"/>
    <dgm:cxn modelId="{95A841AF-5DE7-4ABB-B4E3-72FDB9BD5AFB}" type="presParOf" srcId="{6B3CA4D7-3B95-47AF-A8A3-0FBA890CDE0E}" destId="{8B4A247F-DA86-4D41-BE0B-F982F327E342}" srcOrd="6" destOrd="0" presId="urn:microsoft.com/office/officeart/2018/2/layout/IconVerticalSolidList"/>
    <dgm:cxn modelId="{0E04129D-6D5F-42D2-80FB-782B1D254882}" type="presParOf" srcId="{8B4A247F-DA86-4D41-BE0B-F982F327E342}" destId="{70A6C15B-E4B1-49F9-9466-96DEA1FC9CF8}" srcOrd="0" destOrd="0" presId="urn:microsoft.com/office/officeart/2018/2/layout/IconVerticalSolidList"/>
    <dgm:cxn modelId="{26516B28-A7F2-418B-AAF5-F55C6DEB7040}" type="presParOf" srcId="{8B4A247F-DA86-4D41-BE0B-F982F327E342}" destId="{3B64EEB0-9790-4714-8331-F35B2A5E52D6}" srcOrd="1" destOrd="0" presId="urn:microsoft.com/office/officeart/2018/2/layout/IconVerticalSolidList"/>
    <dgm:cxn modelId="{FAF2DC20-01BA-41E5-A49F-2F89AFD1AB1B}" type="presParOf" srcId="{8B4A247F-DA86-4D41-BE0B-F982F327E342}" destId="{6F05AB5F-4891-41D0-8F44-494ADA5C53B3}" srcOrd="2" destOrd="0" presId="urn:microsoft.com/office/officeart/2018/2/layout/IconVerticalSolidList"/>
    <dgm:cxn modelId="{2E6F54B1-51CB-4262-99C4-1D9618FAA16A}" type="presParOf" srcId="{8B4A247F-DA86-4D41-BE0B-F982F327E342}" destId="{B063C949-A95B-4917-9358-348917B4928A}" srcOrd="3" destOrd="0" presId="urn:microsoft.com/office/officeart/2018/2/layout/IconVerticalSolidList"/>
    <dgm:cxn modelId="{6307CCE3-C2C5-4BAD-A3F8-5DA1D6F72EC0}" type="presParOf" srcId="{6B3CA4D7-3B95-47AF-A8A3-0FBA890CDE0E}" destId="{0BF61F85-E794-4158-9F6D-174EF858ADCA}" srcOrd="7" destOrd="0" presId="urn:microsoft.com/office/officeart/2018/2/layout/IconVerticalSolidList"/>
    <dgm:cxn modelId="{22925D35-AD51-4EA9-A49A-C0293C70AE1F}" type="presParOf" srcId="{6B3CA4D7-3B95-47AF-A8A3-0FBA890CDE0E}" destId="{0AA95B07-EE6B-4252-A385-8D99A932891B}" srcOrd="8" destOrd="0" presId="urn:microsoft.com/office/officeart/2018/2/layout/IconVerticalSolidList"/>
    <dgm:cxn modelId="{651F37CE-5777-4D70-A19F-1284226E7569}" type="presParOf" srcId="{0AA95B07-EE6B-4252-A385-8D99A932891B}" destId="{D1B5FEA8-7E84-474E-99D7-DF2D591AB668}" srcOrd="0" destOrd="0" presId="urn:microsoft.com/office/officeart/2018/2/layout/IconVerticalSolidList"/>
    <dgm:cxn modelId="{44174726-FD68-44C3-AAAF-D3AD6EBEDCFB}" type="presParOf" srcId="{0AA95B07-EE6B-4252-A385-8D99A932891B}" destId="{B7E93895-C36C-4D46-9464-578BFA6DAB10}" srcOrd="1" destOrd="0" presId="urn:microsoft.com/office/officeart/2018/2/layout/IconVerticalSolidList"/>
    <dgm:cxn modelId="{1F7D9969-D3B1-43C9-863B-BA69C0C9F1E1}" type="presParOf" srcId="{0AA95B07-EE6B-4252-A385-8D99A932891B}" destId="{82060E7B-D843-4D5D-B887-C88B5A9EE058}" srcOrd="2" destOrd="0" presId="urn:microsoft.com/office/officeart/2018/2/layout/IconVerticalSolidList"/>
    <dgm:cxn modelId="{63CA8E7B-6C0F-47CB-AD8A-26420155B2D8}" type="presParOf" srcId="{0AA95B07-EE6B-4252-A385-8D99A932891B}" destId="{47458E6D-1751-4622-8A2F-BDF51EA46E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2A3D33-507E-4E69-833B-0F41604997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DB8AC3-1309-4F1F-A24B-780D78381FA9}">
      <dgm:prSet/>
      <dgm:spPr/>
      <dgm:t>
        <a:bodyPr/>
        <a:lstStyle/>
        <a:p>
          <a:r>
            <a:rPr lang="ru-RU" dirty="0"/>
            <a:t>Модуль </a:t>
          </a:r>
          <a:r>
            <a:rPr lang="en-US" dirty="0"/>
            <a:t>main.py </a:t>
          </a:r>
          <a:r>
            <a:rPr lang="ru-RU" dirty="0"/>
            <a:t>отвечает за основное тело игры.</a:t>
          </a:r>
          <a:endParaRPr lang="en-US" dirty="0"/>
        </a:p>
      </dgm:t>
    </dgm:pt>
    <dgm:pt modelId="{6A967870-1DEC-4307-A1B0-B140A7E3BEDA}" type="parTrans" cxnId="{8F414560-4A67-4C23-8C58-DA4BAFE02B5C}">
      <dgm:prSet/>
      <dgm:spPr/>
      <dgm:t>
        <a:bodyPr/>
        <a:lstStyle/>
        <a:p>
          <a:endParaRPr lang="en-US"/>
        </a:p>
      </dgm:t>
    </dgm:pt>
    <dgm:pt modelId="{F0939F28-91F9-4358-B776-4E29696AC161}" type="sibTrans" cxnId="{8F414560-4A67-4C23-8C58-DA4BAFE02B5C}">
      <dgm:prSet/>
      <dgm:spPr/>
      <dgm:t>
        <a:bodyPr/>
        <a:lstStyle/>
        <a:p>
          <a:endParaRPr lang="en-US"/>
        </a:p>
      </dgm:t>
    </dgm:pt>
    <dgm:pt modelId="{9FE96914-8C54-4B38-9017-78A87B5CBC49}">
      <dgm:prSet/>
      <dgm:spPr/>
      <dgm:t>
        <a:bodyPr/>
        <a:lstStyle/>
        <a:p>
          <a:r>
            <a:rPr lang="ru-RU" dirty="0"/>
            <a:t>Модуль </a:t>
          </a:r>
          <a:r>
            <a:rPr lang="en-US" dirty="0"/>
            <a:t>opengl_render_pipeline.py </a:t>
          </a:r>
          <a:r>
            <a:rPr lang="ru-RU" dirty="0"/>
            <a:t>отвечает за отрисовку картинки</a:t>
          </a:r>
          <a:r>
            <a:rPr lang="en-US" dirty="0"/>
            <a:t> </a:t>
          </a:r>
          <a:r>
            <a:rPr lang="ru-RU" dirty="0"/>
            <a:t>и за шейдеры игры.</a:t>
          </a:r>
          <a:endParaRPr lang="en-US" dirty="0"/>
        </a:p>
      </dgm:t>
    </dgm:pt>
    <dgm:pt modelId="{7D8531C2-ABAD-4207-AF4A-8F808D441125}" type="parTrans" cxnId="{B1164FFB-36A2-4A92-B66A-C690439AF921}">
      <dgm:prSet/>
      <dgm:spPr/>
      <dgm:t>
        <a:bodyPr/>
        <a:lstStyle/>
        <a:p>
          <a:endParaRPr lang="en-US"/>
        </a:p>
      </dgm:t>
    </dgm:pt>
    <dgm:pt modelId="{22B11463-1D3A-42E3-BAF6-AA866098736F}" type="sibTrans" cxnId="{B1164FFB-36A2-4A92-B66A-C690439AF921}">
      <dgm:prSet/>
      <dgm:spPr/>
      <dgm:t>
        <a:bodyPr/>
        <a:lstStyle/>
        <a:p>
          <a:endParaRPr lang="en-US"/>
        </a:p>
      </dgm:t>
    </dgm:pt>
    <dgm:pt modelId="{22F36911-4B78-4CE0-9A69-9676BCFB528F}">
      <dgm:prSet/>
      <dgm:spPr/>
      <dgm:t>
        <a:bodyPr/>
        <a:lstStyle/>
        <a:p>
          <a:r>
            <a:rPr lang="ru-RU" dirty="0"/>
            <a:t>Модуль </a:t>
          </a:r>
          <a:r>
            <a:rPr lang="en-US" dirty="0"/>
            <a:t>global_lightning.py </a:t>
          </a:r>
          <a:r>
            <a:rPr lang="ru-RU" dirty="0"/>
            <a:t>отвечает за отрисовку теней.</a:t>
          </a:r>
          <a:endParaRPr lang="en-US" dirty="0"/>
        </a:p>
      </dgm:t>
    </dgm:pt>
    <dgm:pt modelId="{6DA45BFE-137E-4E84-9F40-F12957E7F251}" type="parTrans" cxnId="{636B547C-E536-4170-9AC8-BFAA6BFEEEE5}">
      <dgm:prSet/>
      <dgm:spPr/>
      <dgm:t>
        <a:bodyPr/>
        <a:lstStyle/>
        <a:p>
          <a:endParaRPr lang="en-US"/>
        </a:p>
      </dgm:t>
    </dgm:pt>
    <dgm:pt modelId="{A94B77CF-DEC3-465D-8DFB-AD7CF1C5F911}" type="sibTrans" cxnId="{636B547C-E536-4170-9AC8-BFAA6BFEEEE5}">
      <dgm:prSet/>
      <dgm:spPr/>
      <dgm:t>
        <a:bodyPr/>
        <a:lstStyle/>
        <a:p>
          <a:endParaRPr lang="en-US"/>
        </a:p>
      </dgm:t>
    </dgm:pt>
    <dgm:pt modelId="{FE0783F3-1098-41AE-B323-27A1431B2C8A}">
      <dgm:prSet/>
      <dgm:spPr/>
      <dgm:t>
        <a:bodyPr/>
        <a:lstStyle/>
        <a:p>
          <a:r>
            <a:rPr lang="ru-RU" dirty="0"/>
            <a:t>Модуль </a:t>
          </a:r>
          <a:r>
            <a:rPr lang="en-US" dirty="0"/>
            <a:t>player.py </a:t>
          </a:r>
          <a:r>
            <a:rPr lang="ru-RU" dirty="0"/>
            <a:t>отвечает за игрока.</a:t>
          </a:r>
          <a:endParaRPr lang="en-US" dirty="0"/>
        </a:p>
      </dgm:t>
    </dgm:pt>
    <dgm:pt modelId="{BD371D0F-0631-4299-B1D1-ED1857768122}" type="parTrans" cxnId="{7CE21745-EED6-48C0-8FA3-B4EB58EEB0E5}">
      <dgm:prSet/>
      <dgm:spPr/>
      <dgm:t>
        <a:bodyPr/>
        <a:lstStyle/>
        <a:p>
          <a:endParaRPr lang="en-US"/>
        </a:p>
      </dgm:t>
    </dgm:pt>
    <dgm:pt modelId="{1B028B98-EB7E-4574-ADD2-790749C0A321}" type="sibTrans" cxnId="{7CE21745-EED6-48C0-8FA3-B4EB58EEB0E5}">
      <dgm:prSet/>
      <dgm:spPr/>
      <dgm:t>
        <a:bodyPr/>
        <a:lstStyle/>
        <a:p>
          <a:endParaRPr lang="en-US"/>
        </a:p>
      </dgm:t>
    </dgm:pt>
    <dgm:pt modelId="{04561DE9-F66C-4DC9-B223-BFBCD39060DE}">
      <dgm:prSet/>
      <dgm:spPr/>
      <dgm:t>
        <a:bodyPr/>
        <a:lstStyle/>
        <a:p>
          <a:r>
            <a:rPr lang="ru-RU" dirty="0"/>
            <a:t>Модуль </a:t>
          </a:r>
          <a:r>
            <a:rPr lang="en-US" dirty="0"/>
            <a:t>scene_objects.py </a:t>
          </a:r>
          <a:r>
            <a:rPr lang="ru-RU" dirty="0"/>
            <a:t>отвечает за декорации на сцене.</a:t>
          </a:r>
          <a:endParaRPr lang="en-US" dirty="0"/>
        </a:p>
      </dgm:t>
    </dgm:pt>
    <dgm:pt modelId="{7CE6B9F4-D989-4935-8E66-09272A733E7A}" type="parTrans" cxnId="{E293E309-FEFC-4F06-990F-C03C2E210DE3}">
      <dgm:prSet/>
      <dgm:spPr/>
      <dgm:t>
        <a:bodyPr/>
        <a:lstStyle/>
        <a:p>
          <a:endParaRPr lang="en-US"/>
        </a:p>
      </dgm:t>
    </dgm:pt>
    <dgm:pt modelId="{3586EA4D-51C5-4090-B078-7EB21DE4C878}" type="sibTrans" cxnId="{E293E309-FEFC-4F06-990F-C03C2E210DE3}">
      <dgm:prSet/>
      <dgm:spPr/>
      <dgm:t>
        <a:bodyPr/>
        <a:lstStyle/>
        <a:p>
          <a:endParaRPr lang="en-US"/>
        </a:p>
      </dgm:t>
    </dgm:pt>
    <dgm:pt modelId="{D4BC0787-8F1C-4299-8C8B-07658C45006C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Также есть модули с дополнительными функциями и константами. (constants.py, help_functions.py, initialization.py)</a:t>
          </a:r>
          <a:endParaRPr lang="en-US" dirty="0">
            <a:latin typeface="Calibri Light" panose="020F0302020204030204"/>
          </a:endParaRPr>
        </a:p>
      </dgm:t>
    </dgm:pt>
    <dgm:pt modelId="{64D94C21-7148-4BEA-8C4F-A974461CDD27}" type="parTrans" cxnId="{29114BB7-2FC2-4555-AF50-A45791AD4441}">
      <dgm:prSet/>
      <dgm:spPr/>
    </dgm:pt>
    <dgm:pt modelId="{3DBE46AF-FD65-49D2-B34F-C36BDE8AB6C7}" type="sibTrans" cxnId="{29114BB7-2FC2-4555-AF50-A45791AD4441}">
      <dgm:prSet/>
      <dgm:spPr/>
    </dgm:pt>
    <dgm:pt modelId="{422B1C9F-9F22-49EF-8DE9-6314C4938DB2}" type="pres">
      <dgm:prSet presAssocID="{6B2A3D33-507E-4E69-833B-0F4160499788}" presName="linear" presStyleCnt="0">
        <dgm:presLayoutVars>
          <dgm:animLvl val="lvl"/>
          <dgm:resizeHandles val="exact"/>
        </dgm:presLayoutVars>
      </dgm:prSet>
      <dgm:spPr/>
    </dgm:pt>
    <dgm:pt modelId="{D7DEC3FD-30EC-4383-9999-C257526FBE25}" type="pres">
      <dgm:prSet presAssocID="{3CDB8AC3-1309-4F1F-A24B-780D78381FA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55BCF7-CB29-4233-ABE8-606D4A207D16}" type="pres">
      <dgm:prSet presAssocID="{F0939F28-91F9-4358-B776-4E29696AC161}" presName="spacer" presStyleCnt="0"/>
      <dgm:spPr/>
    </dgm:pt>
    <dgm:pt modelId="{D3001FB5-C433-426B-A8DE-A3D1B30E22A4}" type="pres">
      <dgm:prSet presAssocID="{9FE96914-8C54-4B38-9017-78A87B5CBC4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FA39B2B-ED96-43B4-AE60-673589B24FF6}" type="pres">
      <dgm:prSet presAssocID="{22B11463-1D3A-42E3-BAF6-AA866098736F}" presName="spacer" presStyleCnt="0"/>
      <dgm:spPr/>
    </dgm:pt>
    <dgm:pt modelId="{DC8AF97D-694C-4537-B636-FCEB25F97D29}" type="pres">
      <dgm:prSet presAssocID="{22F36911-4B78-4CE0-9A69-9676BCFB52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9588A8E-0450-4ED9-A601-743E1A25E185}" type="pres">
      <dgm:prSet presAssocID="{A94B77CF-DEC3-465D-8DFB-AD7CF1C5F911}" presName="spacer" presStyleCnt="0"/>
      <dgm:spPr/>
    </dgm:pt>
    <dgm:pt modelId="{0CC143D0-2342-4272-87A6-5396F0638A49}" type="pres">
      <dgm:prSet presAssocID="{FE0783F3-1098-41AE-B323-27A1431B2C8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22BBF7F-E014-4938-BD8C-88CC6BDB644D}" type="pres">
      <dgm:prSet presAssocID="{1B028B98-EB7E-4574-ADD2-790749C0A321}" presName="spacer" presStyleCnt="0"/>
      <dgm:spPr/>
    </dgm:pt>
    <dgm:pt modelId="{AD5513DF-BF74-4422-9280-BB6CBD2E5461}" type="pres">
      <dgm:prSet presAssocID="{04561DE9-F66C-4DC9-B223-BFBCD39060D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8F25AF3-DBDA-4236-BA81-B6E9E9CB439D}" type="pres">
      <dgm:prSet presAssocID="{3586EA4D-51C5-4090-B078-7EB21DE4C878}" presName="spacer" presStyleCnt="0"/>
      <dgm:spPr/>
    </dgm:pt>
    <dgm:pt modelId="{1BDE7175-6DAA-454F-9789-39D78064A9B2}" type="pres">
      <dgm:prSet presAssocID="{D4BC0787-8F1C-4299-8C8B-07658C45006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FE53905-E7B7-47F9-A8FB-F6E99682DABF}" type="presOf" srcId="{6B2A3D33-507E-4E69-833B-0F4160499788}" destId="{422B1C9F-9F22-49EF-8DE9-6314C4938DB2}" srcOrd="0" destOrd="0" presId="urn:microsoft.com/office/officeart/2005/8/layout/vList2"/>
    <dgm:cxn modelId="{E293E309-FEFC-4F06-990F-C03C2E210DE3}" srcId="{6B2A3D33-507E-4E69-833B-0F4160499788}" destId="{04561DE9-F66C-4DC9-B223-BFBCD39060DE}" srcOrd="4" destOrd="0" parTransId="{7CE6B9F4-D989-4935-8E66-09272A733E7A}" sibTransId="{3586EA4D-51C5-4090-B078-7EB21DE4C878}"/>
    <dgm:cxn modelId="{8F414560-4A67-4C23-8C58-DA4BAFE02B5C}" srcId="{6B2A3D33-507E-4E69-833B-0F4160499788}" destId="{3CDB8AC3-1309-4F1F-A24B-780D78381FA9}" srcOrd="0" destOrd="0" parTransId="{6A967870-1DEC-4307-A1B0-B140A7E3BEDA}" sibTransId="{F0939F28-91F9-4358-B776-4E29696AC161}"/>
    <dgm:cxn modelId="{7CE21745-EED6-48C0-8FA3-B4EB58EEB0E5}" srcId="{6B2A3D33-507E-4E69-833B-0F4160499788}" destId="{FE0783F3-1098-41AE-B323-27A1431B2C8A}" srcOrd="3" destOrd="0" parTransId="{BD371D0F-0631-4299-B1D1-ED1857768122}" sibTransId="{1B028B98-EB7E-4574-ADD2-790749C0A321}"/>
    <dgm:cxn modelId="{EA59B265-845C-4C4C-9DDF-E49DDD12E284}" type="presOf" srcId="{22F36911-4B78-4CE0-9A69-9676BCFB528F}" destId="{DC8AF97D-694C-4537-B636-FCEB25F97D29}" srcOrd="0" destOrd="0" presId="urn:microsoft.com/office/officeart/2005/8/layout/vList2"/>
    <dgm:cxn modelId="{3F9B2654-58C5-4056-B452-23EEE7B47B46}" type="presOf" srcId="{9FE96914-8C54-4B38-9017-78A87B5CBC49}" destId="{D3001FB5-C433-426B-A8DE-A3D1B30E22A4}" srcOrd="0" destOrd="0" presId="urn:microsoft.com/office/officeart/2005/8/layout/vList2"/>
    <dgm:cxn modelId="{636B547C-E536-4170-9AC8-BFAA6BFEEEE5}" srcId="{6B2A3D33-507E-4E69-833B-0F4160499788}" destId="{22F36911-4B78-4CE0-9A69-9676BCFB528F}" srcOrd="2" destOrd="0" parTransId="{6DA45BFE-137E-4E84-9F40-F12957E7F251}" sibTransId="{A94B77CF-DEC3-465D-8DFB-AD7CF1C5F911}"/>
    <dgm:cxn modelId="{11050797-43C7-45C2-A379-333612100A48}" type="presOf" srcId="{D4BC0787-8F1C-4299-8C8B-07658C45006C}" destId="{1BDE7175-6DAA-454F-9789-39D78064A9B2}" srcOrd="0" destOrd="0" presId="urn:microsoft.com/office/officeart/2005/8/layout/vList2"/>
    <dgm:cxn modelId="{2A336EA2-BBBA-4AD1-88BF-7A07E214021D}" type="presOf" srcId="{04561DE9-F66C-4DC9-B223-BFBCD39060DE}" destId="{AD5513DF-BF74-4422-9280-BB6CBD2E5461}" srcOrd="0" destOrd="0" presId="urn:microsoft.com/office/officeart/2005/8/layout/vList2"/>
    <dgm:cxn modelId="{11D80BA3-1E6C-44B3-9827-B4EC24C0A0F3}" type="presOf" srcId="{3CDB8AC3-1309-4F1F-A24B-780D78381FA9}" destId="{D7DEC3FD-30EC-4383-9999-C257526FBE25}" srcOrd="0" destOrd="0" presId="urn:microsoft.com/office/officeart/2005/8/layout/vList2"/>
    <dgm:cxn modelId="{29114BB7-2FC2-4555-AF50-A45791AD4441}" srcId="{6B2A3D33-507E-4E69-833B-0F4160499788}" destId="{D4BC0787-8F1C-4299-8C8B-07658C45006C}" srcOrd="5" destOrd="0" parTransId="{64D94C21-7148-4BEA-8C4F-A974461CDD27}" sibTransId="{3DBE46AF-FD65-49D2-B34F-C36BDE8AB6C7}"/>
    <dgm:cxn modelId="{FA85BBF5-B93D-4CCE-9A78-A5D172CA95A9}" type="presOf" srcId="{FE0783F3-1098-41AE-B323-27A1431B2C8A}" destId="{0CC143D0-2342-4272-87A6-5396F0638A49}" srcOrd="0" destOrd="0" presId="urn:microsoft.com/office/officeart/2005/8/layout/vList2"/>
    <dgm:cxn modelId="{B1164FFB-36A2-4A92-B66A-C690439AF921}" srcId="{6B2A3D33-507E-4E69-833B-0F4160499788}" destId="{9FE96914-8C54-4B38-9017-78A87B5CBC49}" srcOrd="1" destOrd="0" parTransId="{7D8531C2-ABAD-4207-AF4A-8F808D441125}" sibTransId="{22B11463-1D3A-42E3-BAF6-AA866098736F}"/>
    <dgm:cxn modelId="{1B4BD604-72A4-4CAF-B42F-D3148F33922A}" type="presParOf" srcId="{422B1C9F-9F22-49EF-8DE9-6314C4938DB2}" destId="{D7DEC3FD-30EC-4383-9999-C257526FBE25}" srcOrd="0" destOrd="0" presId="urn:microsoft.com/office/officeart/2005/8/layout/vList2"/>
    <dgm:cxn modelId="{F10C651C-6DCE-42D0-8B17-BD6A52007528}" type="presParOf" srcId="{422B1C9F-9F22-49EF-8DE9-6314C4938DB2}" destId="{8355BCF7-CB29-4233-ABE8-606D4A207D16}" srcOrd="1" destOrd="0" presId="urn:microsoft.com/office/officeart/2005/8/layout/vList2"/>
    <dgm:cxn modelId="{F1152C05-0D1C-4E2E-9704-EE6DCBBDFA82}" type="presParOf" srcId="{422B1C9F-9F22-49EF-8DE9-6314C4938DB2}" destId="{D3001FB5-C433-426B-A8DE-A3D1B30E22A4}" srcOrd="2" destOrd="0" presId="urn:microsoft.com/office/officeart/2005/8/layout/vList2"/>
    <dgm:cxn modelId="{54E1120B-71B7-4985-86AF-62837DD5CAA4}" type="presParOf" srcId="{422B1C9F-9F22-49EF-8DE9-6314C4938DB2}" destId="{AFA39B2B-ED96-43B4-AE60-673589B24FF6}" srcOrd="3" destOrd="0" presId="urn:microsoft.com/office/officeart/2005/8/layout/vList2"/>
    <dgm:cxn modelId="{314AA6EC-1817-4B68-8268-1F38D8A72990}" type="presParOf" srcId="{422B1C9F-9F22-49EF-8DE9-6314C4938DB2}" destId="{DC8AF97D-694C-4537-B636-FCEB25F97D29}" srcOrd="4" destOrd="0" presId="urn:microsoft.com/office/officeart/2005/8/layout/vList2"/>
    <dgm:cxn modelId="{16803E02-CE1F-4666-ACF1-8AD696F519F7}" type="presParOf" srcId="{422B1C9F-9F22-49EF-8DE9-6314C4938DB2}" destId="{19588A8E-0450-4ED9-A601-743E1A25E185}" srcOrd="5" destOrd="0" presId="urn:microsoft.com/office/officeart/2005/8/layout/vList2"/>
    <dgm:cxn modelId="{EB44BC37-5E9A-4750-A6DA-5F46C2298908}" type="presParOf" srcId="{422B1C9F-9F22-49EF-8DE9-6314C4938DB2}" destId="{0CC143D0-2342-4272-87A6-5396F0638A49}" srcOrd="6" destOrd="0" presId="urn:microsoft.com/office/officeart/2005/8/layout/vList2"/>
    <dgm:cxn modelId="{2C618BE2-4AF6-4EA9-8D40-0F34BA43B302}" type="presParOf" srcId="{422B1C9F-9F22-49EF-8DE9-6314C4938DB2}" destId="{222BBF7F-E014-4938-BD8C-88CC6BDB644D}" srcOrd="7" destOrd="0" presId="urn:microsoft.com/office/officeart/2005/8/layout/vList2"/>
    <dgm:cxn modelId="{1FB09C17-B4A3-48F7-9D84-1EB1FE263874}" type="presParOf" srcId="{422B1C9F-9F22-49EF-8DE9-6314C4938DB2}" destId="{AD5513DF-BF74-4422-9280-BB6CBD2E5461}" srcOrd="8" destOrd="0" presId="urn:microsoft.com/office/officeart/2005/8/layout/vList2"/>
    <dgm:cxn modelId="{19B27B5B-5CE0-41D2-821B-B52DA193E5DB}" type="presParOf" srcId="{422B1C9F-9F22-49EF-8DE9-6314C4938DB2}" destId="{E8F25AF3-DBDA-4236-BA81-B6E9E9CB439D}" srcOrd="9" destOrd="0" presId="urn:microsoft.com/office/officeart/2005/8/layout/vList2"/>
    <dgm:cxn modelId="{59A1C85F-27DE-442A-A08B-FC5D66D453F4}" type="presParOf" srcId="{422B1C9F-9F22-49EF-8DE9-6314C4938DB2}" destId="{1BDE7175-6DAA-454F-9789-39D78064A9B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ACF791-A603-4C87-8D21-F782B202B59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2F7882-D618-4389-BC97-525540285C20}">
      <dgm:prSet/>
      <dgm:spPr/>
      <dgm:t>
        <a:bodyPr/>
        <a:lstStyle/>
        <a:p>
          <a:r>
            <a:rPr lang="ru-RU"/>
            <a:t>Я научился использовать библиотеки </a:t>
          </a:r>
          <a:r>
            <a:rPr lang="en-US"/>
            <a:t>pygame, moderngl.</a:t>
          </a:r>
        </a:p>
      </dgm:t>
    </dgm:pt>
    <dgm:pt modelId="{7A9CBCC1-1B23-4037-842E-19BB41CDAE97}" type="parTrans" cxnId="{417D0168-8EE5-4908-963C-3A150C368588}">
      <dgm:prSet/>
      <dgm:spPr/>
      <dgm:t>
        <a:bodyPr/>
        <a:lstStyle/>
        <a:p>
          <a:endParaRPr lang="en-US"/>
        </a:p>
      </dgm:t>
    </dgm:pt>
    <dgm:pt modelId="{A9900220-57F9-4021-9986-0B01A1A9D021}" type="sibTrans" cxnId="{417D0168-8EE5-4908-963C-3A150C368588}">
      <dgm:prSet/>
      <dgm:spPr/>
      <dgm:t>
        <a:bodyPr/>
        <a:lstStyle/>
        <a:p>
          <a:endParaRPr lang="en-US"/>
        </a:p>
      </dgm:t>
    </dgm:pt>
    <dgm:pt modelId="{28E17C50-2E41-40D9-9785-7AFCDBFBCE2B}">
      <dgm:prSet/>
      <dgm:spPr/>
      <dgm:t>
        <a:bodyPr/>
        <a:lstStyle/>
        <a:p>
          <a:r>
            <a:rPr lang="ru-RU"/>
            <a:t>Ознакомился с различными технологиями используемыми в разработке игр.</a:t>
          </a:r>
          <a:endParaRPr lang="en-US"/>
        </a:p>
      </dgm:t>
    </dgm:pt>
    <dgm:pt modelId="{5336F012-AC67-4027-AE2E-0785C44B0511}" type="parTrans" cxnId="{6AF7D0D1-DEDF-4EE7-A372-FA106A4F6872}">
      <dgm:prSet/>
      <dgm:spPr/>
      <dgm:t>
        <a:bodyPr/>
        <a:lstStyle/>
        <a:p>
          <a:endParaRPr lang="en-US"/>
        </a:p>
      </dgm:t>
    </dgm:pt>
    <dgm:pt modelId="{A306DDCE-E915-4BE2-93C3-EF8FE8D279F6}" type="sibTrans" cxnId="{6AF7D0D1-DEDF-4EE7-A372-FA106A4F6872}">
      <dgm:prSet/>
      <dgm:spPr/>
      <dgm:t>
        <a:bodyPr/>
        <a:lstStyle/>
        <a:p>
          <a:endParaRPr lang="en-US"/>
        </a:p>
      </dgm:t>
    </dgm:pt>
    <dgm:pt modelId="{D4998F4A-07F5-42DC-8E6D-05DC992B397D}">
      <dgm:prSet/>
      <dgm:spPr/>
      <dgm:t>
        <a:bodyPr/>
        <a:lstStyle/>
        <a:p>
          <a:r>
            <a:rPr lang="ru-RU"/>
            <a:t>Я разработал свою собственную игру.</a:t>
          </a:r>
          <a:endParaRPr lang="en-US"/>
        </a:p>
      </dgm:t>
    </dgm:pt>
    <dgm:pt modelId="{DA9764E1-766E-42D9-8DF6-264998C5B4D0}" type="parTrans" cxnId="{BC7BA664-2B03-4E25-B0B2-F4C9D8F9FDE1}">
      <dgm:prSet/>
      <dgm:spPr/>
      <dgm:t>
        <a:bodyPr/>
        <a:lstStyle/>
        <a:p>
          <a:endParaRPr lang="en-US"/>
        </a:p>
      </dgm:t>
    </dgm:pt>
    <dgm:pt modelId="{16985774-433A-45C8-A2E4-F659D426EB1C}" type="sibTrans" cxnId="{BC7BA664-2B03-4E25-B0B2-F4C9D8F9FDE1}">
      <dgm:prSet/>
      <dgm:spPr/>
      <dgm:t>
        <a:bodyPr/>
        <a:lstStyle/>
        <a:p>
          <a:endParaRPr lang="en-US"/>
        </a:p>
      </dgm:t>
    </dgm:pt>
    <dgm:pt modelId="{8EF111BA-89AB-4BE3-A700-A53202406715}" type="pres">
      <dgm:prSet presAssocID="{69ACF791-A603-4C87-8D21-F782B202B595}" presName="linear" presStyleCnt="0">
        <dgm:presLayoutVars>
          <dgm:animLvl val="lvl"/>
          <dgm:resizeHandles val="exact"/>
        </dgm:presLayoutVars>
      </dgm:prSet>
      <dgm:spPr/>
    </dgm:pt>
    <dgm:pt modelId="{092D3959-AFA7-434A-B199-00EC50CBE8B3}" type="pres">
      <dgm:prSet presAssocID="{B22F7882-D618-4389-BC97-525540285C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A652E6-7CD0-4BC4-BC04-6C03F60D38DF}" type="pres">
      <dgm:prSet presAssocID="{A9900220-57F9-4021-9986-0B01A1A9D021}" presName="spacer" presStyleCnt="0"/>
      <dgm:spPr/>
    </dgm:pt>
    <dgm:pt modelId="{F30E3750-D369-413A-B16B-DD9B9DF324AF}" type="pres">
      <dgm:prSet presAssocID="{28E17C50-2E41-40D9-9785-7AFCDBFBCE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4C657C-744B-40A6-B3B9-BAEBEF047522}" type="pres">
      <dgm:prSet presAssocID="{A306DDCE-E915-4BE2-93C3-EF8FE8D279F6}" presName="spacer" presStyleCnt="0"/>
      <dgm:spPr/>
    </dgm:pt>
    <dgm:pt modelId="{77D77F13-B69A-4C39-85C4-677CF5264DC3}" type="pres">
      <dgm:prSet presAssocID="{D4998F4A-07F5-42DC-8E6D-05DC992B39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108E02-EB0D-447E-8C9F-F737F49513C3}" type="presOf" srcId="{B22F7882-D618-4389-BC97-525540285C20}" destId="{092D3959-AFA7-434A-B199-00EC50CBE8B3}" srcOrd="0" destOrd="0" presId="urn:microsoft.com/office/officeart/2005/8/layout/vList2"/>
    <dgm:cxn modelId="{283B0D29-3F98-40B5-BF7C-B55F9BF74515}" type="presOf" srcId="{28E17C50-2E41-40D9-9785-7AFCDBFBCE2B}" destId="{F30E3750-D369-413A-B16B-DD9B9DF324AF}" srcOrd="0" destOrd="0" presId="urn:microsoft.com/office/officeart/2005/8/layout/vList2"/>
    <dgm:cxn modelId="{BC7BA664-2B03-4E25-B0B2-F4C9D8F9FDE1}" srcId="{69ACF791-A603-4C87-8D21-F782B202B595}" destId="{D4998F4A-07F5-42DC-8E6D-05DC992B397D}" srcOrd="2" destOrd="0" parTransId="{DA9764E1-766E-42D9-8DF6-264998C5B4D0}" sibTransId="{16985774-433A-45C8-A2E4-F659D426EB1C}"/>
    <dgm:cxn modelId="{417D0168-8EE5-4908-963C-3A150C368588}" srcId="{69ACF791-A603-4C87-8D21-F782B202B595}" destId="{B22F7882-D618-4389-BC97-525540285C20}" srcOrd="0" destOrd="0" parTransId="{7A9CBCC1-1B23-4037-842E-19BB41CDAE97}" sibTransId="{A9900220-57F9-4021-9986-0B01A1A9D021}"/>
    <dgm:cxn modelId="{37A739B8-4D80-4073-932C-999DEA526712}" type="presOf" srcId="{D4998F4A-07F5-42DC-8E6D-05DC992B397D}" destId="{77D77F13-B69A-4C39-85C4-677CF5264DC3}" srcOrd="0" destOrd="0" presId="urn:microsoft.com/office/officeart/2005/8/layout/vList2"/>
    <dgm:cxn modelId="{6AF7D0D1-DEDF-4EE7-A372-FA106A4F6872}" srcId="{69ACF791-A603-4C87-8D21-F782B202B595}" destId="{28E17C50-2E41-40D9-9785-7AFCDBFBCE2B}" srcOrd="1" destOrd="0" parTransId="{5336F012-AC67-4027-AE2E-0785C44B0511}" sibTransId="{A306DDCE-E915-4BE2-93C3-EF8FE8D279F6}"/>
    <dgm:cxn modelId="{36FCC1E4-F867-4AA9-BAC4-8EEAD277A2C2}" type="presOf" srcId="{69ACF791-A603-4C87-8D21-F782B202B595}" destId="{8EF111BA-89AB-4BE3-A700-A53202406715}" srcOrd="0" destOrd="0" presId="urn:microsoft.com/office/officeart/2005/8/layout/vList2"/>
    <dgm:cxn modelId="{1912476A-6E87-4694-BCA9-C563110AE3FB}" type="presParOf" srcId="{8EF111BA-89AB-4BE3-A700-A53202406715}" destId="{092D3959-AFA7-434A-B199-00EC50CBE8B3}" srcOrd="0" destOrd="0" presId="urn:microsoft.com/office/officeart/2005/8/layout/vList2"/>
    <dgm:cxn modelId="{2962F7B3-C273-437E-84F7-8702CCE8CB15}" type="presParOf" srcId="{8EF111BA-89AB-4BE3-A700-A53202406715}" destId="{A3A652E6-7CD0-4BC4-BC04-6C03F60D38DF}" srcOrd="1" destOrd="0" presId="urn:microsoft.com/office/officeart/2005/8/layout/vList2"/>
    <dgm:cxn modelId="{DC7F4DF5-8E19-4DA5-9319-D6C12446D034}" type="presParOf" srcId="{8EF111BA-89AB-4BE3-A700-A53202406715}" destId="{F30E3750-D369-413A-B16B-DD9B9DF324AF}" srcOrd="2" destOrd="0" presId="urn:microsoft.com/office/officeart/2005/8/layout/vList2"/>
    <dgm:cxn modelId="{B7BF61A9-E0AB-4BFE-B3FC-50EA8DFBF7DE}" type="presParOf" srcId="{8EF111BA-89AB-4BE3-A700-A53202406715}" destId="{9F4C657C-744B-40A6-B3B9-BAEBEF047522}" srcOrd="3" destOrd="0" presId="urn:microsoft.com/office/officeart/2005/8/layout/vList2"/>
    <dgm:cxn modelId="{69A1FFAF-13A6-4B60-BB77-3E96B624AB73}" type="presParOf" srcId="{8EF111BA-89AB-4BE3-A700-A53202406715}" destId="{77D77F13-B69A-4C39-85C4-677CF5264D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3B222D-8A9E-4355-B549-7F75A394A0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6B8BF4-F7DF-4919-ACEE-FE8707A8F7EE}">
      <dgm:prSet/>
      <dgm:spPr/>
      <dgm:t>
        <a:bodyPr/>
        <a:lstStyle/>
        <a:p>
          <a:r>
            <a:rPr lang="ru-RU"/>
            <a:t>Добавление различных механик.</a:t>
          </a:r>
          <a:endParaRPr lang="en-US"/>
        </a:p>
      </dgm:t>
    </dgm:pt>
    <dgm:pt modelId="{55349EC8-E590-427C-827C-52B007D25ED4}" type="parTrans" cxnId="{02BE2EAE-42AD-493A-BFFC-F236E1A4BA35}">
      <dgm:prSet/>
      <dgm:spPr/>
      <dgm:t>
        <a:bodyPr/>
        <a:lstStyle/>
        <a:p>
          <a:endParaRPr lang="en-US"/>
        </a:p>
      </dgm:t>
    </dgm:pt>
    <dgm:pt modelId="{935C5FD8-3FED-4B75-84D8-0258C0F9577E}" type="sibTrans" cxnId="{02BE2EAE-42AD-493A-BFFC-F236E1A4BA35}">
      <dgm:prSet/>
      <dgm:spPr/>
      <dgm:t>
        <a:bodyPr/>
        <a:lstStyle/>
        <a:p>
          <a:endParaRPr lang="en-US"/>
        </a:p>
      </dgm:t>
    </dgm:pt>
    <dgm:pt modelId="{14DB1F80-7B04-449C-A645-67FFD67CA787}">
      <dgm:prSet/>
      <dgm:spPr/>
      <dgm:t>
        <a:bodyPr/>
        <a:lstStyle/>
        <a:p>
          <a:r>
            <a:rPr lang="ru-RU"/>
            <a:t>Создание различных меню.</a:t>
          </a:r>
          <a:endParaRPr lang="en-US"/>
        </a:p>
      </dgm:t>
    </dgm:pt>
    <dgm:pt modelId="{37332C80-576E-491F-88F4-F7795FF8F8FB}" type="parTrans" cxnId="{7E81BA75-FCDB-4F84-83E9-4B4D0F5B3453}">
      <dgm:prSet/>
      <dgm:spPr/>
      <dgm:t>
        <a:bodyPr/>
        <a:lstStyle/>
        <a:p>
          <a:endParaRPr lang="en-US"/>
        </a:p>
      </dgm:t>
    </dgm:pt>
    <dgm:pt modelId="{BDE2D294-78B8-45E3-B708-9306884C48DC}" type="sibTrans" cxnId="{7E81BA75-FCDB-4F84-83E9-4B4D0F5B3453}">
      <dgm:prSet/>
      <dgm:spPr/>
      <dgm:t>
        <a:bodyPr/>
        <a:lstStyle/>
        <a:p>
          <a:endParaRPr lang="en-US"/>
        </a:p>
      </dgm:t>
    </dgm:pt>
    <dgm:pt modelId="{E7047847-27E7-4C4F-87F3-5899E90E0BF4}">
      <dgm:prSet/>
      <dgm:spPr/>
      <dgm:t>
        <a:bodyPr/>
        <a:lstStyle/>
        <a:p>
          <a:r>
            <a:rPr lang="ru-RU"/>
            <a:t>Оптимизация игры.</a:t>
          </a:r>
          <a:endParaRPr lang="en-US"/>
        </a:p>
      </dgm:t>
    </dgm:pt>
    <dgm:pt modelId="{241E58D1-1652-4477-8938-F3EE2616DA04}" type="parTrans" cxnId="{0EEB2B44-69BD-4E57-B39B-2786526EBCEE}">
      <dgm:prSet/>
      <dgm:spPr/>
      <dgm:t>
        <a:bodyPr/>
        <a:lstStyle/>
        <a:p>
          <a:endParaRPr lang="en-US"/>
        </a:p>
      </dgm:t>
    </dgm:pt>
    <dgm:pt modelId="{20C8A579-40FE-4ED4-AB13-931416FA97DD}" type="sibTrans" cxnId="{0EEB2B44-69BD-4E57-B39B-2786526EBCEE}">
      <dgm:prSet/>
      <dgm:spPr/>
      <dgm:t>
        <a:bodyPr/>
        <a:lstStyle/>
        <a:p>
          <a:endParaRPr lang="en-US"/>
        </a:p>
      </dgm:t>
    </dgm:pt>
    <dgm:pt modelId="{4A6E539C-AF96-4B43-842F-A452AA2EE711}" type="pres">
      <dgm:prSet presAssocID="{BE3B222D-8A9E-4355-B549-7F75A394A07E}" presName="root" presStyleCnt="0">
        <dgm:presLayoutVars>
          <dgm:dir/>
          <dgm:resizeHandles val="exact"/>
        </dgm:presLayoutVars>
      </dgm:prSet>
      <dgm:spPr/>
    </dgm:pt>
    <dgm:pt modelId="{B54D6669-AE07-4E77-BF3F-8F61A5F842AA}" type="pres">
      <dgm:prSet presAssocID="{376B8BF4-F7DF-4919-ACEE-FE8707A8F7EE}" presName="compNode" presStyleCnt="0"/>
      <dgm:spPr/>
    </dgm:pt>
    <dgm:pt modelId="{AC2A398A-6C3C-4AA6-A511-B1BA47A86FD3}" type="pres">
      <dgm:prSet presAssocID="{376B8BF4-F7DF-4919-ACEE-FE8707A8F7EE}" presName="bgRect" presStyleLbl="bgShp" presStyleIdx="0" presStyleCnt="3"/>
      <dgm:spPr/>
    </dgm:pt>
    <dgm:pt modelId="{E6DF4B5F-CFF2-4796-A2D1-BC35902A7138}" type="pres">
      <dgm:prSet presAssocID="{376B8BF4-F7DF-4919-ACEE-FE8707A8F7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4F638B5-8706-4A5B-B3F7-9623D87C41D3}" type="pres">
      <dgm:prSet presAssocID="{376B8BF4-F7DF-4919-ACEE-FE8707A8F7EE}" presName="spaceRect" presStyleCnt="0"/>
      <dgm:spPr/>
    </dgm:pt>
    <dgm:pt modelId="{6F90B68C-CAD6-4AD7-A0EA-A6E1AE97FABB}" type="pres">
      <dgm:prSet presAssocID="{376B8BF4-F7DF-4919-ACEE-FE8707A8F7EE}" presName="parTx" presStyleLbl="revTx" presStyleIdx="0" presStyleCnt="3">
        <dgm:presLayoutVars>
          <dgm:chMax val="0"/>
          <dgm:chPref val="0"/>
        </dgm:presLayoutVars>
      </dgm:prSet>
      <dgm:spPr/>
    </dgm:pt>
    <dgm:pt modelId="{1D0B4167-8026-4EF1-AED4-B60E02634E5B}" type="pres">
      <dgm:prSet presAssocID="{935C5FD8-3FED-4B75-84D8-0258C0F9577E}" presName="sibTrans" presStyleCnt="0"/>
      <dgm:spPr/>
    </dgm:pt>
    <dgm:pt modelId="{AC84CF4E-2BEF-4C5E-89CD-B8153D2B8F94}" type="pres">
      <dgm:prSet presAssocID="{14DB1F80-7B04-449C-A645-67FFD67CA787}" presName="compNode" presStyleCnt="0"/>
      <dgm:spPr/>
    </dgm:pt>
    <dgm:pt modelId="{CAC315D9-B7DF-4E03-8C50-83F67A984C10}" type="pres">
      <dgm:prSet presAssocID="{14DB1F80-7B04-449C-A645-67FFD67CA787}" presName="bgRect" presStyleLbl="bgShp" presStyleIdx="1" presStyleCnt="3"/>
      <dgm:spPr/>
    </dgm:pt>
    <dgm:pt modelId="{01DEF96F-C5F4-4F7B-A552-945F242FF13F}" type="pres">
      <dgm:prSet presAssocID="{14DB1F80-7B04-449C-A645-67FFD67CA7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екс"/>
        </a:ext>
      </dgm:extLst>
    </dgm:pt>
    <dgm:pt modelId="{013B8181-C9CC-4D01-9BC2-3F81A97B3CAC}" type="pres">
      <dgm:prSet presAssocID="{14DB1F80-7B04-449C-A645-67FFD67CA787}" presName="spaceRect" presStyleCnt="0"/>
      <dgm:spPr/>
    </dgm:pt>
    <dgm:pt modelId="{568F8B34-D0CB-40FE-851F-6E2233D6EE2B}" type="pres">
      <dgm:prSet presAssocID="{14DB1F80-7B04-449C-A645-67FFD67CA787}" presName="parTx" presStyleLbl="revTx" presStyleIdx="1" presStyleCnt="3">
        <dgm:presLayoutVars>
          <dgm:chMax val="0"/>
          <dgm:chPref val="0"/>
        </dgm:presLayoutVars>
      </dgm:prSet>
      <dgm:spPr/>
    </dgm:pt>
    <dgm:pt modelId="{8F20107C-5A21-43A1-908A-3ED573C1E7E8}" type="pres">
      <dgm:prSet presAssocID="{BDE2D294-78B8-45E3-B708-9306884C48DC}" presName="sibTrans" presStyleCnt="0"/>
      <dgm:spPr/>
    </dgm:pt>
    <dgm:pt modelId="{31507F3A-ADF6-4835-9B56-AE58301DA1A8}" type="pres">
      <dgm:prSet presAssocID="{E7047847-27E7-4C4F-87F3-5899E90E0BF4}" presName="compNode" presStyleCnt="0"/>
      <dgm:spPr/>
    </dgm:pt>
    <dgm:pt modelId="{88245D1F-938E-4140-9CCD-F8B10016C67A}" type="pres">
      <dgm:prSet presAssocID="{E7047847-27E7-4C4F-87F3-5899E90E0BF4}" presName="bgRect" presStyleLbl="bgShp" presStyleIdx="2" presStyleCnt="3"/>
      <dgm:spPr/>
    </dgm:pt>
    <dgm:pt modelId="{037F796C-E29F-4456-9B99-995D20AB24E4}" type="pres">
      <dgm:prSet presAssocID="{E7047847-27E7-4C4F-87F3-5899E90E0B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48680169-A0B0-48CF-804B-840BB0C6D9FB}" type="pres">
      <dgm:prSet presAssocID="{E7047847-27E7-4C4F-87F3-5899E90E0BF4}" presName="spaceRect" presStyleCnt="0"/>
      <dgm:spPr/>
    </dgm:pt>
    <dgm:pt modelId="{93B92644-E3D4-417D-A5A8-27D9720D77CD}" type="pres">
      <dgm:prSet presAssocID="{E7047847-27E7-4C4F-87F3-5899E90E0B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D9C81B-5A8A-4175-B6DE-94BB9D525061}" type="presOf" srcId="{E7047847-27E7-4C4F-87F3-5899E90E0BF4}" destId="{93B92644-E3D4-417D-A5A8-27D9720D77CD}" srcOrd="0" destOrd="0" presId="urn:microsoft.com/office/officeart/2018/2/layout/IconVerticalSolidList"/>
    <dgm:cxn modelId="{61D9A424-1D18-4B6E-AC99-68D451969923}" type="presOf" srcId="{376B8BF4-F7DF-4919-ACEE-FE8707A8F7EE}" destId="{6F90B68C-CAD6-4AD7-A0EA-A6E1AE97FABB}" srcOrd="0" destOrd="0" presId="urn:microsoft.com/office/officeart/2018/2/layout/IconVerticalSolidList"/>
    <dgm:cxn modelId="{0EEB2B44-69BD-4E57-B39B-2786526EBCEE}" srcId="{BE3B222D-8A9E-4355-B549-7F75A394A07E}" destId="{E7047847-27E7-4C4F-87F3-5899E90E0BF4}" srcOrd="2" destOrd="0" parTransId="{241E58D1-1652-4477-8938-F3EE2616DA04}" sibTransId="{20C8A579-40FE-4ED4-AB13-931416FA97DD}"/>
    <dgm:cxn modelId="{6D12424F-262C-4B91-868E-D4A7800E59F2}" type="presOf" srcId="{BE3B222D-8A9E-4355-B549-7F75A394A07E}" destId="{4A6E539C-AF96-4B43-842F-A452AA2EE711}" srcOrd="0" destOrd="0" presId="urn:microsoft.com/office/officeart/2018/2/layout/IconVerticalSolidList"/>
    <dgm:cxn modelId="{7E81BA75-FCDB-4F84-83E9-4B4D0F5B3453}" srcId="{BE3B222D-8A9E-4355-B549-7F75A394A07E}" destId="{14DB1F80-7B04-449C-A645-67FFD67CA787}" srcOrd="1" destOrd="0" parTransId="{37332C80-576E-491F-88F4-F7795FF8F8FB}" sibTransId="{BDE2D294-78B8-45E3-B708-9306884C48DC}"/>
    <dgm:cxn modelId="{02BE2EAE-42AD-493A-BFFC-F236E1A4BA35}" srcId="{BE3B222D-8A9E-4355-B549-7F75A394A07E}" destId="{376B8BF4-F7DF-4919-ACEE-FE8707A8F7EE}" srcOrd="0" destOrd="0" parTransId="{55349EC8-E590-427C-827C-52B007D25ED4}" sibTransId="{935C5FD8-3FED-4B75-84D8-0258C0F9577E}"/>
    <dgm:cxn modelId="{330626B2-E8C3-4B33-AC4F-249053B00884}" type="presOf" srcId="{14DB1F80-7B04-449C-A645-67FFD67CA787}" destId="{568F8B34-D0CB-40FE-851F-6E2233D6EE2B}" srcOrd="0" destOrd="0" presId="urn:microsoft.com/office/officeart/2018/2/layout/IconVerticalSolidList"/>
    <dgm:cxn modelId="{D7147173-67E4-414F-A972-5D879512B971}" type="presParOf" srcId="{4A6E539C-AF96-4B43-842F-A452AA2EE711}" destId="{B54D6669-AE07-4E77-BF3F-8F61A5F842AA}" srcOrd="0" destOrd="0" presId="urn:microsoft.com/office/officeart/2018/2/layout/IconVerticalSolidList"/>
    <dgm:cxn modelId="{65854519-D615-45E1-B118-9A4B9C6E08F4}" type="presParOf" srcId="{B54D6669-AE07-4E77-BF3F-8F61A5F842AA}" destId="{AC2A398A-6C3C-4AA6-A511-B1BA47A86FD3}" srcOrd="0" destOrd="0" presId="urn:microsoft.com/office/officeart/2018/2/layout/IconVerticalSolidList"/>
    <dgm:cxn modelId="{5A0B99E7-B615-4571-BC25-97FD8C13455F}" type="presParOf" srcId="{B54D6669-AE07-4E77-BF3F-8F61A5F842AA}" destId="{E6DF4B5F-CFF2-4796-A2D1-BC35902A7138}" srcOrd="1" destOrd="0" presId="urn:microsoft.com/office/officeart/2018/2/layout/IconVerticalSolidList"/>
    <dgm:cxn modelId="{7AA81514-FADA-4988-9FC9-BBBE58FE3E6B}" type="presParOf" srcId="{B54D6669-AE07-4E77-BF3F-8F61A5F842AA}" destId="{14F638B5-8706-4A5B-B3F7-9623D87C41D3}" srcOrd="2" destOrd="0" presId="urn:microsoft.com/office/officeart/2018/2/layout/IconVerticalSolidList"/>
    <dgm:cxn modelId="{5E1A3C04-F461-4E26-BA5A-32074A87443E}" type="presParOf" srcId="{B54D6669-AE07-4E77-BF3F-8F61A5F842AA}" destId="{6F90B68C-CAD6-4AD7-A0EA-A6E1AE97FABB}" srcOrd="3" destOrd="0" presId="urn:microsoft.com/office/officeart/2018/2/layout/IconVerticalSolidList"/>
    <dgm:cxn modelId="{173BC39C-8FD7-424F-988A-A922A11EC7EF}" type="presParOf" srcId="{4A6E539C-AF96-4B43-842F-A452AA2EE711}" destId="{1D0B4167-8026-4EF1-AED4-B60E02634E5B}" srcOrd="1" destOrd="0" presId="urn:microsoft.com/office/officeart/2018/2/layout/IconVerticalSolidList"/>
    <dgm:cxn modelId="{C3DB439D-D2E1-4C60-B952-3389E924805A}" type="presParOf" srcId="{4A6E539C-AF96-4B43-842F-A452AA2EE711}" destId="{AC84CF4E-2BEF-4C5E-89CD-B8153D2B8F94}" srcOrd="2" destOrd="0" presId="urn:microsoft.com/office/officeart/2018/2/layout/IconVerticalSolidList"/>
    <dgm:cxn modelId="{D1959AF2-2842-43DA-9110-28DA8CB8831C}" type="presParOf" srcId="{AC84CF4E-2BEF-4C5E-89CD-B8153D2B8F94}" destId="{CAC315D9-B7DF-4E03-8C50-83F67A984C10}" srcOrd="0" destOrd="0" presId="urn:microsoft.com/office/officeart/2018/2/layout/IconVerticalSolidList"/>
    <dgm:cxn modelId="{13C8C6CB-7E7F-419F-8B02-25C2E2CCC01F}" type="presParOf" srcId="{AC84CF4E-2BEF-4C5E-89CD-B8153D2B8F94}" destId="{01DEF96F-C5F4-4F7B-A552-945F242FF13F}" srcOrd="1" destOrd="0" presId="urn:microsoft.com/office/officeart/2018/2/layout/IconVerticalSolidList"/>
    <dgm:cxn modelId="{841314EA-58B3-4689-830F-BC482B6062E3}" type="presParOf" srcId="{AC84CF4E-2BEF-4C5E-89CD-B8153D2B8F94}" destId="{013B8181-C9CC-4D01-9BC2-3F81A97B3CAC}" srcOrd="2" destOrd="0" presId="urn:microsoft.com/office/officeart/2018/2/layout/IconVerticalSolidList"/>
    <dgm:cxn modelId="{82E85244-32EB-43B8-9F75-55D6438CE96F}" type="presParOf" srcId="{AC84CF4E-2BEF-4C5E-89CD-B8153D2B8F94}" destId="{568F8B34-D0CB-40FE-851F-6E2233D6EE2B}" srcOrd="3" destOrd="0" presId="urn:microsoft.com/office/officeart/2018/2/layout/IconVerticalSolidList"/>
    <dgm:cxn modelId="{113B09A0-83A8-4CCF-B3E7-1FC19C7B39EF}" type="presParOf" srcId="{4A6E539C-AF96-4B43-842F-A452AA2EE711}" destId="{8F20107C-5A21-43A1-908A-3ED573C1E7E8}" srcOrd="3" destOrd="0" presId="urn:microsoft.com/office/officeart/2018/2/layout/IconVerticalSolidList"/>
    <dgm:cxn modelId="{04B1C0E9-AEDC-43D9-8DDD-D284EB67110F}" type="presParOf" srcId="{4A6E539C-AF96-4B43-842F-A452AA2EE711}" destId="{31507F3A-ADF6-4835-9B56-AE58301DA1A8}" srcOrd="4" destOrd="0" presId="urn:microsoft.com/office/officeart/2018/2/layout/IconVerticalSolidList"/>
    <dgm:cxn modelId="{7898FA13-9DD9-4193-85F8-FAE2DF7DD9AE}" type="presParOf" srcId="{31507F3A-ADF6-4835-9B56-AE58301DA1A8}" destId="{88245D1F-938E-4140-9CCD-F8B10016C67A}" srcOrd="0" destOrd="0" presId="urn:microsoft.com/office/officeart/2018/2/layout/IconVerticalSolidList"/>
    <dgm:cxn modelId="{6C74F850-147A-465B-BACB-06C48CF026FB}" type="presParOf" srcId="{31507F3A-ADF6-4835-9B56-AE58301DA1A8}" destId="{037F796C-E29F-4456-9B99-995D20AB24E4}" srcOrd="1" destOrd="0" presId="urn:microsoft.com/office/officeart/2018/2/layout/IconVerticalSolidList"/>
    <dgm:cxn modelId="{616AF541-0456-4D90-8AF0-45553CFDB27C}" type="presParOf" srcId="{31507F3A-ADF6-4835-9B56-AE58301DA1A8}" destId="{48680169-A0B0-48CF-804B-840BB0C6D9FB}" srcOrd="2" destOrd="0" presId="urn:microsoft.com/office/officeart/2018/2/layout/IconVerticalSolidList"/>
    <dgm:cxn modelId="{9E583455-91AA-477C-8C47-50424E44572F}" type="presParOf" srcId="{31507F3A-ADF6-4835-9B56-AE58301DA1A8}" destId="{93B92644-E3D4-417D-A5A8-27D9720D77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C5A18-D700-4DAE-B04C-29E4D1589752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9A2F2-DFEA-4A5C-8056-6176D82CCC9B}">
      <dsp:nvSpPr>
        <dsp:cNvPr id="0" name=""/>
        <dsp:cNvSpPr/>
      </dsp:nvSpPr>
      <dsp:spPr>
        <a:xfrm>
          <a:off x="0" y="0"/>
          <a:ext cx="6301601" cy="29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Пиксельная изометрическая</a:t>
          </a:r>
          <a:r>
            <a:rPr lang="en-US" sz="3200" kern="1200"/>
            <a:t> 2D</a:t>
          </a:r>
          <a:r>
            <a:rPr lang="ru-RU" sz="3200" kern="1200"/>
            <a:t> игра, метроидвания.</a:t>
          </a:r>
          <a:endParaRPr lang="en-US" sz="3200" kern="1200"/>
        </a:p>
      </dsp:txBody>
      <dsp:txXfrm>
        <a:off x="0" y="0"/>
        <a:ext cx="6301601" cy="2939404"/>
      </dsp:txXfrm>
    </dsp:sp>
    <dsp:sp modelId="{1F348C21-6FEC-463C-B57C-6093B94D58ED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0AB84-0904-4139-8B80-5F296F1D529B}">
      <dsp:nvSpPr>
        <dsp:cNvPr id="0" name=""/>
        <dsp:cNvSpPr/>
      </dsp:nvSpPr>
      <dsp:spPr>
        <a:xfrm>
          <a:off x="0" y="2939404"/>
          <a:ext cx="6301601" cy="29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Игра о последнем путешественнике в фантастическом мире. Задача в игре исследовать мир, побеждать монстров на своём пути.</a:t>
          </a:r>
          <a:endParaRPr lang="en-US" sz="3200" kern="1200"/>
        </a:p>
      </dsp:txBody>
      <dsp:txXfrm>
        <a:off x="0" y="2939404"/>
        <a:ext cx="6301601" cy="2939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9707F-DBB5-4B56-AE15-CEADFF42DA2B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ED9F0-0713-4873-9A6F-F484AEA4EECC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CAA56-85DB-409A-8EB6-87F84E68FB55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Библиотека </a:t>
          </a:r>
          <a:r>
            <a:rPr lang="en-US" sz="1800" kern="1200"/>
            <a:t>moderngl</a:t>
          </a:r>
          <a:r>
            <a:rPr lang="ru-RU" sz="1800" kern="1200"/>
            <a:t>.</a:t>
          </a:r>
          <a:endParaRPr lang="en-US" sz="1800" kern="1200"/>
        </a:p>
      </dsp:txBody>
      <dsp:txXfrm>
        <a:off x="1129902" y="4592"/>
        <a:ext cx="5171698" cy="978270"/>
      </dsp:txXfrm>
    </dsp:sp>
    <dsp:sp modelId="{393A06D5-8F0C-4974-8423-E272E1760A10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F50C3-02D9-4698-970F-024AFAE3F3B9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C8015-7F56-4917-BDFF-1AC2C19AFAA5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Библиотека </a:t>
          </a:r>
          <a:r>
            <a:rPr lang="en-US" sz="1800" kern="1200"/>
            <a:t>pygame</a:t>
          </a:r>
          <a:r>
            <a:rPr lang="ru-RU" sz="1800" kern="1200"/>
            <a:t>.</a:t>
          </a:r>
          <a:endParaRPr lang="en-US" sz="1800" kern="1200"/>
        </a:p>
      </dsp:txBody>
      <dsp:txXfrm>
        <a:off x="1129902" y="1227431"/>
        <a:ext cx="5171698" cy="978270"/>
      </dsp:txXfrm>
    </dsp:sp>
    <dsp:sp modelId="{8DD731B6-182A-42CB-BED9-402A85D9B305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12179-2001-4E24-B145-6F91383B3BCC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C9479-FC4E-4810-AF73-8DA28B0B3510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Дополнительно используется язык программирования шейдеров </a:t>
          </a:r>
          <a:r>
            <a:rPr lang="en-US" sz="1800" kern="1200"/>
            <a:t>GLSL(Graphic Library Shader Language)</a:t>
          </a:r>
          <a:r>
            <a:rPr lang="ru-RU" sz="1800" kern="1200"/>
            <a:t>.</a:t>
          </a:r>
          <a:endParaRPr lang="en-US" sz="1800" kern="1200"/>
        </a:p>
      </dsp:txBody>
      <dsp:txXfrm>
        <a:off x="1129902" y="2450269"/>
        <a:ext cx="5171698" cy="978270"/>
      </dsp:txXfrm>
    </dsp:sp>
    <dsp:sp modelId="{70A6C15B-E4B1-49F9-9466-96DEA1FC9CF8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4EEB0-9790-4714-8331-F35B2A5E52D6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3C949-A95B-4917-9358-348917B4928A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Файлы формата *</a:t>
          </a:r>
          <a:r>
            <a:rPr lang="en-US" sz="1800" kern="1200"/>
            <a:t>.json.</a:t>
          </a:r>
        </a:p>
      </dsp:txBody>
      <dsp:txXfrm>
        <a:off x="1129902" y="3673107"/>
        <a:ext cx="5171698" cy="978270"/>
      </dsp:txXfrm>
    </dsp:sp>
    <dsp:sp modelId="{D1B5FEA8-7E84-474E-99D7-DF2D591AB668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93895-C36C-4D46-9464-578BFA6DAB10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58E6D-1751-4622-8A2F-BDF51EA46EEA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/>
            <a:t>Библиотека </a:t>
          </a:r>
          <a:r>
            <a:rPr lang="en-US" sz="1800" kern="1200"/>
            <a:t>json.</a:t>
          </a:r>
        </a:p>
      </dsp:txBody>
      <dsp:txXfrm>
        <a:off x="1129902" y="4895945"/>
        <a:ext cx="5171698" cy="978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EC3FD-30EC-4383-9999-C257526FBE25}">
      <dsp:nvSpPr>
        <dsp:cNvPr id="0" name=""/>
        <dsp:cNvSpPr/>
      </dsp:nvSpPr>
      <dsp:spPr>
        <a:xfrm>
          <a:off x="0" y="747592"/>
          <a:ext cx="5605400" cy="6356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Модуль </a:t>
          </a:r>
          <a:r>
            <a:rPr lang="en-US" sz="1600" kern="1200" dirty="0"/>
            <a:t>main.py </a:t>
          </a:r>
          <a:r>
            <a:rPr lang="ru-RU" sz="1600" kern="1200" dirty="0"/>
            <a:t>отвечает за основное тело игры.</a:t>
          </a:r>
          <a:endParaRPr lang="en-US" sz="1600" kern="1200" dirty="0"/>
        </a:p>
      </dsp:txBody>
      <dsp:txXfrm>
        <a:off x="31028" y="778620"/>
        <a:ext cx="5543344" cy="573546"/>
      </dsp:txXfrm>
    </dsp:sp>
    <dsp:sp modelId="{D3001FB5-C433-426B-A8DE-A3D1B30E22A4}">
      <dsp:nvSpPr>
        <dsp:cNvPr id="0" name=""/>
        <dsp:cNvSpPr/>
      </dsp:nvSpPr>
      <dsp:spPr>
        <a:xfrm>
          <a:off x="0" y="1429275"/>
          <a:ext cx="5605400" cy="635602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Модуль </a:t>
          </a:r>
          <a:r>
            <a:rPr lang="en-US" sz="1600" kern="1200" dirty="0"/>
            <a:t>opengl_render_pipeline.py </a:t>
          </a:r>
          <a:r>
            <a:rPr lang="ru-RU" sz="1600" kern="1200" dirty="0"/>
            <a:t>отвечает за отрисовку картинки</a:t>
          </a:r>
          <a:r>
            <a:rPr lang="en-US" sz="1600" kern="1200" dirty="0"/>
            <a:t> </a:t>
          </a:r>
          <a:r>
            <a:rPr lang="ru-RU" sz="1600" kern="1200" dirty="0"/>
            <a:t>и за шейдеры игры.</a:t>
          </a:r>
          <a:endParaRPr lang="en-US" sz="1600" kern="1200" dirty="0"/>
        </a:p>
      </dsp:txBody>
      <dsp:txXfrm>
        <a:off x="31028" y="1460303"/>
        <a:ext cx="5543344" cy="573546"/>
      </dsp:txXfrm>
    </dsp:sp>
    <dsp:sp modelId="{DC8AF97D-694C-4537-B636-FCEB25F97D29}">
      <dsp:nvSpPr>
        <dsp:cNvPr id="0" name=""/>
        <dsp:cNvSpPr/>
      </dsp:nvSpPr>
      <dsp:spPr>
        <a:xfrm>
          <a:off x="0" y="2110958"/>
          <a:ext cx="5605400" cy="635602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Модуль </a:t>
          </a:r>
          <a:r>
            <a:rPr lang="en-US" sz="1600" kern="1200" dirty="0"/>
            <a:t>global_lightning.py </a:t>
          </a:r>
          <a:r>
            <a:rPr lang="ru-RU" sz="1600" kern="1200" dirty="0"/>
            <a:t>отвечает за отрисовку теней.</a:t>
          </a:r>
          <a:endParaRPr lang="en-US" sz="1600" kern="1200" dirty="0"/>
        </a:p>
      </dsp:txBody>
      <dsp:txXfrm>
        <a:off x="31028" y="2141986"/>
        <a:ext cx="5543344" cy="573546"/>
      </dsp:txXfrm>
    </dsp:sp>
    <dsp:sp modelId="{0CC143D0-2342-4272-87A6-5396F0638A49}">
      <dsp:nvSpPr>
        <dsp:cNvPr id="0" name=""/>
        <dsp:cNvSpPr/>
      </dsp:nvSpPr>
      <dsp:spPr>
        <a:xfrm>
          <a:off x="0" y="2792640"/>
          <a:ext cx="5605400" cy="635602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Модуль </a:t>
          </a:r>
          <a:r>
            <a:rPr lang="en-US" sz="1600" kern="1200" dirty="0"/>
            <a:t>player.py </a:t>
          </a:r>
          <a:r>
            <a:rPr lang="ru-RU" sz="1600" kern="1200" dirty="0"/>
            <a:t>отвечает за игрока.</a:t>
          </a:r>
          <a:endParaRPr lang="en-US" sz="1600" kern="1200" dirty="0"/>
        </a:p>
      </dsp:txBody>
      <dsp:txXfrm>
        <a:off x="31028" y="2823668"/>
        <a:ext cx="5543344" cy="573546"/>
      </dsp:txXfrm>
    </dsp:sp>
    <dsp:sp modelId="{AD5513DF-BF74-4422-9280-BB6CBD2E5461}">
      <dsp:nvSpPr>
        <dsp:cNvPr id="0" name=""/>
        <dsp:cNvSpPr/>
      </dsp:nvSpPr>
      <dsp:spPr>
        <a:xfrm>
          <a:off x="0" y="3474323"/>
          <a:ext cx="5605400" cy="635602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Модуль </a:t>
          </a:r>
          <a:r>
            <a:rPr lang="en-US" sz="1600" kern="1200" dirty="0"/>
            <a:t>scene_objects.py </a:t>
          </a:r>
          <a:r>
            <a:rPr lang="ru-RU" sz="1600" kern="1200" dirty="0"/>
            <a:t>отвечает за декорации на сцене.</a:t>
          </a:r>
          <a:endParaRPr lang="en-US" sz="1600" kern="1200" dirty="0"/>
        </a:p>
      </dsp:txBody>
      <dsp:txXfrm>
        <a:off x="31028" y="3505351"/>
        <a:ext cx="5543344" cy="573546"/>
      </dsp:txXfrm>
    </dsp:sp>
    <dsp:sp modelId="{1BDE7175-6DAA-454F-9789-39D78064A9B2}">
      <dsp:nvSpPr>
        <dsp:cNvPr id="0" name=""/>
        <dsp:cNvSpPr/>
      </dsp:nvSpPr>
      <dsp:spPr>
        <a:xfrm>
          <a:off x="0" y="4156005"/>
          <a:ext cx="5605400" cy="63560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Calibri Light" panose="020F0302020204030204"/>
            </a:rPr>
            <a:t>Также есть модули с дополнительными функциями и константами. (constants.py, help_functions.py, initialization.py)</a:t>
          </a:r>
          <a:endParaRPr lang="en-US" sz="1600" kern="1200" dirty="0">
            <a:latin typeface="Calibri Light" panose="020F0302020204030204"/>
          </a:endParaRPr>
        </a:p>
      </dsp:txBody>
      <dsp:txXfrm>
        <a:off x="31028" y="4187033"/>
        <a:ext cx="5543344" cy="573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D3959-AFA7-434A-B199-00EC50CBE8B3}">
      <dsp:nvSpPr>
        <dsp:cNvPr id="0" name=""/>
        <dsp:cNvSpPr/>
      </dsp:nvSpPr>
      <dsp:spPr>
        <a:xfrm>
          <a:off x="0" y="75303"/>
          <a:ext cx="6301601" cy="184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Я научился использовать библиотеки </a:t>
          </a:r>
          <a:r>
            <a:rPr lang="en-US" sz="3300" kern="1200"/>
            <a:t>pygame, moderngl.</a:t>
          </a:r>
        </a:p>
      </dsp:txBody>
      <dsp:txXfrm>
        <a:off x="90116" y="165419"/>
        <a:ext cx="6121369" cy="1665808"/>
      </dsp:txXfrm>
    </dsp:sp>
    <dsp:sp modelId="{F30E3750-D369-413A-B16B-DD9B9DF324AF}">
      <dsp:nvSpPr>
        <dsp:cNvPr id="0" name=""/>
        <dsp:cNvSpPr/>
      </dsp:nvSpPr>
      <dsp:spPr>
        <a:xfrm>
          <a:off x="0" y="2016384"/>
          <a:ext cx="6301601" cy="18460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Ознакомился с различными технологиями используемыми в разработке игр.</a:t>
          </a:r>
          <a:endParaRPr lang="en-US" sz="3300" kern="1200"/>
        </a:p>
      </dsp:txBody>
      <dsp:txXfrm>
        <a:off x="90116" y="2106500"/>
        <a:ext cx="6121369" cy="1665808"/>
      </dsp:txXfrm>
    </dsp:sp>
    <dsp:sp modelId="{77D77F13-B69A-4C39-85C4-677CF5264DC3}">
      <dsp:nvSpPr>
        <dsp:cNvPr id="0" name=""/>
        <dsp:cNvSpPr/>
      </dsp:nvSpPr>
      <dsp:spPr>
        <a:xfrm>
          <a:off x="0" y="3957464"/>
          <a:ext cx="6301601" cy="18460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/>
            <a:t>Я разработал свою собственную игру.</a:t>
          </a:r>
          <a:endParaRPr lang="en-US" sz="3300" kern="1200"/>
        </a:p>
      </dsp:txBody>
      <dsp:txXfrm>
        <a:off x="90116" y="4047580"/>
        <a:ext cx="6121369" cy="16658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A398A-6C3C-4AA6-A511-B1BA47A86FD3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F4B5F-CFF2-4796-A2D1-BC35902A713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0B68C-CAD6-4AD7-A0EA-A6E1AE97FAB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Добавление различных механик.</a:t>
          </a:r>
          <a:endParaRPr lang="en-US" sz="2500" kern="1200"/>
        </a:p>
      </dsp:txBody>
      <dsp:txXfrm>
        <a:off x="1939533" y="717"/>
        <a:ext cx="4362067" cy="1679249"/>
      </dsp:txXfrm>
    </dsp:sp>
    <dsp:sp modelId="{CAC315D9-B7DF-4E03-8C50-83F67A984C10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EF96F-C5F4-4F7B-A552-945F242FF13F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F8B34-D0CB-40FE-851F-6E2233D6EE2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Создание различных меню.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88245D1F-938E-4140-9CCD-F8B10016C67A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F796C-E29F-4456-9B99-995D20AB24E4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92644-E3D4-417D-A5A8-27D9720D77CD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Оптимизация игры.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29D61-ACEE-BAF2-6F4F-099832918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7E527C-9E00-5B15-AB39-94FBE9FB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A3B0FB-13C6-B49B-0A43-BB39B6CE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03EBEF-DE37-0C2F-EBAC-B9A44DEF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90064-97DB-33D7-B2D2-C14E8A5C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33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DC5C1-D050-7A22-8E8E-A4FFCE0D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D50F51-DDF3-696B-D3D0-67DB1A97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828787-0C6E-59A4-BF4D-C7EC7828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270C5-2E1D-0D79-CA2A-F9ED1EE1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230263-6CC9-AFD3-E765-9EBEFC0A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2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389654-FA78-10A3-58FE-6DE57E03E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668BFE-D62E-0AB9-6F6F-A8A96A66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6DE3F-00C6-0722-7DB4-B55D1CF6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B24D64-3F9A-932E-BD7C-38CEFA99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8AF76C-C433-BA0E-8381-F721EAE3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20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9C4B-00C0-9B7B-1BE5-A9C8EA2E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414C2-10F4-3217-6C78-9890D29A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8606FC-97B6-9C99-3226-5C314D54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14016D-397E-4D9E-6754-175BAA76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222412-601C-9A61-A0DC-04656895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DF024-0C0E-E46F-5F12-070DF45A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354FA9-FB01-7E02-EEC4-1C88EEA5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4E4160-238B-B12B-336D-CC5FA03D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540F3D-6F41-2693-6085-3AF351E9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0F750-7B51-EE3E-4056-5BAFAA77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1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F97B3-2CDC-9197-CE1D-7FCEE7C7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D783B-6688-55A3-6F31-468F9DD5A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5139B0-47E6-F2C2-4DD0-450B69F04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E4147C-BC23-C925-6E89-1A9785C1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4A698-A6C7-B67A-A62B-A30F968B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FC2AEE-6B7B-013E-7D82-BDB8F05D4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2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2AA4F-CAB7-45A6-6AF7-F6818FD39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538BA8-3D70-BBB8-3EB2-E2A7EAD1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1835B3-6273-062A-D0D1-960F27B2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5D5367-DF56-E6D4-C825-62F2B832D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67CBB8-042A-0655-3F45-315DFA839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FBB974-86B6-1015-EA88-B597812E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B5D91B-7419-F391-B64B-32A2CA4F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E6B2DC-B656-82C9-FC0C-1D6394E1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8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7FECF-7E86-0539-EEF6-FD2EF813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3DB18D-58CE-646D-5A81-04DE5F0C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2DAFFE-19B7-7498-6592-25DE42C7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2BEE63-A791-5550-5DA6-1D9A0294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DF90B1-7194-E6C7-2C66-5F70A8B9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9769F4-B66D-AC07-A47E-0B04A987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0B10B2-4777-17CE-BA33-63EDA85B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480B5-268D-3DFF-338E-4F310F19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744AF-5F20-DB60-24D7-8E071C629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56E8A2-4825-289E-D35E-B2BE4732F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3A74CB-5B1F-ACF4-08F0-DDADFDF2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845F7-C507-2B70-A031-50A72000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8C12A-FAF1-C0B0-1E8E-B5DA3F5F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2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56D86-4566-6B5E-1296-1D416DDB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577B55-668F-C0D6-CAFD-DF8429519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BA6CDA-9C74-162D-17C3-6D7FA69ED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808C71-2A6E-48F2-CC96-1512973E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EF2D0E-2797-AB9D-16C1-A3A8ED85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8E587-8BF7-A6B4-0C2E-E013385A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3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D67D4-4D55-D77D-D56D-5BAF5BE1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F9AB4E-7DAA-09F3-F86B-0946A0AAA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39A5C-48E1-F1A0-1B4A-E6C6786C3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D1F30-66D1-4722-AA6A-A5312709EE0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6D55-FEA9-B035-1097-2AC11EEC9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A4DD7-DA09-D8C8-B5F3-FF62B97AD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07DE7-3B86-413A-99AE-3C0AC0F1D6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4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42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63" name="Freeform: Shape 43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5" name="Freeform: Shape 44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46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48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50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96C7B-32C7-1B9E-2CF9-21E63C4D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The Last Traveler</a:t>
            </a:r>
            <a:endParaRPr lang="ru-RU" sz="540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572CD-C41E-599A-C801-EA7BA5685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Автор</a:t>
            </a:r>
            <a:r>
              <a:rPr lang="en-US" sz="2000">
                <a:solidFill>
                  <a:schemeClr val="bg1"/>
                </a:solidFill>
              </a:rPr>
              <a:t>: </a:t>
            </a:r>
            <a:r>
              <a:rPr lang="ru-RU" sz="2000">
                <a:solidFill>
                  <a:schemeClr val="bg1"/>
                </a:solidFill>
              </a:rPr>
              <a:t>Болсуновский Ростислав Сергеевич</a:t>
            </a:r>
          </a:p>
        </p:txBody>
      </p:sp>
      <p:sp>
        <p:nvSpPr>
          <p:cNvPr id="7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7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5" name="Freeform: Shape 5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5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5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6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6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0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5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5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A0922-CB02-9B6E-D837-FB73FFB5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О проекте</a:t>
            </a:r>
          </a:p>
        </p:txBody>
      </p:sp>
      <p:grpSp>
        <p:nvGrpSpPr>
          <p:cNvPr id="8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8" name="Oval 6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6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1" name="Объект 2">
            <a:extLst>
              <a:ext uri="{FF2B5EF4-FFF2-40B4-BE49-F238E27FC236}">
                <a16:creationId xmlns:a16="http://schemas.microsoft.com/office/drawing/2014/main" id="{82734E1D-EFC4-13CA-BF2D-4C7C6E771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01163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1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6A09A-1E31-B1E9-174A-35C26A36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chemeClr val="bg1"/>
                </a:solidFill>
              </a:rPr>
              <a:t>Используемые технологии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059EB00-5A1E-56E8-16F7-CBE1450F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42377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2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0B359-9646-22AB-44E9-EBCACF58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Структура игры.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209D6C82-4B5F-7D43-8949-13005AFEB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681355"/>
              </p:ext>
            </p:extLst>
          </p:nvPr>
        </p:nvGraphicFramePr>
        <p:xfrm>
          <a:off x="5439954" y="637762"/>
          <a:ext cx="5605401" cy="553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42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8EBD-99DC-3751-F298-B8BFABDE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u-RU">
                <a:solidFill>
                  <a:schemeClr val="bg1"/>
                </a:solidFill>
              </a:rPr>
              <a:t>Структура шейдеров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B7665C-A780-200F-3C05-9B13EFC0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Есть шейдеры отвечающие за обработку всей картинки игры.</a:t>
            </a:r>
            <a:r>
              <a:rPr lang="en-US">
                <a:solidFill>
                  <a:schemeClr val="bg1"/>
                </a:solidFill>
              </a:rPr>
              <a:t>(Screen.vert, Screen.frag)</a:t>
            </a:r>
          </a:p>
          <a:p>
            <a:r>
              <a:rPr lang="ru-RU">
                <a:solidFill>
                  <a:schemeClr val="bg1"/>
                </a:solidFill>
              </a:rPr>
              <a:t>Отвечающие за отрисовку теней.(</a:t>
            </a:r>
            <a:r>
              <a:rPr lang="en-US">
                <a:solidFill>
                  <a:schemeClr val="bg1"/>
                </a:solidFill>
              </a:rPr>
              <a:t>Shadow.vert, Shadow.frag</a:t>
            </a:r>
            <a:r>
              <a:rPr lang="ru-RU">
                <a:solidFill>
                  <a:schemeClr val="bg1"/>
                </a:solidFill>
              </a:rPr>
              <a:t>)</a:t>
            </a:r>
          </a:p>
          <a:p>
            <a:r>
              <a:rPr lang="ru-RU">
                <a:solidFill>
                  <a:schemeClr val="bg1"/>
                </a:solidFill>
              </a:rPr>
              <a:t>Отвечающие за объёмное освещение.(</a:t>
            </a:r>
            <a:r>
              <a:rPr lang="en-US">
                <a:solidFill>
                  <a:schemeClr val="bg1"/>
                </a:solidFill>
              </a:rPr>
              <a:t>DepthMap.vert, DepthMap.frag, GodRays.vert, GodRays.frag</a:t>
            </a:r>
            <a:r>
              <a:rPr lang="ru-RU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8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254C5-7A7D-0DFD-05BC-17BE95D2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Заключение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728AE0D-14E3-9969-5BFC-C18DC6973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71795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25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2A775-AFE7-AA38-FFE1-AF9C920E4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Развитие проекта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91D9FE4-2959-C9D6-C3AD-A788AE777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02572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168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220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The Last Traveler</vt:lpstr>
      <vt:lpstr>О проекте</vt:lpstr>
      <vt:lpstr>Используемые технологии</vt:lpstr>
      <vt:lpstr>Структура игры.</vt:lpstr>
      <vt:lpstr>Структура шейдеров</vt:lpstr>
      <vt:lpstr>Заключение</vt:lpstr>
      <vt:lpstr>Развитие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[Название игры]</dc:title>
  <dc:creator>Ростислав Болсуновский</dc:creator>
  <cp:lastModifiedBy>Ростислав Болсуновский</cp:lastModifiedBy>
  <cp:revision>49</cp:revision>
  <dcterms:created xsi:type="dcterms:W3CDTF">2024-02-08T12:00:04Z</dcterms:created>
  <dcterms:modified xsi:type="dcterms:W3CDTF">2024-02-14T15:30:14Z</dcterms:modified>
</cp:coreProperties>
</file>