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9" r:id="rId5"/>
    <p:sldId id="261" r:id="rId6"/>
    <p:sldId id="262" r:id="rId7"/>
    <p:sldId id="264" r:id="rId8"/>
    <p:sldId id="267" r:id="rId9"/>
    <p:sldId id="271" r:id="rId10"/>
    <p:sldId id="266" r:id="rId11"/>
    <p:sldId id="263" r:id="rId12"/>
    <p:sldId id="272" r:id="rId13"/>
    <p:sldId id="269" r:id="rId14"/>
    <p:sldId id="270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74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4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42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ic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ranf\Desktop\Sin títul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048672" cy="60486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9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5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6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87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2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76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6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F313-1B60-4744-863C-ABEC1A13E337}" type="datetimeFigureOut">
              <a:rPr lang="es-CO" smtClean="0"/>
              <a:t>29/08/2019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7B13-D032-4A70-95B0-221BA86B29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8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5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6 Grupo"/>
          <p:cNvGrpSpPr/>
          <p:nvPr/>
        </p:nvGrpSpPr>
        <p:grpSpPr>
          <a:xfrm>
            <a:off x="1331640" y="260648"/>
            <a:ext cx="6048672" cy="6048672"/>
            <a:chOff x="1331640" y="260648"/>
            <a:chExt cx="6048672" cy="6048672"/>
          </a:xfrm>
        </p:grpSpPr>
        <p:pic>
          <p:nvPicPr>
            <p:cNvPr id="28" name="Picture 2" descr="C:\Users\franf\Desktop\Sin títul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60648"/>
              <a:ext cx="6048672" cy="6048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28 Rectángulo"/>
            <p:cNvSpPr/>
            <p:nvPr/>
          </p:nvSpPr>
          <p:spPr>
            <a:xfrm>
              <a:off x="3491880" y="260648"/>
              <a:ext cx="1728192" cy="604867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29 Rectángulo"/>
            <p:cNvSpPr/>
            <p:nvPr/>
          </p:nvSpPr>
          <p:spPr>
            <a:xfrm rot="5400000">
              <a:off x="3491880" y="260648"/>
              <a:ext cx="1728192" cy="604867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7" name="56 Rectángulo"/>
          <p:cNvSpPr/>
          <p:nvPr/>
        </p:nvSpPr>
        <p:spPr>
          <a:xfrm>
            <a:off x="3491880" y="4149080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58 Rectángulo"/>
          <p:cNvSpPr/>
          <p:nvPr/>
        </p:nvSpPr>
        <p:spPr>
          <a:xfrm>
            <a:off x="5220072" y="4149079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66 Rectángulo"/>
          <p:cNvSpPr/>
          <p:nvPr/>
        </p:nvSpPr>
        <p:spPr>
          <a:xfrm>
            <a:off x="1331640" y="3277700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67 Rectángulo"/>
          <p:cNvSpPr/>
          <p:nvPr/>
        </p:nvSpPr>
        <p:spPr>
          <a:xfrm>
            <a:off x="3491880" y="5448821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69 Rectángulo"/>
          <p:cNvSpPr/>
          <p:nvPr/>
        </p:nvSpPr>
        <p:spPr>
          <a:xfrm>
            <a:off x="451445" y="1560389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70 Rectángulo"/>
          <p:cNvSpPr/>
          <p:nvPr/>
        </p:nvSpPr>
        <p:spPr>
          <a:xfrm>
            <a:off x="1331640" y="5428230"/>
            <a:ext cx="864096" cy="860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 redondeado"/>
          <p:cNvSpPr/>
          <p:nvPr/>
        </p:nvSpPr>
        <p:spPr>
          <a:xfrm>
            <a:off x="3239852" y="6021288"/>
            <a:ext cx="2232248" cy="288032"/>
          </a:xfrm>
          <a:prstGeom prst="round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Anillo"/>
          <p:cNvSpPr/>
          <p:nvPr/>
        </p:nvSpPr>
        <p:spPr>
          <a:xfrm>
            <a:off x="2015976" y="944984"/>
            <a:ext cx="4680000" cy="4680000"/>
          </a:xfrm>
          <a:prstGeom prst="donut">
            <a:avLst>
              <a:gd name="adj" fmla="val 27726"/>
            </a:avLst>
          </a:prstGeom>
          <a:gradFill flip="none" rotWithShape="1">
            <a:gsLst>
              <a:gs pos="2800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73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491880" y="2420887"/>
            <a:ext cx="1728192" cy="171731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3491880" y="3277700"/>
            <a:ext cx="1728192" cy="274358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6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331640" y="260648"/>
            <a:ext cx="6048672" cy="6048672"/>
            <a:chOff x="1331640" y="260648"/>
            <a:chExt cx="6048672" cy="6048672"/>
          </a:xfrm>
        </p:grpSpPr>
        <p:grpSp>
          <p:nvGrpSpPr>
            <p:cNvPr id="2" name="1 Grupo"/>
            <p:cNvGrpSpPr/>
            <p:nvPr/>
          </p:nvGrpSpPr>
          <p:grpSpPr>
            <a:xfrm>
              <a:off x="3239852" y="260648"/>
              <a:ext cx="2232248" cy="6048672"/>
              <a:chOff x="3239852" y="260648"/>
              <a:chExt cx="2232248" cy="6048672"/>
            </a:xfrm>
          </p:grpSpPr>
          <p:sp>
            <p:nvSpPr>
              <p:cNvPr id="3" name="2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3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4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" name="5 Grupo"/>
            <p:cNvGrpSpPr/>
            <p:nvPr/>
          </p:nvGrpSpPr>
          <p:grpSpPr>
            <a:xfrm rot="16200000">
              <a:off x="3239852" y="260648"/>
              <a:ext cx="2232248" cy="6048672"/>
              <a:chOff x="3239852" y="260648"/>
              <a:chExt cx="2232248" cy="6048672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7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-1548681" y="-2613848"/>
            <a:ext cx="11805866" cy="11803488"/>
            <a:chOff x="-1548681" y="-2613848"/>
            <a:chExt cx="11805866" cy="11803488"/>
          </a:xfrm>
        </p:grpSpPr>
        <p:grpSp>
          <p:nvGrpSpPr>
            <p:cNvPr id="12" name="11 Grupo"/>
            <p:cNvGrpSpPr/>
            <p:nvPr/>
          </p:nvGrpSpPr>
          <p:grpSpPr>
            <a:xfrm>
              <a:off x="-1548681" y="2177244"/>
              <a:ext cx="7020781" cy="7012396"/>
              <a:chOff x="-1548681" y="2177244"/>
              <a:chExt cx="7020781" cy="7012396"/>
            </a:xfrm>
          </p:grpSpPr>
          <p:sp>
            <p:nvSpPr>
              <p:cNvPr id="9" name="8 Arco"/>
              <p:cNvSpPr/>
              <p:nvPr/>
            </p:nvSpPr>
            <p:spPr>
              <a:xfrm>
                <a:off x="-1548681" y="3277700"/>
                <a:ext cx="5888557" cy="5911940"/>
              </a:xfrm>
              <a:prstGeom prst="arc">
                <a:avLst/>
              </a:prstGeom>
              <a:ln w="1778000">
                <a:gradFill flip="none" rotWithShape="1">
                  <a:gsLst>
                    <a:gs pos="61000">
                      <a:schemeClr val="tx2">
                        <a:lumMod val="60000"/>
                        <a:lumOff val="40000"/>
                      </a:schemeClr>
                    </a:gs>
                    <a:gs pos="4800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5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9 Rectángulo redondeado"/>
              <p:cNvSpPr/>
              <p:nvPr/>
            </p:nvSpPr>
            <p:spPr>
              <a:xfrm rot="5400000">
                <a:off x="359532" y="3149352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10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 rot="10800000">
              <a:off x="3236404" y="-2613848"/>
              <a:ext cx="7020781" cy="7012396"/>
              <a:chOff x="-1548681" y="2177244"/>
              <a:chExt cx="7020781" cy="7012396"/>
            </a:xfrm>
          </p:grpSpPr>
          <p:sp>
            <p:nvSpPr>
              <p:cNvPr id="14" name="13 Arco"/>
              <p:cNvSpPr/>
              <p:nvPr/>
            </p:nvSpPr>
            <p:spPr>
              <a:xfrm>
                <a:off x="-1548681" y="3277700"/>
                <a:ext cx="5888557" cy="5911940"/>
              </a:xfrm>
              <a:prstGeom prst="arc">
                <a:avLst/>
              </a:prstGeom>
              <a:ln w="1778000">
                <a:gradFill flip="none" rotWithShape="1">
                  <a:gsLst>
                    <a:gs pos="61000">
                      <a:schemeClr val="tx2">
                        <a:lumMod val="60000"/>
                        <a:lumOff val="40000"/>
                      </a:schemeClr>
                    </a:gs>
                    <a:gs pos="4800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5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14 Rectángulo redondeado"/>
              <p:cNvSpPr/>
              <p:nvPr/>
            </p:nvSpPr>
            <p:spPr>
              <a:xfrm rot="5400000">
                <a:off x="359532" y="3149352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15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5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091334" y="1398978"/>
            <a:ext cx="2529281" cy="4910342"/>
            <a:chOff x="3091334" y="1398978"/>
            <a:chExt cx="2529281" cy="4910342"/>
          </a:xfrm>
        </p:grpSpPr>
        <p:grpSp>
          <p:nvGrpSpPr>
            <p:cNvPr id="5" name="4 Grupo"/>
            <p:cNvGrpSpPr/>
            <p:nvPr/>
          </p:nvGrpSpPr>
          <p:grpSpPr>
            <a:xfrm>
              <a:off x="3091334" y="1398978"/>
              <a:ext cx="2529281" cy="4652500"/>
              <a:chOff x="3091334" y="1398978"/>
              <a:chExt cx="2529281" cy="4652500"/>
            </a:xfrm>
          </p:grpSpPr>
          <p:sp>
            <p:nvSpPr>
              <p:cNvPr id="3" name="2 Pentágono"/>
              <p:cNvSpPr/>
              <p:nvPr/>
            </p:nvSpPr>
            <p:spPr>
              <a:xfrm rot="16200000">
                <a:off x="2216645" y="3048051"/>
                <a:ext cx="4278662" cy="1728192"/>
              </a:xfrm>
              <a:prstGeom prst="homePlate">
                <a:avLst>
                  <a:gd name="adj" fmla="val 71322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3 Rectángulo redondeado"/>
              <p:cNvSpPr/>
              <p:nvPr/>
            </p:nvSpPr>
            <p:spPr>
              <a:xfrm>
                <a:off x="3091334" y="1398978"/>
                <a:ext cx="2529281" cy="464038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6" name="5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7368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2015976" y="944984"/>
            <a:ext cx="4680000" cy="5364336"/>
            <a:chOff x="2015976" y="944984"/>
            <a:chExt cx="4680000" cy="5364336"/>
          </a:xfrm>
        </p:grpSpPr>
        <p:sp>
          <p:nvSpPr>
            <p:cNvPr id="2" name="1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Anillo"/>
            <p:cNvSpPr/>
            <p:nvPr/>
          </p:nvSpPr>
          <p:spPr>
            <a:xfrm>
              <a:off x="2015976" y="944984"/>
              <a:ext cx="4680000" cy="4680000"/>
            </a:xfrm>
            <a:prstGeom prst="donut">
              <a:avLst>
                <a:gd name="adj" fmla="val 27726"/>
              </a:avLst>
            </a:prstGeom>
            <a:gradFill flip="none" rotWithShape="1">
              <a:gsLst>
                <a:gs pos="2800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73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4" name="3 Elipse"/>
            <p:cNvSpPr/>
            <p:nvPr/>
          </p:nvSpPr>
          <p:spPr>
            <a:xfrm>
              <a:off x="3491880" y="2420887"/>
              <a:ext cx="1728192" cy="171731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491880" y="3277700"/>
              <a:ext cx="1728192" cy="274358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9747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239852" y="260648"/>
            <a:ext cx="2232248" cy="6048672"/>
            <a:chOff x="3239852" y="260648"/>
            <a:chExt cx="2232248" cy="6048672"/>
          </a:xfrm>
        </p:grpSpPr>
        <p:sp>
          <p:nvSpPr>
            <p:cNvPr id="3" name="2 Rectángulo"/>
            <p:cNvSpPr/>
            <p:nvPr/>
          </p:nvSpPr>
          <p:spPr>
            <a:xfrm>
              <a:off x="3491880" y="260648"/>
              <a:ext cx="1728192" cy="604867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239852" y="26064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38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3239852" y="260648"/>
            <a:ext cx="2232248" cy="6048672"/>
            <a:chOff x="3239852" y="260648"/>
            <a:chExt cx="2232248" cy="6048672"/>
          </a:xfrm>
        </p:grpSpPr>
        <p:sp>
          <p:nvSpPr>
            <p:cNvPr id="4" name="3 Rectángulo"/>
            <p:cNvSpPr/>
            <p:nvPr/>
          </p:nvSpPr>
          <p:spPr>
            <a:xfrm>
              <a:off x="3491880" y="260648"/>
              <a:ext cx="1728192" cy="6048672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239852" y="26064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06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25 Grupo"/>
          <p:cNvGrpSpPr/>
          <p:nvPr/>
        </p:nvGrpSpPr>
        <p:grpSpPr>
          <a:xfrm rot="5400000">
            <a:off x="1331640" y="269032"/>
            <a:ext cx="6048672" cy="6048672"/>
            <a:chOff x="1331640" y="269032"/>
            <a:chExt cx="6048672" cy="6048672"/>
          </a:xfrm>
        </p:grpSpPr>
        <p:grpSp>
          <p:nvGrpSpPr>
            <p:cNvPr id="18" name="17 Grupo"/>
            <p:cNvGrpSpPr/>
            <p:nvPr/>
          </p:nvGrpSpPr>
          <p:grpSpPr>
            <a:xfrm>
              <a:off x="3239852" y="269032"/>
              <a:ext cx="2232248" cy="6048672"/>
              <a:chOff x="3239852" y="269032"/>
              <a:chExt cx="2232248" cy="6048672"/>
            </a:xfrm>
          </p:grpSpPr>
          <p:sp>
            <p:nvSpPr>
              <p:cNvPr id="19" name="18 Rectángulo"/>
              <p:cNvSpPr/>
              <p:nvPr/>
            </p:nvSpPr>
            <p:spPr>
              <a:xfrm>
                <a:off x="3491880" y="269032"/>
                <a:ext cx="1728192" cy="6048672"/>
              </a:xfrm>
              <a:prstGeom prst="rect">
                <a:avLst/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19 Rectángulo redondeado"/>
              <p:cNvSpPr/>
              <p:nvPr/>
            </p:nvSpPr>
            <p:spPr>
              <a:xfrm>
                <a:off x="3239852" y="269032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20 Rectángulo redondeado"/>
              <p:cNvSpPr/>
              <p:nvPr/>
            </p:nvSpPr>
            <p:spPr>
              <a:xfrm>
                <a:off x="3239852" y="6029672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2" name="21 Grupo"/>
            <p:cNvGrpSpPr/>
            <p:nvPr/>
          </p:nvGrpSpPr>
          <p:grpSpPr>
            <a:xfrm rot="16200000">
              <a:off x="3239852" y="260647"/>
              <a:ext cx="2232248" cy="6048672"/>
              <a:chOff x="3239852" y="260648"/>
              <a:chExt cx="2232248" cy="6048672"/>
            </a:xfrm>
          </p:grpSpPr>
          <p:sp>
            <p:nvSpPr>
              <p:cNvPr id="23" name="22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23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24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7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1331640" y="260648"/>
            <a:ext cx="6048672" cy="6048672"/>
            <a:chOff x="1331640" y="260648"/>
            <a:chExt cx="6048672" cy="6048672"/>
          </a:xfrm>
        </p:grpSpPr>
        <p:grpSp>
          <p:nvGrpSpPr>
            <p:cNvPr id="2" name="1 Grupo"/>
            <p:cNvGrpSpPr/>
            <p:nvPr/>
          </p:nvGrpSpPr>
          <p:grpSpPr>
            <a:xfrm rot="16200000">
              <a:off x="3239852" y="260648"/>
              <a:ext cx="2232248" cy="6048672"/>
              <a:chOff x="3239852" y="260648"/>
              <a:chExt cx="2232248" cy="6048672"/>
            </a:xfrm>
          </p:grpSpPr>
          <p:sp>
            <p:nvSpPr>
              <p:cNvPr id="3" name="2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3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4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6" name="5 Rectángulo"/>
            <p:cNvSpPr/>
            <p:nvPr/>
          </p:nvSpPr>
          <p:spPr>
            <a:xfrm>
              <a:off x="3491880" y="260648"/>
              <a:ext cx="1728192" cy="6048672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3239852" y="26064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4634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331640" y="243492"/>
            <a:ext cx="6048672" cy="6048672"/>
            <a:chOff x="1331640" y="243492"/>
            <a:chExt cx="6048672" cy="6048672"/>
          </a:xfrm>
        </p:grpSpPr>
        <p:grpSp>
          <p:nvGrpSpPr>
            <p:cNvPr id="2" name="1 Grupo"/>
            <p:cNvGrpSpPr/>
            <p:nvPr/>
          </p:nvGrpSpPr>
          <p:grpSpPr>
            <a:xfrm rot="16200000">
              <a:off x="3239852" y="260647"/>
              <a:ext cx="2232248" cy="6048672"/>
              <a:chOff x="3239852" y="260648"/>
              <a:chExt cx="2232248" cy="6048672"/>
            </a:xfrm>
          </p:grpSpPr>
          <p:sp>
            <p:nvSpPr>
              <p:cNvPr id="3" name="2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3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4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" name="5 Grupo"/>
            <p:cNvGrpSpPr/>
            <p:nvPr/>
          </p:nvGrpSpPr>
          <p:grpSpPr>
            <a:xfrm>
              <a:off x="3239852" y="243492"/>
              <a:ext cx="2232248" cy="6048672"/>
              <a:chOff x="3239852" y="260648"/>
              <a:chExt cx="2232248" cy="6048672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3491880" y="260648"/>
                <a:ext cx="1728192" cy="6048672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3239852" y="26064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6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-1548681" y="2168860"/>
            <a:ext cx="7020781" cy="7020780"/>
            <a:chOff x="-1548681" y="2168860"/>
            <a:chExt cx="7020781" cy="7020780"/>
          </a:xfrm>
        </p:grpSpPr>
        <p:sp>
          <p:nvSpPr>
            <p:cNvPr id="2" name="1 Arco"/>
            <p:cNvSpPr/>
            <p:nvPr/>
          </p:nvSpPr>
          <p:spPr>
            <a:xfrm>
              <a:off x="-1548681" y="3277700"/>
              <a:ext cx="5888557" cy="5911940"/>
            </a:xfrm>
            <a:prstGeom prst="arc">
              <a:avLst/>
            </a:prstGeom>
            <a:ln w="1778000"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0">
                    <a:schemeClr val="tx2">
                      <a:lumMod val="50000"/>
                    </a:schemeClr>
                  </a:gs>
                  <a:gs pos="42000">
                    <a:schemeClr val="tx2">
                      <a:lumMod val="40000"/>
                      <a:lumOff val="60000"/>
                    </a:schemeClr>
                  </a:gs>
                  <a:gs pos="87000">
                    <a:schemeClr val="tx2">
                      <a:lumMod val="40000"/>
                      <a:lumOff val="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Rectángulo redondeado"/>
            <p:cNvSpPr/>
            <p:nvPr/>
          </p:nvSpPr>
          <p:spPr>
            <a:xfrm rot="16200000">
              <a:off x="359532" y="314096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926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-1548681" y="-2667798"/>
            <a:ext cx="11809314" cy="11857438"/>
            <a:chOff x="-1548681" y="-2667798"/>
            <a:chExt cx="11809314" cy="11857438"/>
          </a:xfrm>
        </p:grpSpPr>
        <p:grpSp>
          <p:nvGrpSpPr>
            <p:cNvPr id="5" name="4 Grupo"/>
            <p:cNvGrpSpPr/>
            <p:nvPr/>
          </p:nvGrpSpPr>
          <p:grpSpPr>
            <a:xfrm>
              <a:off x="-1548681" y="2168860"/>
              <a:ext cx="7020781" cy="7020780"/>
              <a:chOff x="-1548681" y="2168860"/>
              <a:chExt cx="7020781" cy="7020780"/>
            </a:xfrm>
          </p:grpSpPr>
          <p:sp>
            <p:nvSpPr>
              <p:cNvPr id="2" name="1 Arco"/>
              <p:cNvSpPr/>
              <p:nvPr/>
            </p:nvSpPr>
            <p:spPr>
              <a:xfrm>
                <a:off x="-1548681" y="3277700"/>
                <a:ext cx="5888557" cy="5911940"/>
              </a:xfrm>
              <a:prstGeom prst="arc">
                <a:avLst/>
              </a:prstGeom>
              <a:ln w="1778000">
                <a:gradFill flip="none" rotWithShape="1">
                  <a:gsLst>
                    <a:gs pos="61000">
                      <a:schemeClr val="bg1">
                        <a:lumMod val="9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  <a:gs pos="42000">
                      <a:schemeClr val="tx2">
                        <a:lumMod val="40000"/>
                        <a:lumOff val="60000"/>
                      </a:schemeClr>
                    </a:gs>
                    <a:gs pos="87000">
                      <a:schemeClr val="tx2">
                        <a:lumMod val="40000"/>
                        <a:lumOff val="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" name="2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3 Rectángulo redondeado"/>
              <p:cNvSpPr/>
              <p:nvPr/>
            </p:nvSpPr>
            <p:spPr>
              <a:xfrm rot="16200000">
                <a:off x="359532" y="314096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" name="5 Grupo"/>
            <p:cNvGrpSpPr/>
            <p:nvPr/>
          </p:nvGrpSpPr>
          <p:grpSpPr>
            <a:xfrm rot="10800000">
              <a:off x="3239852" y="-2667798"/>
              <a:ext cx="7020781" cy="7020780"/>
              <a:chOff x="-1548681" y="2168860"/>
              <a:chExt cx="7020781" cy="7020780"/>
            </a:xfrm>
          </p:grpSpPr>
          <p:sp>
            <p:nvSpPr>
              <p:cNvPr id="7" name="6 Arco"/>
              <p:cNvSpPr/>
              <p:nvPr/>
            </p:nvSpPr>
            <p:spPr>
              <a:xfrm>
                <a:off x="-1548681" y="3277700"/>
                <a:ext cx="5888557" cy="5911940"/>
              </a:xfrm>
              <a:prstGeom prst="arc">
                <a:avLst/>
              </a:prstGeom>
              <a:ln w="1778000">
                <a:gradFill flip="none" rotWithShape="1">
                  <a:gsLst>
                    <a:gs pos="61000">
                      <a:schemeClr val="bg1">
                        <a:lumMod val="9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  <a:gs pos="42000">
                      <a:schemeClr val="tx2">
                        <a:lumMod val="40000"/>
                        <a:lumOff val="60000"/>
                      </a:schemeClr>
                    </a:gs>
                    <a:gs pos="87000">
                      <a:schemeClr val="tx2">
                        <a:lumMod val="40000"/>
                        <a:lumOff val="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3239852" y="602128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 rot="16200000">
                <a:off x="359532" y="3140968"/>
                <a:ext cx="2232248" cy="288032"/>
              </a:xfrm>
              <a:prstGeom prst="roundRect">
                <a:avLst/>
              </a:prstGeom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2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-1548681" y="2177244"/>
            <a:ext cx="7020781" cy="7012396"/>
            <a:chOff x="-1548681" y="2177244"/>
            <a:chExt cx="7020781" cy="7012396"/>
          </a:xfrm>
        </p:grpSpPr>
        <p:sp>
          <p:nvSpPr>
            <p:cNvPr id="9" name="8 Arco"/>
            <p:cNvSpPr/>
            <p:nvPr/>
          </p:nvSpPr>
          <p:spPr>
            <a:xfrm>
              <a:off x="-1548681" y="3277700"/>
              <a:ext cx="5888557" cy="5911940"/>
            </a:xfrm>
            <a:prstGeom prst="arc">
              <a:avLst/>
            </a:prstGeom>
            <a:ln w="1778000">
              <a:gradFill flip="none" rotWithShape="1">
                <a:gsLst>
                  <a:gs pos="61000">
                    <a:schemeClr val="tx2">
                      <a:lumMod val="60000"/>
                      <a:lumOff val="40000"/>
                    </a:schemeClr>
                  </a:gs>
                  <a:gs pos="48000">
                    <a:schemeClr val="tx2">
                      <a:lumMod val="50000"/>
                    </a:schemeClr>
                  </a:gs>
                  <a:gs pos="78000">
                    <a:schemeClr val="tx2">
                      <a:lumMod val="5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Rectángulo redondeado"/>
            <p:cNvSpPr/>
            <p:nvPr/>
          </p:nvSpPr>
          <p:spPr>
            <a:xfrm rot="5400000">
              <a:off x="359532" y="3149352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3239852" y="6021288"/>
              <a:ext cx="2232248" cy="288032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666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s de guion gráfi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Presentación en pantalla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Diseños de guion gráfico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Guzmán Herrera</dc:creator>
  <cp:lastModifiedBy>Francisco Guzmán Herrera</cp:lastModifiedBy>
  <cp:revision>21</cp:revision>
  <dcterms:created xsi:type="dcterms:W3CDTF">2019-08-19T05:16:06Z</dcterms:created>
  <dcterms:modified xsi:type="dcterms:W3CDTF">2019-08-29T17:10:16Z</dcterms:modified>
</cp:coreProperties>
</file>