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4f6a30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4f6a3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4f6a30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4f6a30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4f6a30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4f6a30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b4f6a3082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b4f6a3082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63ba4b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63ba4b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TFT team builder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Zhenyu Peng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Tianyu Gao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team building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create teams based 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Characters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save previous created teams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can view all team created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00" y="2439767"/>
            <a:ext cx="1311675" cy="18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991688" y="4100250"/>
            <a:ext cx="7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925500" y="2785525"/>
            <a:ext cx="1617300" cy="5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Character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531663" y="2499788"/>
            <a:ext cx="1617300" cy="5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Team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531663" y="3232513"/>
            <a:ext cx="1617300" cy="5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View Default Team</a:t>
            </a:r>
            <a:endParaRPr sz="1300"/>
          </a:p>
        </p:txBody>
      </p:sp>
      <p:sp>
        <p:nvSpPr>
          <p:cNvPr id="103" name="Google Shape;103;p15"/>
          <p:cNvSpPr/>
          <p:nvPr/>
        </p:nvSpPr>
        <p:spPr>
          <a:xfrm>
            <a:off x="2531663" y="3965238"/>
            <a:ext cx="1617300" cy="5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View Saved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Team</a:t>
            </a:r>
            <a:endParaRPr sz="1300"/>
          </a:p>
        </p:txBody>
      </p:sp>
      <p:sp>
        <p:nvSpPr>
          <p:cNvPr id="104" name="Google Shape;104;p15"/>
          <p:cNvSpPr/>
          <p:nvPr/>
        </p:nvSpPr>
        <p:spPr>
          <a:xfrm>
            <a:off x="7344663" y="3320713"/>
            <a:ext cx="1617300" cy="5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Team Database</a:t>
            </a:r>
            <a:endParaRPr sz="1300"/>
          </a:p>
        </p:txBody>
      </p:sp>
      <p:sp>
        <p:nvSpPr>
          <p:cNvPr id="105" name="Google Shape;105;p15"/>
          <p:cNvSpPr txBox="1"/>
          <p:nvPr/>
        </p:nvSpPr>
        <p:spPr>
          <a:xfrm>
            <a:off x="4207650" y="2385325"/>
            <a:ext cx="7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938163" y="3565038"/>
            <a:ext cx="1617300" cy="5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Save Team</a:t>
            </a:r>
            <a:endParaRPr sz="1300"/>
          </a:p>
        </p:txBody>
      </p:sp>
      <p:sp>
        <p:nvSpPr>
          <p:cNvPr id="107" name="Google Shape;107;p15"/>
          <p:cNvSpPr txBox="1"/>
          <p:nvPr/>
        </p:nvSpPr>
        <p:spPr>
          <a:xfrm>
            <a:off x="637225" y="663050"/>
            <a:ext cx="697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Lato"/>
                <a:ea typeface="Lato"/>
                <a:cs typeface="Lato"/>
                <a:sym typeface="Lato"/>
              </a:rPr>
              <a:t>Uses Case Diagram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5"/>
          <p:cNvCxnSpPr>
            <a:stCxn id="101" idx="6"/>
            <a:endCxn id="100" idx="2"/>
          </p:cNvCxnSpPr>
          <p:nvPr/>
        </p:nvCxnSpPr>
        <p:spPr>
          <a:xfrm>
            <a:off x="4148963" y="2767388"/>
            <a:ext cx="776400" cy="285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>
            <a:stCxn id="102" idx="6"/>
            <a:endCxn id="106" idx="2"/>
          </p:cNvCxnSpPr>
          <p:nvPr/>
        </p:nvCxnSpPr>
        <p:spPr>
          <a:xfrm>
            <a:off x="4148963" y="3500113"/>
            <a:ext cx="789300" cy="332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stCxn id="103" idx="6"/>
            <a:endCxn id="106" idx="2"/>
          </p:cNvCxnSpPr>
          <p:nvPr/>
        </p:nvCxnSpPr>
        <p:spPr>
          <a:xfrm flipH="1" rot="10800000">
            <a:off x="4148963" y="3832638"/>
            <a:ext cx="789300" cy="400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100" idx="6"/>
            <a:endCxn id="104" idx="2"/>
          </p:cNvCxnSpPr>
          <p:nvPr/>
        </p:nvCxnSpPr>
        <p:spPr>
          <a:xfrm>
            <a:off x="6542800" y="3053125"/>
            <a:ext cx="801900" cy="535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>
            <a:stCxn id="106" idx="6"/>
            <a:endCxn id="104" idx="2"/>
          </p:cNvCxnSpPr>
          <p:nvPr/>
        </p:nvCxnSpPr>
        <p:spPr>
          <a:xfrm flipH="1" rot="10800000">
            <a:off x="6555463" y="3588438"/>
            <a:ext cx="789300" cy="244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5"/>
          <p:cNvSpPr txBox="1"/>
          <p:nvPr/>
        </p:nvSpPr>
        <p:spPr>
          <a:xfrm>
            <a:off x="4483075" y="3466213"/>
            <a:ext cx="7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877675" y="3164850"/>
            <a:ext cx="7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307275" y="426450"/>
            <a:ext cx="206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5433675" y="4664151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championID</a:t>
            </a:r>
            <a:endParaRPr sz="700"/>
          </a:p>
        </p:txBody>
      </p:sp>
      <p:sp>
        <p:nvSpPr>
          <p:cNvPr id="121" name="Google Shape;121;p16"/>
          <p:cNvSpPr/>
          <p:nvPr/>
        </p:nvSpPr>
        <p:spPr>
          <a:xfrm>
            <a:off x="4335421" y="4664142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names</a:t>
            </a:r>
            <a:endParaRPr sz="700"/>
          </a:p>
        </p:txBody>
      </p:sp>
      <p:sp>
        <p:nvSpPr>
          <p:cNvPr id="122" name="Google Shape;122;p16"/>
          <p:cNvSpPr/>
          <p:nvPr/>
        </p:nvSpPr>
        <p:spPr>
          <a:xfrm>
            <a:off x="8195954" y="1558857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l_c</a:t>
            </a:r>
            <a:r>
              <a:rPr lang="en" sz="700"/>
              <a:t>o</a:t>
            </a:r>
            <a:r>
              <a:rPr lang="en" sz="700"/>
              <a:t>mpid</a:t>
            </a:r>
            <a:endParaRPr sz="700"/>
          </a:p>
        </p:txBody>
      </p:sp>
      <p:sp>
        <p:nvSpPr>
          <p:cNvPr id="123" name="Google Shape;123;p16"/>
          <p:cNvSpPr/>
          <p:nvPr/>
        </p:nvSpPr>
        <p:spPr>
          <a:xfrm>
            <a:off x="80386" y="2045243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teamID</a:t>
            </a:r>
            <a:endParaRPr sz="700"/>
          </a:p>
        </p:txBody>
      </p:sp>
      <p:sp>
        <p:nvSpPr>
          <p:cNvPr id="124" name="Google Shape;124;p16"/>
          <p:cNvSpPr/>
          <p:nvPr/>
        </p:nvSpPr>
        <p:spPr>
          <a:xfrm>
            <a:off x="8082929" y="1068153"/>
            <a:ext cx="9057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I_itemID</a:t>
            </a:r>
            <a:endParaRPr sz="700"/>
          </a:p>
        </p:txBody>
      </p:sp>
      <p:sp>
        <p:nvSpPr>
          <p:cNvPr id="125" name="Google Shape;125;p16"/>
          <p:cNvSpPr/>
          <p:nvPr/>
        </p:nvSpPr>
        <p:spPr>
          <a:xfrm>
            <a:off x="7905412" y="660500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l_name</a:t>
            </a:r>
            <a:endParaRPr sz="700"/>
          </a:p>
        </p:txBody>
      </p:sp>
      <p:sp>
        <p:nvSpPr>
          <p:cNvPr id="126" name="Google Shape;126;p16"/>
          <p:cNvSpPr/>
          <p:nvPr/>
        </p:nvSpPr>
        <p:spPr>
          <a:xfrm>
            <a:off x="504005" y="2760154"/>
            <a:ext cx="6105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Team</a:t>
            </a:r>
            <a:endParaRPr sz="700"/>
          </a:p>
        </p:txBody>
      </p:sp>
      <p:sp>
        <p:nvSpPr>
          <p:cNvPr id="127" name="Google Shape;127;p16"/>
          <p:cNvSpPr/>
          <p:nvPr/>
        </p:nvSpPr>
        <p:spPr>
          <a:xfrm>
            <a:off x="5866601" y="4035750"/>
            <a:ext cx="5394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position</a:t>
            </a:r>
            <a:endParaRPr sz="700"/>
          </a:p>
        </p:txBody>
      </p:sp>
      <p:sp>
        <p:nvSpPr>
          <p:cNvPr id="128" name="Google Shape;128;p16"/>
          <p:cNvSpPr/>
          <p:nvPr/>
        </p:nvSpPr>
        <p:spPr>
          <a:xfrm>
            <a:off x="3355959" y="2673494"/>
            <a:ext cx="8172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Champions</a:t>
            </a:r>
            <a:endParaRPr sz="700"/>
          </a:p>
        </p:txBody>
      </p:sp>
      <p:sp>
        <p:nvSpPr>
          <p:cNvPr id="129" name="Google Shape;129;p16"/>
          <p:cNvSpPr/>
          <p:nvPr/>
        </p:nvSpPr>
        <p:spPr>
          <a:xfrm>
            <a:off x="5846599" y="1256136"/>
            <a:ext cx="5394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traits</a:t>
            </a:r>
            <a:endParaRPr sz="700"/>
          </a:p>
        </p:txBody>
      </p:sp>
      <p:sp>
        <p:nvSpPr>
          <p:cNvPr id="130" name="Google Shape;130;p16"/>
          <p:cNvSpPr/>
          <p:nvPr/>
        </p:nvSpPr>
        <p:spPr>
          <a:xfrm>
            <a:off x="7566679" y="4035761"/>
            <a:ext cx="463200" cy="19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price</a:t>
            </a:r>
            <a:endParaRPr sz="700"/>
          </a:p>
        </p:txBody>
      </p:sp>
      <p:sp>
        <p:nvSpPr>
          <p:cNvPr id="131" name="Google Shape;131;p16"/>
          <p:cNvSpPr/>
          <p:nvPr/>
        </p:nvSpPr>
        <p:spPr>
          <a:xfrm>
            <a:off x="7528579" y="2555757"/>
            <a:ext cx="539400" cy="2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Region</a:t>
            </a:r>
            <a:endParaRPr sz="700"/>
          </a:p>
        </p:txBody>
      </p:sp>
      <p:sp>
        <p:nvSpPr>
          <p:cNvPr id="132" name="Google Shape;132;p16"/>
          <p:cNvSpPr/>
          <p:nvPr/>
        </p:nvSpPr>
        <p:spPr>
          <a:xfrm>
            <a:off x="7394142" y="1181212"/>
            <a:ext cx="3723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item</a:t>
            </a:r>
            <a:endParaRPr sz="700"/>
          </a:p>
        </p:txBody>
      </p:sp>
      <p:sp>
        <p:nvSpPr>
          <p:cNvPr id="133" name="Google Shape;133;p16"/>
          <p:cNvSpPr/>
          <p:nvPr/>
        </p:nvSpPr>
        <p:spPr>
          <a:xfrm>
            <a:off x="6406000" y="4664150"/>
            <a:ext cx="8877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positionID</a:t>
            </a:r>
            <a:endParaRPr sz="700"/>
          </a:p>
        </p:txBody>
      </p:sp>
      <p:sp>
        <p:nvSpPr>
          <p:cNvPr id="134" name="Google Shape;134;p16"/>
          <p:cNvSpPr/>
          <p:nvPr/>
        </p:nvSpPr>
        <p:spPr>
          <a:xfrm>
            <a:off x="7566685" y="4664161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champID</a:t>
            </a:r>
            <a:endParaRPr sz="700"/>
          </a:p>
        </p:txBody>
      </p:sp>
      <p:sp>
        <p:nvSpPr>
          <p:cNvPr id="135" name="Google Shape;135;p16"/>
          <p:cNvSpPr/>
          <p:nvPr/>
        </p:nvSpPr>
        <p:spPr>
          <a:xfrm>
            <a:off x="8383879" y="4291244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sellPrice</a:t>
            </a:r>
            <a:endParaRPr sz="700"/>
          </a:p>
        </p:txBody>
      </p:sp>
      <p:sp>
        <p:nvSpPr>
          <p:cNvPr id="136" name="Google Shape;136;p16"/>
          <p:cNvSpPr/>
          <p:nvPr/>
        </p:nvSpPr>
        <p:spPr>
          <a:xfrm>
            <a:off x="8195941" y="3442753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price</a:t>
            </a:r>
            <a:endParaRPr sz="700"/>
          </a:p>
        </p:txBody>
      </p:sp>
      <p:sp>
        <p:nvSpPr>
          <p:cNvPr id="137" name="Google Shape;137;p16"/>
          <p:cNvSpPr/>
          <p:nvPr/>
        </p:nvSpPr>
        <p:spPr>
          <a:xfrm>
            <a:off x="8195938" y="2846343"/>
            <a:ext cx="9057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R_regionID </a:t>
            </a:r>
            <a:endParaRPr sz="700"/>
          </a:p>
        </p:txBody>
      </p:sp>
      <p:sp>
        <p:nvSpPr>
          <p:cNvPr id="138" name="Google Shape;138;p16"/>
          <p:cNvSpPr/>
          <p:nvPr/>
        </p:nvSpPr>
        <p:spPr>
          <a:xfrm>
            <a:off x="8326790" y="2418141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R_name</a:t>
            </a:r>
            <a:endParaRPr sz="700"/>
          </a:p>
        </p:txBody>
      </p:sp>
      <p:sp>
        <p:nvSpPr>
          <p:cNvPr id="139" name="Google Shape;139;p16"/>
          <p:cNvSpPr/>
          <p:nvPr/>
        </p:nvSpPr>
        <p:spPr>
          <a:xfrm>
            <a:off x="8195945" y="1957246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R_champID</a:t>
            </a:r>
            <a:endParaRPr sz="700"/>
          </a:p>
        </p:txBody>
      </p:sp>
      <p:sp>
        <p:nvSpPr>
          <p:cNvPr id="140" name="Google Shape;140;p16"/>
          <p:cNvSpPr/>
          <p:nvPr/>
        </p:nvSpPr>
        <p:spPr>
          <a:xfrm>
            <a:off x="1603950" y="1451888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range</a:t>
            </a:r>
            <a:endParaRPr sz="700"/>
          </a:p>
        </p:txBody>
      </p:sp>
      <p:sp>
        <p:nvSpPr>
          <p:cNvPr id="141" name="Google Shape;141;p16"/>
          <p:cNvSpPr/>
          <p:nvPr/>
        </p:nvSpPr>
        <p:spPr>
          <a:xfrm>
            <a:off x="2130758" y="2014354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skin</a:t>
            </a:r>
            <a:endParaRPr sz="700"/>
          </a:p>
        </p:txBody>
      </p:sp>
      <p:sp>
        <p:nvSpPr>
          <p:cNvPr id="142" name="Google Shape;142;p16"/>
          <p:cNvSpPr/>
          <p:nvPr/>
        </p:nvSpPr>
        <p:spPr>
          <a:xfrm>
            <a:off x="3888725" y="1430663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region</a:t>
            </a:r>
            <a:endParaRPr sz="700"/>
          </a:p>
        </p:txBody>
      </p:sp>
      <p:sp>
        <p:nvSpPr>
          <p:cNvPr id="143" name="Google Shape;143;p16"/>
          <p:cNvSpPr/>
          <p:nvPr/>
        </p:nvSpPr>
        <p:spPr>
          <a:xfrm>
            <a:off x="3698983" y="4159617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Ability</a:t>
            </a:r>
            <a:endParaRPr sz="700"/>
          </a:p>
        </p:txBody>
      </p:sp>
      <p:sp>
        <p:nvSpPr>
          <p:cNvPr id="144" name="Google Shape;144;p16"/>
          <p:cNvSpPr/>
          <p:nvPr/>
        </p:nvSpPr>
        <p:spPr>
          <a:xfrm>
            <a:off x="2673483" y="4310842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Names</a:t>
            </a:r>
            <a:endParaRPr sz="700"/>
          </a:p>
        </p:txBody>
      </p:sp>
      <p:sp>
        <p:nvSpPr>
          <p:cNvPr id="145" name="Google Shape;145;p16"/>
          <p:cNvSpPr/>
          <p:nvPr/>
        </p:nvSpPr>
        <p:spPr>
          <a:xfrm>
            <a:off x="5286688" y="624776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champID</a:t>
            </a:r>
            <a:endParaRPr sz="700"/>
          </a:p>
        </p:txBody>
      </p:sp>
      <p:sp>
        <p:nvSpPr>
          <p:cNvPr id="146" name="Google Shape;146;p16"/>
          <p:cNvSpPr/>
          <p:nvPr/>
        </p:nvSpPr>
        <p:spPr>
          <a:xfrm>
            <a:off x="4228133" y="775192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traitsID</a:t>
            </a:r>
            <a:endParaRPr sz="700"/>
          </a:p>
        </p:txBody>
      </p:sp>
      <p:sp>
        <p:nvSpPr>
          <p:cNvPr id="147" name="Google Shape;147;p16"/>
          <p:cNvSpPr/>
          <p:nvPr/>
        </p:nvSpPr>
        <p:spPr>
          <a:xfrm>
            <a:off x="6228808" y="624778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name</a:t>
            </a:r>
            <a:endParaRPr sz="700"/>
          </a:p>
        </p:txBody>
      </p:sp>
      <p:cxnSp>
        <p:nvCxnSpPr>
          <p:cNvPr id="148" name="Google Shape;148;p16"/>
          <p:cNvCxnSpPr>
            <a:stCxn id="141" idx="4"/>
            <a:endCxn id="128" idx="0"/>
          </p:cNvCxnSpPr>
          <p:nvPr/>
        </p:nvCxnSpPr>
        <p:spPr>
          <a:xfrm>
            <a:off x="2539358" y="2387254"/>
            <a:ext cx="12252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6"/>
          <p:cNvCxnSpPr>
            <a:stCxn id="146" idx="6"/>
            <a:endCxn id="129" idx="0"/>
          </p:cNvCxnSpPr>
          <p:nvPr/>
        </p:nvCxnSpPr>
        <p:spPr>
          <a:xfrm>
            <a:off x="5045333" y="961642"/>
            <a:ext cx="10710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>
            <a:stCxn id="147" idx="4"/>
            <a:endCxn id="129" idx="0"/>
          </p:cNvCxnSpPr>
          <p:nvPr/>
        </p:nvCxnSpPr>
        <p:spPr>
          <a:xfrm flipH="1">
            <a:off x="6116308" y="997678"/>
            <a:ext cx="5211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>
            <a:stCxn id="145" idx="4"/>
            <a:endCxn id="129" idx="0"/>
          </p:cNvCxnSpPr>
          <p:nvPr/>
        </p:nvCxnSpPr>
        <p:spPr>
          <a:xfrm>
            <a:off x="5695288" y="997676"/>
            <a:ext cx="4209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6"/>
          <p:cNvCxnSpPr>
            <a:stCxn id="132" idx="3"/>
            <a:endCxn id="125" idx="2"/>
          </p:cNvCxnSpPr>
          <p:nvPr/>
        </p:nvCxnSpPr>
        <p:spPr>
          <a:xfrm flipH="1" rot="10800000">
            <a:off x="7766442" y="847012"/>
            <a:ext cx="1389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>
            <a:stCxn id="132" idx="3"/>
            <a:endCxn id="124" idx="2"/>
          </p:cNvCxnSpPr>
          <p:nvPr/>
        </p:nvCxnSpPr>
        <p:spPr>
          <a:xfrm flipH="1" rot="10800000">
            <a:off x="7766442" y="1254712"/>
            <a:ext cx="31650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>
            <a:stCxn id="121" idx="6"/>
            <a:endCxn id="127" idx="2"/>
          </p:cNvCxnSpPr>
          <p:nvPr/>
        </p:nvCxnSpPr>
        <p:spPr>
          <a:xfrm flipH="1" rot="10800000">
            <a:off x="5152621" y="4330392"/>
            <a:ext cx="9837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6"/>
          <p:cNvCxnSpPr>
            <a:stCxn id="127" idx="2"/>
            <a:endCxn id="120" idx="0"/>
          </p:cNvCxnSpPr>
          <p:nvPr/>
        </p:nvCxnSpPr>
        <p:spPr>
          <a:xfrm flipH="1">
            <a:off x="5842301" y="4330350"/>
            <a:ext cx="294000" cy="3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>
            <a:stCxn id="127" idx="2"/>
            <a:endCxn id="133" idx="0"/>
          </p:cNvCxnSpPr>
          <p:nvPr/>
        </p:nvCxnSpPr>
        <p:spPr>
          <a:xfrm>
            <a:off x="6136301" y="4330350"/>
            <a:ext cx="713400" cy="3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>
            <a:stCxn id="130" idx="2"/>
            <a:endCxn id="134" idx="0"/>
          </p:cNvCxnSpPr>
          <p:nvPr/>
        </p:nvCxnSpPr>
        <p:spPr>
          <a:xfrm>
            <a:off x="7798279" y="4231961"/>
            <a:ext cx="1770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6"/>
          <p:cNvCxnSpPr>
            <a:stCxn id="130" idx="3"/>
            <a:endCxn id="135" idx="1"/>
          </p:cNvCxnSpPr>
          <p:nvPr/>
        </p:nvCxnSpPr>
        <p:spPr>
          <a:xfrm>
            <a:off x="8029879" y="4133861"/>
            <a:ext cx="4737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>
            <a:stCxn id="128" idx="2"/>
            <a:endCxn id="144" idx="0"/>
          </p:cNvCxnSpPr>
          <p:nvPr/>
        </p:nvCxnSpPr>
        <p:spPr>
          <a:xfrm flipH="1">
            <a:off x="3082059" y="3089894"/>
            <a:ext cx="682500" cy="12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6"/>
          <p:cNvCxnSpPr>
            <a:stCxn id="128" idx="2"/>
            <a:endCxn id="161" idx="6"/>
          </p:cNvCxnSpPr>
          <p:nvPr/>
        </p:nvCxnSpPr>
        <p:spPr>
          <a:xfrm flipH="1">
            <a:off x="2554659" y="3089894"/>
            <a:ext cx="12099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6"/>
          <p:cNvCxnSpPr>
            <a:stCxn id="128" idx="1"/>
            <a:endCxn id="128" idx="1"/>
          </p:cNvCxnSpPr>
          <p:nvPr/>
        </p:nvCxnSpPr>
        <p:spPr>
          <a:xfrm>
            <a:off x="3355959" y="288169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6"/>
          <p:cNvSpPr/>
          <p:nvPr/>
        </p:nvSpPr>
        <p:spPr>
          <a:xfrm>
            <a:off x="1460338" y="2841213"/>
            <a:ext cx="1007850" cy="294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Include</a:t>
            </a:r>
            <a:endParaRPr/>
          </a:p>
        </p:txBody>
      </p:sp>
      <p:cxnSp>
        <p:nvCxnSpPr>
          <p:cNvPr id="164" name="Google Shape;164;p16"/>
          <p:cNvCxnSpPr>
            <a:stCxn id="128" idx="1"/>
            <a:endCxn id="163" idx="3"/>
          </p:cNvCxnSpPr>
          <p:nvPr/>
        </p:nvCxnSpPr>
        <p:spPr>
          <a:xfrm flipH="1">
            <a:off x="2468259" y="2881694"/>
            <a:ext cx="887700" cy="1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6"/>
          <p:cNvCxnSpPr>
            <a:stCxn id="163" idx="1"/>
            <a:endCxn id="126" idx="3"/>
          </p:cNvCxnSpPr>
          <p:nvPr/>
        </p:nvCxnSpPr>
        <p:spPr>
          <a:xfrm rot="10800000">
            <a:off x="1114438" y="2968413"/>
            <a:ext cx="3459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6"/>
          <p:cNvSpPr/>
          <p:nvPr/>
        </p:nvSpPr>
        <p:spPr>
          <a:xfrm>
            <a:off x="3088888" y="847001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traits</a:t>
            </a:r>
            <a:endParaRPr sz="700"/>
          </a:p>
        </p:txBody>
      </p:sp>
      <p:sp>
        <p:nvSpPr>
          <p:cNvPr id="167" name="Google Shape;167;p16"/>
          <p:cNvSpPr/>
          <p:nvPr/>
        </p:nvSpPr>
        <p:spPr>
          <a:xfrm>
            <a:off x="4540838" y="3644072"/>
            <a:ext cx="8172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position</a:t>
            </a:r>
            <a:endParaRPr sz="700"/>
          </a:p>
        </p:txBody>
      </p:sp>
      <p:sp>
        <p:nvSpPr>
          <p:cNvPr id="168" name="Google Shape;168;p16"/>
          <p:cNvSpPr/>
          <p:nvPr/>
        </p:nvSpPr>
        <p:spPr>
          <a:xfrm>
            <a:off x="1812850" y="4152238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item</a:t>
            </a:r>
            <a:endParaRPr sz="700"/>
          </a:p>
        </p:txBody>
      </p:sp>
      <p:sp>
        <p:nvSpPr>
          <p:cNvPr id="161" name="Google Shape;161;p16"/>
          <p:cNvSpPr/>
          <p:nvPr/>
        </p:nvSpPr>
        <p:spPr>
          <a:xfrm>
            <a:off x="1737513" y="3549476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champID</a:t>
            </a:r>
            <a:endParaRPr sz="700"/>
          </a:p>
        </p:txBody>
      </p:sp>
      <p:sp>
        <p:nvSpPr>
          <p:cNvPr id="169" name="Google Shape;169;p16"/>
          <p:cNvSpPr/>
          <p:nvPr/>
        </p:nvSpPr>
        <p:spPr>
          <a:xfrm>
            <a:off x="80386" y="3606543"/>
            <a:ext cx="817200" cy="3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champList</a:t>
            </a:r>
            <a:endParaRPr sz="700"/>
          </a:p>
        </p:txBody>
      </p:sp>
      <p:cxnSp>
        <p:nvCxnSpPr>
          <p:cNvPr id="170" name="Google Shape;170;p16"/>
          <p:cNvCxnSpPr>
            <a:stCxn id="123" idx="4"/>
            <a:endCxn id="126" idx="0"/>
          </p:cNvCxnSpPr>
          <p:nvPr/>
        </p:nvCxnSpPr>
        <p:spPr>
          <a:xfrm>
            <a:off x="488986" y="2418143"/>
            <a:ext cx="3204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6"/>
          <p:cNvCxnSpPr>
            <a:stCxn id="169" idx="0"/>
            <a:endCxn id="126" idx="2"/>
          </p:cNvCxnSpPr>
          <p:nvPr/>
        </p:nvCxnSpPr>
        <p:spPr>
          <a:xfrm flipH="1" rot="10800000">
            <a:off x="488986" y="3176643"/>
            <a:ext cx="3204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6"/>
          <p:cNvSpPr/>
          <p:nvPr/>
        </p:nvSpPr>
        <p:spPr>
          <a:xfrm>
            <a:off x="6068738" y="2102100"/>
            <a:ext cx="1007850" cy="294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has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6068763" y="2885500"/>
            <a:ext cx="1007850" cy="294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pay</a:t>
            </a:r>
            <a:endParaRPr/>
          </a:p>
        </p:txBody>
      </p:sp>
      <p:cxnSp>
        <p:nvCxnSpPr>
          <p:cNvPr id="174" name="Google Shape;174;p16"/>
          <p:cNvCxnSpPr>
            <a:stCxn id="128" idx="3"/>
            <a:endCxn id="173" idx="1"/>
          </p:cNvCxnSpPr>
          <p:nvPr/>
        </p:nvCxnSpPr>
        <p:spPr>
          <a:xfrm>
            <a:off x="4173159" y="2881694"/>
            <a:ext cx="189570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6"/>
          <p:cNvCxnSpPr>
            <a:stCxn id="173" idx="3"/>
            <a:endCxn id="130" idx="0"/>
          </p:cNvCxnSpPr>
          <p:nvPr/>
        </p:nvCxnSpPr>
        <p:spPr>
          <a:xfrm>
            <a:off x="7076613" y="3032800"/>
            <a:ext cx="7218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6"/>
          <p:cNvCxnSpPr>
            <a:stCxn id="130" idx="3"/>
            <a:endCxn id="136" idx="2"/>
          </p:cNvCxnSpPr>
          <p:nvPr/>
        </p:nvCxnSpPr>
        <p:spPr>
          <a:xfrm flipH="1" rot="10800000">
            <a:off x="8029879" y="3629261"/>
            <a:ext cx="166200" cy="5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6"/>
          <p:cNvCxnSpPr>
            <a:stCxn id="131" idx="3"/>
            <a:endCxn id="139" idx="3"/>
          </p:cNvCxnSpPr>
          <p:nvPr/>
        </p:nvCxnSpPr>
        <p:spPr>
          <a:xfrm flipH="1" rot="10800000">
            <a:off x="8067979" y="2275407"/>
            <a:ext cx="2475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6"/>
          <p:cNvCxnSpPr>
            <a:stCxn id="131" idx="3"/>
            <a:endCxn id="138" idx="3"/>
          </p:cNvCxnSpPr>
          <p:nvPr/>
        </p:nvCxnSpPr>
        <p:spPr>
          <a:xfrm>
            <a:off x="8067979" y="2673507"/>
            <a:ext cx="378600" cy="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6"/>
          <p:cNvCxnSpPr>
            <a:stCxn id="131" idx="2"/>
            <a:endCxn id="137" idx="2"/>
          </p:cNvCxnSpPr>
          <p:nvPr/>
        </p:nvCxnSpPr>
        <p:spPr>
          <a:xfrm>
            <a:off x="7798279" y="2791257"/>
            <a:ext cx="3978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6"/>
          <p:cNvCxnSpPr>
            <a:stCxn id="132" idx="3"/>
            <a:endCxn id="122" idx="2"/>
          </p:cNvCxnSpPr>
          <p:nvPr/>
        </p:nvCxnSpPr>
        <p:spPr>
          <a:xfrm>
            <a:off x="7766442" y="1328512"/>
            <a:ext cx="4296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6"/>
          <p:cNvCxnSpPr>
            <a:stCxn id="172" idx="3"/>
            <a:endCxn id="132" idx="1"/>
          </p:cNvCxnSpPr>
          <p:nvPr/>
        </p:nvCxnSpPr>
        <p:spPr>
          <a:xfrm flipH="1" rot="10800000">
            <a:off x="7076588" y="1328400"/>
            <a:ext cx="317700" cy="9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6"/>
          <p:cNvCxnSpPr>
            <a:stCxn id="166" idx="4"/>
            <a:endCxn id="128" idx="0"/>
          </p:cNvCxnSpPr>
          <p:nvPr/>
        </p:nvCxnSpPr>
        <p:spPr>
          <a:xfrm>
            <a:off x="3497488" y="1219901"/>
            <a:ext cx="267000" cy="14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6"/>
          <p:cNvCxnSpPr>
            <a:stCxn id="129" idx="2"/>
            <a:endCxn id="128" idx="3"/>
          </p:cNvCxnSpPr>
          <p:nvPr/>
        </p:nvCxnSpPr>
        <p:spPr>
          <a:xfrm flipH="1">
            <a:off x="4173199" y="1550736"/>
            <a:ext cx="1943100" cy="13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>
            <a:stCxn id="128" idx="0"/>
            <a:endCxn id="142" idx="4"/>
          </p:cNvCxnSpPr>
          <p:nvPr/>
        </p:nvCxnSpPr>
        <p:spPr>
          <a:xfrm flipH="1" rot="10800000">
            <a:off x="3764559" y="1803494"/>
            <a:ext cx="532800" cy="8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6"/>
          <p:cNvCxnSpPr>
            <a:stCxn id="128" idx="2"/>
            <a:endCxn id="143" idx="0"/>
          </p:cNvCxnSpPr>
          <p:nvPr/>
        </p:nvCxnSpPr>
        <p:spPr>
          <a:xfrm>
            <a:off x="3764559" y="3089894"/>
            <a:ext cx="342900" cy="10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6"/>
          <p:cNvCxnSpPr>
            <a:stCxn id="128" idx="2"/>
            <a:endCxn id="167" idx="0"/>
          </p:cNvCxnSpPr>
          <p:nvPr/>
        </p:nvCxnSpPr>
        <p:spPr>
          <a:xfrm>
            <a:off x="3764559" y="3089894"/>
            <a:ext cx="118500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6"/>
          <p:cNvCxnSpPr>
            <a:endCxn id="128" idx="3"/>
          </p:cNvCxnSpPr>
          <p:nvPr/>
        </p:nvCxnSpPr>
        <p:spPr>
          <a:xfrm flipH="1">
            <a:off x="4173159" y="2254394"/>
            <a:ext cx="1904700" cy="6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6"/>
          <p:cNvCxnSpPr>
            <a:stCxn id="128" idx="2"/>
            <a:endCxn id="168" idx="7"/>
          </p:cNvCxnSpPr>
          <p:nvPr/>
        </p:nvCxnSpPr>
        <p:spPr>
          <a:xfrm flipH="1">
            <a:off x="2510259" y="3089894"/>
            <a:ext cx="1254300" cy="11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6"/>
          <p:cNvSpPr/>
          <p:nvPr/>
        </p:nvSpPr>
        <p:spPr>
          <a:xfrm>
            <a:off x="2261513" y="1089360"/>
            <a:ext cx="8172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price</a:t>
            </a:r>
            <a:endParaRPr sz="700"/>
          </a:p>
        </p:txBody>
      </p:sp>
      <p:cxnSp>
        <p:nvCxnSpPr>
          <p:cNvPr id="190" name="Google Shape;190;p16"/>
          <p:cNvCxnSpPr>
            <a:stCxn id="140" idx="6"/>
            <a:endCxn id="128" idx="0"/>
          </p:cNvCxnSpPr>
          <p:nvPr/>
        </p:nvCxnSpPr>
        <p:spPr>
          <a:xfrm>
            <a:off x="2421150" y="1638338"/>
            <a:ext cx="1343400" cy="10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6"/>
          <p:cNvCxnSpPr>
            <a:stCxn id="189" idx="5"/>
            <a:endCxn id="128" idx="0"/>
          </p:cNvCxnSpPr>
          <p:nvPr/>
        </p:nvCxnSpPr>
        <p:spPr>
          <a:xfrm>
            <a:off x="2959036" y="1340817"/>
            <a:ext cx="805500" cy="13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6"/>
          <p:cNvCxnSpPr>
            <a:stCxn id="128" idx="3"/>
            <a:endCxn id="127" idx="0"/>
          </p:cNvCxnSpPr>
          <p:nvPr/>
        </p:nvCxnSpPr>
        <p:spPr>
          <a:xfrm>
            <a:off x="4173159" y="2881694"/>
            <a:ext cx="1963200" cy="11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6"/>
          <p:cNvCxnSpPr>
            <a:stCxn id="131" idx="1"/>
            <a:endCxn id="128" idx="3"/>
          </p:cNvCxnSpPr>
          <p:nvPr/>
        </p:nvCxnSpPr>
        <p:spPr>
          <a:xfrm flipH="1">
            <a:off x="4173079" y="2673507"/>
            <a:ext cx="3355500" cy="2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729450" y="1318650"/>
            <a:ext cx="347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Specification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3235575" y="2188700"/>
            <a:ext cx="1706700" cy="23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Champions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C_champID | int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C_names | string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C_ability | (q,w,e,r)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C_skin | string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C_range | int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C_traitsID | int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C_regionID | int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C_positionID | int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C_itemID | int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C_Price | int 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7640152" y="2188700"/>
            <a:ext cx="13110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Traits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T_traitsID</a:t>
            </a:r>
            <a:r>
              <a:rPr lang="en" sz="1100"/>
              <a:t> | int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T_champID | int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T_name | string</a:t>
            </a:r>
            <a:endParaRPr u="sng"/>
          </a:p>
        </p:txBody>
      </p:sp>
      <p:sp>
        <p:nvSpPr>
          <p:cNvPr id="201" name="Google Shape;201;p17"/>
          <p:cNvSpPr/>
          <p:nvPr/>
        </p:nvSpPr>
        <p:spPr>
          <a:xfrm>
            <a:off x="7402250" y="609825"/>
            <a:ext cx="1706700" cy="11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Position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P_name | string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P_champID | int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p_positionID | int</a:t>
            </a:r>
            <a:endParaRPr u="sng"/>
          </a:p>
        </p:txBody>
      </p:sp>
      <p:sp>
        <p:nvSpPr>
          <p:cNvPr id="202" name="Google Shape;202;p17"/>
          <p:cNvSpPr/>
          <p:nvPr/>
        </p:nvSpPr>
        <p:spPr>
          <a:xfrm>
            <a:off x="7640150" y="3464775"/>
            <a:ext cx="1311000" cy="102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Item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I_name | string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I_itemID</a:t>
            </a:r>
            <a:r>
              <a:rPr lang="en" sz="1100"/>
              <a:t> | int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I_comb | string </a:t>
            </a:r>
            <a:endParaRPr sz="1100"/>
          </a:p>
        </p:txBody>
      </p:sp>
      <p:sp>
        <p:nvSpPr>
          <p:cNvPr id="203" name="Google Shape;203;p17"/>
          <p:cNvSpPr/>
          <p:nvPr/>
        </p:nvSpPr>
        <p:spPr>
          <a:xfrm>
            <a:off x="5608500" y="4135725"/>
            <a:ext cx="1430700" cy="8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Region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R_champID | int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R_regionID</a:t>
            </a:r>
            <a:r>
              <a:rPr lang="en" sz="1100"/>
              <a:t> | int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R_name | string</a:t>
            </a:r>
            <a:endParaRPr u="sng"/>
          </a:p>
        </p:txBody>
      </p:sp>
      <p:sp>
        <p:nvSpPr>
          <p:cNvPr id="204" name="Google Shape;204;p17"/>
          <p:cNvSpPr/>
          <p:nvPr/>
        </p:nvSpPr>
        <p:spPr>
          <a:xfrm>
            <a:off x="5160200" y="669525"/>
            <a:ext cx="1430700" cy="9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Price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pr_Price | int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Pr_sellPrice | int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PR_champID | int </a:t>
            </a:r>
            <a:endParaRPr u="sng"/>
          </a:p>
        </p:txBody>
      </p:sp>
      <p:cxnSp>
        <p:nvCxnSpPr>
          <p:cNvPr id="205" name="Google Shape;205;p17"/>
          <p:cNvCxnSpPr>
            <a:stCxn id="203" idx="1"/>
          </p:cNvCxnSpPr>
          <p:nvPr/>
        </p:nvCxnSpPr>
        <p:spPr>
          <a:xfrm rot="10800000">
            <a:off x="4950900" y="3891375"/>
            <a:ext cx="657600" cy="6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7"/>
          <p:cNvCxnSpPr>
            <a:stCxn id="200" idx="1"/>
          </p:cNvCxnSpPr>
          <p:nvPr/>
        </p:nvCxnSpPr>
        <p:spPr>
          <a:xfrm flipH="1">
            <a:off x="4931452" y="2733050"/>
            <a:ext cx="27087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7"/>
          <p:cNvCxnSpPr>
            <a:stCxn id="201" idx="1"/>
          </p:cNvCxnSpPr>
          <p:nvPr/>
        </p:nvCxnSpPr>
        <p:spPr>
          <a:xfrm flipH="1">
            <a:off x="4941350" y="1202925"/>
            <a:ext cx="2460900" cy="15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7"/>
          <p:cNvSpPr/>
          <p:nvPr/>
        </p:nvSpPr>
        <p:spPr>
          <a:xfrm>
            <a:off x="37300" y="2296850"/>
            <a:ext cx="1311000" cy="217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T_champList | string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T_teamID | int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1656375" y="3178163"/>
            <a:ext cx="1430700" cy="4141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include</a:t>
            </a:r>
            <a:endParaRPr sz="1200"/>
          </a:p>
        </p:txBody>
      </p:sp>
      <p:cxnSp>
        <p:nvCxnSpPr>
          <p:cNvPr id="210" name="Google Shape;210;p17"/>
          <p:cNvCxnSpPr>
            <a:stCxn id="209" idx="3"/>
            <a:endCxn id="199" idx="1"/>
          </p:cNvCxnSpPr>
          <p:nvPr/>
        </p:nvCxnSpPr>
        <p:spPr>
          <a:xfrm>
            <a:off x="3087075" y="3385250"/>
            <a:ext cx="1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7"/>
          <p:cNvSpPr/>
          <p:nvPr/>
        </p:nvSpPr>
        <p:spPr>
          <a:xfrm>
            <a:off x="3650275" y="1009025"/>
            <a:ext cx="877300" cy="280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pay</a:t>
            </a:r>
            <a:endParaRPr sz="1200"/>
          </a:p>
        </p:txBody>
      </p:sp>
      <p:cxnSp>
        <p:nvCxnSpPr>
          <p:cNvPr id="212" name="Google Shape;212;p17"/>
          <p:cNvCxnSpPr>
            <a:stCxn id="204" idx="1"/>
            <a:endCxn id="211" idx="3"/>
          </p:cNvCxnSpPr>
          <p:nvPr/>
        </p:nvCxnSpPr>
        <p:spPr>
          <a:xfrm rot="10800000">
            <a:off x="4527500" y="1149225"/>
            <a:ext cx="6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7"/>
          <p:cNvCxnSpPr/>
          <p:nvPr/>
        </p:nvCxnSpPr>
        <p:spPr>
          <a:xfrm rot="10800000">
            <a:off x="4096625" y="2022975"/>
            <a:ext cx="1104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7"/>
          <p:cNvCxnSpPr/>
          <p:nvPr/>
        </p:nvCxnSpPr>
        <p:spPr>
          <a:xfrm rot="10800000">
            <a:off x="4086325" y="2013075"/>
            <a:ext cx="10200" cy="2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7"/>
          <p:cNvCxnSpPr/>
          <p:nvPr/>
        </p:nvCxnSpPr>
        <p:spPr>
          <a:xfrm flipH="1">
            <a:off x="3975625" y="2013025"/>
            <a:ext cx="100800" cy="2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7"/>
          <p:cNvCxnSpPr>
            <a:stCxn id="211" idx="2"/>
          </p:cNvCxnSpPr>
          <p:nvPr/>
        </p:nvCxnSpPr>
        <p:spPr>
          <a:xfrm>
            <a:off x="4088925" y="1289425"/>
            <a:ext cx="4800" cy="7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/>
          <p:nvPr/>
        </p:nvCxnSpPr>
        <p:spPr>
          <a:xfrm rot="-5400000">
            <a:off x="1447150" y="3349900"/>
            <a:ext cx="1104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7"/>
          <p:cNvCxnSpPr/>
          <p:nvPr/>
        </p:nvCxnSpPr>
        <p:spPr>
          <a:xfrm rot="-5400000">
            <a:off x="1501600" y="3285150"/>
            <a:ext cx="102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7"/>
          <p:cNvCxnSpPr/>
          <p:nvPr/>
        </p:nvCxnSpPr>
        <p:spPr>
          <a:xfrm flipH="1" rot="5400000">
            <a:off x="1457228" y="3220650"/>
            <a:ext cx="1008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7"/>
          <p:cNvCxnSpPr>
            <a:stCxn id="209" idx="1"/>
          </p:cNvCxnSpPr>
          <p:nvPr/>
        </p:nvCxnSpPr>
        <p:spPr>
          <a:xfrm flipH="1">
            <a:off x="1606575" y="3385250"/>
            <a:ext cx="498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7"/>
          <p:cNvCxnSpPr/>
          <p:nvPr/>
        </p:nvCxnSpPr>
        <p:spPr>
          <a:xfrm rot="-5400000">
            <a:off x="4972350" y="3593363"/>
            <a:ext cx="1104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7"/>
          <p:cNvCxnSpPr/>
          <p:nvPr/>
        </p:nvCxnSpPr>
        <p:spPr>
          <a:xfrm rot="-5400000">
            <a:off x="5026800" y="3528613"/>
            <a:ext cx="102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7"/>
          <p:cNvCxnSpPr/>
          <p:nvPr/>
        </p:nvCxnSpPr>
        <p:spPr>
          <a:xfrm flipH="1" rot="5400000">
            <a:off x="4982428" y="3464113"/>
            <a:ext cx="1008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7"/>
          <p:cNvCxnSpPr/>
          <p:nvPr/>
        </p:nvCxnSpPr>
        <p:spPr>
          <a:xfrm flipH="1">
            <a:off x="5131775" y="3628713"/>
            <a:ext cx="498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7"/>
          <p:cNvSpPr/>
          <p:nvPr/>
        </p:nvSpPr>
        <p:spPr>
          <a:xfrm>
            <a:off x="5852563" y="3620288"/>
            <a:ext cx="877300" cy="280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has</a:t>
            </a:r>
            <a:endParaRPr sz="1200"/>
          </a:p>
        </p:txBody>
      </p:sp>
      <p:cxnSp>
        <p:nvCxnSpPr>
          <p:cNvPr id="226" name="Google Shape;226;p17"/>
          <p:cNvCxnSpPr>
            <a:endCxn id="225" idx="1"/>
          </p:cNvCxnSpPr>
          <p:nvPr/>
        </p:nvCxnSpPr>
        <p:spPr>
          <a:xfrm>
            <a:off x="5123263" y="3636588"/>
            <a:ext cx="7293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7"/>
          <p:cNvCxnSpPr>
            <a:stCxn id="225" idx="3"/>
            <a:endCxn id="202" idx="1"/>
          </p:cNvCxnSpPr>
          <p:nvPr/>
        </p:nvCxnSpPr>
        <p:spPr>
          <a:xfrm>
            <a:off x="6729863" y="3760488"/>
            <a:ext cx="9102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7"/>
          <p:cNvCxnSpPr>
            <a:stCxn id="203" idx="1"/>
          </p:cNvCxnSpPr>
          <p:nvPr/>
        </p:nvCxnSpPr>
        <p:spPr>
          <a:xfrm>
            <a:off x="5608500" y="45714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7"/>
          <p:cNvCxnSpPr/>
          <p:nvPr/>
        </p:nvCxnSpPr>
        <p:spPr>
          <a:xfrm>
            <a:off x="7253150" y="1105050"/>
            <a:ext cx="9900" cy="4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7"/>
          <p:cNvCxnSpPr/>
          <p:nvPr/>
        </p:nvCxnSpPr>
        <p:spPr>
          <a:xfrm>
            <a:off x="5274750" y="2370900"/>
            <a:ext cx="9900" cy="4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7"/>
          <p:cNvCxnSpPr/>
          <p:nvPr/>
        </p:nvCxnSpPr>
        <p:spPr>
          <a:xfrm>
            <a:off x="5181575" y="2875700"/>
            <a:ext cx="9900" cy="4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7"/>
          <p:cNvCxnSpPr/>
          <p:nvPr/>
        </p:nvCxnSpPr>
        <p:spPr>
          <a:xfrm>
            <a:off x="7516250" y="2577413"/>
            <a:ext cx="9900" cy="4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7"/>
          <p:cNvCxnSpPr/>
          <p:nvPr/>
        </p:nvCxnSpPr>
        <p:spPr>
          <a:xfrm>
            <a:off x="5482975" y="4309950"/>
            <a:ext cx="9900" cy="4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7"/>
          <p:cNvCxnSpPr/>
          <p:nvPr/>
        </p:nvCxnSpPr>
        <p:spPr>
          <a:xfrm>
            <a:off x="5056300" y="3764625"/>
            <a:ext cx="9900" cy="4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7"/>
          <p:cNvCxnSpPr/>
          <p:nvPr/>
        </p:nvCxnSpPr>
        <p:spPr>
          <a:xfrm>
            <a:off x="7710350" y="1562250"/>
            <a:ext cx="9900" cy="4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242" name="Google Shape;24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https://github.com/I8HER/CSE111-Project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