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b4f6a30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b4f6a30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66085a45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66085a4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b4f6a3082_3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b4f6a3082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63ba4b5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63ba4b5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66085a45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66085a45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TFT team builder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Zhenyu Peng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Tianyu Gao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7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is able to view champions with the order they want.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is able to view all traits and short traits </a:t>
            </a:r>
            <a:r>
              <a:rPr lang="en"/>
              <a:t>description</a:t>
            </a:r>
            <a:r>
              <a:rPr lang="en"/>
              <a:t>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is able to create teams.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is able to view teams.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is able to see </a:t>
            </a:r>
            <a:r>
              <a:rPr lang="en"/>
              <a:t>recommend</a:t>
            </a:r>
            <a:r>
              <a:rPr lang="en"/>
              <a:t> item on each champions when they view teams.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07275" y="426450"/>
            <a:ext cx="2063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8350" y="304800"/>
            <a:ext cx="626184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441650" y="738675"/>
            <a:ext cx="3477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Schema</a:t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5007150" y="2159725"/>
            <a:ext cx="1311000" cy="253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Champions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C_champID | int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C_name | string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C_skin | string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C_range | int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C_Origin1ID | int </a:t>
            </a:r>
            <a:endParaRPr sz="11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C_Origin2ID | int </a:t>
            </a:r>
            <a:endParaRPr sz="11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C_classID | int </a:t>
            </a:r>
            <a:endParaRPr sz="11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C_class2ID | int </a:t>
            </a:r>
            <a:endParaRPr sz="11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C_regionID | int </a:t>
            </a:r>
            <a:endParaRPr sz="11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C_positionID | int </a:t>
            </a:r>
            <a:endParaRPr sz="11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C_PriceID | int 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6998075" y="1662775"/>
            <a:ext cx="1534200" cy="108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Origin</a:t>
            </a:r>
            <a:endParaRPr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O_originI</a:t>
            </a:r>
            <a:r>
              <a:rPr lang="en" sz="1100">
                <a:solidFill>
                  <a:srgbClr val="FF0000"/>
                </a:solidFill>
              </a:rPr>
              <a:t>D</a:t>
            </a:r>
            <a:r>
              <a:rPr lang="en" sz="1100"/>
              <a:t> | int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O_name | string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O_comment | string</a:t>
            </a:r>
            <a:endParaRPr u="sng"/>
          </a:p>
        </p:txBody>
      </p:sp>
      <p:sp>
        <p:nvSpPr>
          <p:cNvPr id="107" name="Google Shape;107;p16"/>
          <p:cNvSpPr/>
          <p:nvPr/>
        </p:nvSpPr>
        <p:spPr>
          <a:xfrm>
            <a:off x="3081925" y="1792075"/>
            <a:ext cx="1245300" cy="9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Position</a:t>
            </a:r>
            <a:endParaRPr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P</a:t>
            </a:r>
            <a:r>
              <a:rPr lang="en" sz="1100">
                <a:solidFill>
                  <a:srgbClr val="FF0000"/>
                </a:solidFill>
              </a:rPr>
              <a:t>_positionID | int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P_name | string</a:t>
            </a:r>
            <a:endParaRPr u="sng"/>
          </a:p>
        </p:txBody>
      </p:sp>
      <p:sp>
        <p:nvSpPr>
          <p:cNvPr id="108" name="Google Shape;108;p16"/>
          <p:cNvSpPr/>
          <p:nvPr/>
        </p:nvSpPr>
        <p:spPr>
          <a:xfrm>
            <a:off x="997750" y="3061525"/>
            <a:ext cx="1311000" cy="7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Item</a:t>
            </a:r>
            <a:endParaRPr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I_name | string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I_itemID | int</a:t>
            </a:r>
            <a:r>
              <a:rPr lang="en" sz="1100"/>
              <a:t> </a:t>
            </a:r>
            <a:endParaRPr sz="1100"/>
          </a:p>
        </p:txBody>
      </p:sp>
      <p:sp>
        <p:nvSpPr>
          <p:cNvPr id="109" name="Google Shape;109;p16"/>
          <p:cNvSpPr/>
          <p:nvPr/>
        </p:nvSpPr>
        <p:spPr>
          <a:xfrm>
            <a:off x="7101575" y="4106275"/>
            <a:ext cx="1430700" cy="7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Region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R_regionID</a:t>
            </a:r>
            <a:r>
              <a:rPr lang="en" sz="1100"/>
              <a:t> | int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R_name | string</a:t>
            </a:r>
            <a:endParaRPr u="sng"/>
          </a:p>
        </p:txBody>
      </p:sp>
      <p:sp>
        <p:nvSpPr>
          <p:cNvPr id="110" name="Google Shape;110;p16"/>
          <p:cNvSpPr/>
          <p:nvPr/>
        </p:nvSpPr>
        <p:spPr>
          <a:xfrm>
            <a:off x="5072550" y="825450"/>
            <a:ext cx="1180200" cy="78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Price</a:t>
            </a:r>
            <a:endParaRPr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pr_PriceID | int </a:t>
            </a:r>
            <a:endParaRPr sz="11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Pr_Price | int </a:t>
            </a:r>
            <a:endParaRPr u="sng"/>
          </a:p>
        </p:txBody>
      </p:sp>
      <p:sp>
        <p:nvSpPr>
          <p:cNvPr id="111" name="Google Shape;111;p16"/>
          <p:cNvSpPr/>
          <p:nvPr/>
        </p:nvSpPr>
        <p:spPr>
          <a:xfrm>
            <a:off x="2915300" y="4106275"/>
            <a:ext cx="1485300" cy="89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Team</a:t>
            </a:r>
            <a:endParaRPr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T_ID | int </a:t>
            </a:r>
            <a:endParaRPr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T_champID </a:t>
            </a:r>
            <a:r>
              <a:rPr lang="en" sz="1100">
                <a:solidFill>
                  <a:srgbClr val="FF0000"/>
                </a:solidFill>
              </a:rPr>
              <a:t>| string </a:t>
            </a:r>
            <a:endParaRPr sz="11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T_teamID | int</a:t>
            </a:r>
            <a:endParaRPr sz="1100">
              <a:solidFill>
                <a:srgbClr val="FF0000"/>
              </a:solidFill>
            </a:endParaRPr>
          </a:p>
        </p:txBody>
      </p:sp>
      <p:cxnSp>
        <p:nvCxnSpPr>
          <p:cNvPr id="112" name="Google Shape;112;p16"/>
          <p:cNvCxnSpPr>
            <a:stCxn id="109" idx="1"/>
          </p:cNvCxnSpPr>
          <p:nvPr/>
        </p:nvCxnSpPr>
        <p:spPr>
          <a:xfrm>
            <a:off x="7101575" y="44736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2942588" y="2915263"/>
            <a:ext cx="1430700" cy="102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Equipment</a:t>
            </a:r>
            <a:endParaRPr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E_equipment</a:t>
            </a:r>
            <a:r>
              <a:rPr lang="en" sz="1100">
                <a:solidFill>
                  <a:schemeClr val="dk2"/>
                </a:solidFill>
              </a:rPr>
              <a:t>ID | int 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E_itemID | int</a:t>
            </a:r>
            <a:endParaRPr sz="11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E_champID | int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7049825" y="2884525"/>
            <a:ext cx="1534200" cy="108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Class</a:t>
            </a:r>
            <a:endParaRPr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CL_class</a:t>
            </a:r>
            <a:r>
              <a:rPr lang="en" sz="1100">
                <a:solidFill>
                  <a:srgbClr val="FF0000"/>
                </a:solidFill>
              </a:rPr>
              <a:t>ID</a:t>
            </a:r>
            <a:r>
              <a:rPr lang="en" sz="1100"/>
              <a:t> | int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CL_name | string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CL_comment | string</a:t>
            </a:r>
            <a:endParaRPr u="sng"/>
          </a:p>
        </p:txBody>
      </p:sp>
      <p:cxnSp>
        <p:nvCxnSpPr>
          <p:cNvPr id="116" name="Google Shape;116;p16"/>
          <p:cNvCxnSpPr>
            <a:stCxn id="105" idx="3"/>
            <a:endCxn id="115" idx="1"/>
          </p:cNvCxnSpPr>
          <p:nvPr/>
        </p:nvCxnSpPr>
        <p:spPr>
          <a:xfrm>
            <a:off x="6318150" y="3428875"/>
            <a:ext cx="73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6"/>
          <p:cNvCxnSpPr>
            <a:stCxn id="105" idx="3"/>
            <a:endCxn id="106" idx="1"/>
          </p:cNvCxnSpPr>
          <p:nvPr/>
        </p:nvCxnSpPr>
        <p:spPr>
          <a:xfrm flipH="1" rot="10800000">
            <a:off x="6318150" y="2207275"/>
            <a:ext cx="679800" cy="12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6"/>
          <p:cNvCxnSpPr>
            <a:stCxn id="105" idx="3"/>
            <a:endCxn id="109" idx="1"/>
          </p:cNvCxnSpPr>
          <p:nvPr/>
        </p:nvCxnSpPr>
        <p:spPr>
          <a:xfrm>
            <a:off x="6318150" y="3428875"/>
            <a:ext cx="783300" cy="104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6"/>
          <p:cNvCxnSpPr>
            <a:stCxn id="105" idx="0"/>
            <a:endCxn id="110" idx="2"/>
          </p:cNvCxnSpPr>
          <p:nvPr/>
        </p:nvCxnSpPr>
        <p:spPr>
          <a:xfrm rot="10800000">
            <a:off x="5662650" y="1612225"/>
            <a:ext cx="0" cy="5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6"/>
          <p:cNvCxnSpPr>
            <a:stCxn id="105" idx="1"/>
            <a:endCxn id="107" idx="3"/>
          </p:cNvCxnSpPr>
          <p:nvPr/>
        </p:nvCxnSpPr>
        <p:spPr>
          <a:xfrm rot="10800000">
            <a:off x="4327350" y="2271775"/>
            <a:ext cx="679800" cy="115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6"/>
          <p:cNvCxnSpPr>
            <a:stCxn id="105" idx="1"/>
            <a:endCxn id="114" idx="3"/>
          </p:cNvCxnSpPr>
          <p:nvPr/>
        </p:nvCxnSpPr>
        <p:spPr>
          <a:xfrm rot="10800000">
            <a:off x="4373250" y="3428875"/>
            <a:ext cx="63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>
            <a:stCxn id="105" idx="1"/>
            <a:endCxn id="111" idx="3"/>
          </p:cNvCxnSpPr>
          <p:nvPr/>
        </p:nvCxnSpPr>
        <p:spPr>
          <a:xfrm flipH="1">
            <a:off x="4400550" y="3428875"/>
            <a:ext cx="606600" cy="11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6"/>
          <p:cNvCxnSpPr>
            <a:stCxn id="114" idx="1"/>
            <a:endCxn id="108" idx="3"/>
          </p:cNvCxnSpPr>
          <p:nvPr/>
        </p:nvCxnSpPr>
        <p:spPr>
          <a:xfrm rot="10800000">
            <a:off x="2308688" y="3428863"/>
            <a:ext cx="63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6"/>
          <p:cNvSpPr/>
          <p:nvPr/>
        </p:nvSpPr>
        <p:spPr>
          <a:xfrm>
            <a:off x="937900" y="4158475"/>
            <a:ext cx="1430700" cy="78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2"/>
                </a:solidFill>
              </a:rPr>
              <a:t>Team_D</a:t>
            </a:r>
            <a:endParaRPr u="sng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T_teamID | int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T_name | String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T_comment | String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125" name="Google Shape;125;p16"/>
          <p:cNvCxnSpPr>
            <a:stCxn id="124" idx="3"/>
            <a:endCxn id="111" idx="1"/>
          </p:cNvCxnSpPr>
          <p:nvPr/>
        </p:nvCxnSpPr>
        <p:spPr>
          <a:xfrm>
            <a:off x="2368600" y="4551925"/>
            <a:ext cx="54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link</a:t>
            </a:r>
            <a:endParaRPr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https://github.com/I8HER/CSE111-Project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