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9E7BF91-5909-4C13-A694-AB2E2F786CA8}"/>
              </a:ext>
            </a:extLst>
          </p:cNvPr>
          <p:cNvSpPr/>
          <p:nvPr/>
        </p:nvSpPr>
        <p:spPr>
          <a:xfrm>
            <a:off x="106167" y="3277456"/>
            <a:ext cx="1571946" cy="1155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Abgabe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1C38810-0118-4578-A605-680655C44582}"/>
              </a:ext>
            </a:extLst>
          </p:cNvPr>
          <p:cNvSpPr/>
          <p:nvPr/>
        </p:nvSpPr>
        <p:spPr>
          <a:xfrm>
            <a:off x="3923015" y="178086"/>
            <a:ext cx="2393879" cy="17209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D007500-0DCA-4F92-BFA1-E6603408A5EE}"/>
              </a:ext>
            </a:extLst>
          </p:cNvPr>
          <p:cNvSpPr/>
          <p:nvPr/>
        </p:nvSpPr>
        <p:spPr>
          <a:xfrm>
            <a:off x="3279170" y="3277456"/>
            <a:ext cx="1840784" cy="1155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Grundwissen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CA1CDD-DDF3-414C-B45B-5C48CFC32014}"/>
              </a:ext>
            </a:extLst>
          </p:cNvPr>
          <p:cNvSpPr/>
          <p:nvPr/>
        </p:nvSpPr>
        <p:spPr>
          <a:xfrm>
            <a:off x="6040346" y="3277456"/>
            <a:ext cx="1895582" cy="1155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Quellen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C9D2B8D-4479-4AFE-A6A1-446BC03C22AF}"/>
              </a:ext>
            </a:extLst>
          </p:cNvPr>
          <p:cNvSpPr/>
          <p:nvPr/>
        </p:nvSpPr>
        <p:spPr>
          <a:xfrm>
            <a:off x="9308387" y="3277456"/>
            <a:ext cx="2832242" cy="1155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Tagesdokumentation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D51A8DD-94E1-4EE0-98D8-9441701F048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892140" y="1899007"/>
            <a:ext cx="4227815" cy="13784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75394C2-6CDE-4993-94D4-388F6DCB5E2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199562" y="1899007"/>
            <a:ext cx="920393" cy="13784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F646134-D174-464C-9CDC-864F551E8A0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955" y="1899007"/>
            <a:ext cx="1868182" cy="13784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2FFFACD-23D6-4DDF-A219-B943DC18DA6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119955" y="1899007"/>
            <a:ext cx="5604553" cy="13784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48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Netz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3</cp:revision>
  <dcterms:created xsi:type="dcterms:W3CDTF">2018-10-04T10:56:53Z</dcterms:created>
  <dcterms:modified xsi:type="dcterms:W3CDTF">2018-10-04T12:00:11Z</dcterms:modified>
</cp:coreProperties>
</file>