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685B-7EF3-4AB9-B004-040B4928F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1D474-EF1B-48B0-95EF-A33A108DD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D2EB7-1265-4657-A191-755E68D5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97257-A8BF-4B27-9EE4-4B1CCF7D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DCCD5-D09B-4894-8B8C-7B4312C3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9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88244-A69A-4BD5-9DC7-8E0DCB01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23D6E-D467-48C0-AFAF-1504F8FA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3F57C-42AE-4552-8A69-F6F3BD2B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16E7-3249-4622-BEFC-5F44A1A5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66574-298A-4C49-8A3D-728F5445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6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58C2A-5680-42B7-819C-BE835076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B7AD8-9D79-4C9B-AEED-082EFFB4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8E88D-95FE-4095-825F-312E05B9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2A6F0-D5D1-4E8D-895E-F08CCFFE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A4FAB-A317-44B9-BC7C-51D03193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E658-CDB8-425F-A95E-ED56CF2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96073-4D64-4041-8EFB-A50B9980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88016-D832-477B-8772-0B786456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8F48A-4AB4-4396-85EA-BA6AF5A6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0FBD-80C0-42D7-A26F-34D766EA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6BCD-6EAB-4F4D-B92A-3964DD59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6DCE3-6EB3-4901-AA36-0CF8AC3D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768D-8735-4F67-BD39-E282CA97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BADCE-6A95-4375-8C3E-7D23DFED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B972D-D7BC-4B05-882E-3F4C3FCD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8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7DD76-4616-4CF9-844D-5A8626C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F9168-A052-421E-9AA1-2F2B59E5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952D5-ED0B-4F9E-98DE-98A20CF05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48E3E-11E5-499E-9834-AC5DB30D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88F1A-ED94-435B-9E7C-53FC98DA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81480-85F3-4E56-82B3-23D0669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0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13807-70EA-48FB-8751-70BBB90C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707D5-71E6-4D3B-A7B2-8696027C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90F84-36EA-4615-A71F-7D570893F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6C79C4-ECD6-4F89-ACD2-D0D12FD5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E8298-AA5A-4B2B-81FF-1BA78074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EFB9FD-9964-45C2-8B66-DFCC13DD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568C7-2CC1-4AA9-9ACC-63A0DE30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8315D5-603E-4FF0-87F1-2F69B2B3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0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B827-26FC-47BB-A23F-0BBCBAF9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D6D632-1D55-402F-A891-2DDA9F1C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5141D0-F121-406B-976F-3C00517A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9E26C-2052-412E-9058-BE4BEB72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444C66-C6A4-4306-AF7A-99397A67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6FE35-CC40-4D44-A8ED-398E1860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D4570-DF30-40C7-A474-A09D6BD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C950-676A-468C-960D-70AEEAA0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BEDC1-3ABC-46BE-92CC-FB837DC9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C4868-2867-4942-B781-8F577188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A7FC1-A7EC-4AE4-9044-3D18EAD1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11E6C-B556-46A7-9A52-9D631473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DEB6D-6E53-444D-8A26-A136335E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3E90-D09F-48D1-9F86-C2B8686C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6FCFC-C6DB-4CA1-B88E-8108D8537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91686-603A-4FC7-8BCE-5394DDC0A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31B2B-87A1-49C4-A984-0CF78E4B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6D485-3E1B-4531-A4C4-2B5D9E16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3C2CB-812C-479F-A1EC-D23F1899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0C510-75D4-432A-BB6E-F1DEC65A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17C9F-9C56-40C8-AE88-13D5856A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43EC8-DD05-412B-B2D9-9060C85D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13D8-1E5F-45F2-A66B-F5B49BFD32EF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E508A-9494-447E-948F-E512415C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D913-E5C2-4978-A64B-EF088DA15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7FA5-3059-4485-9A60-D60516233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DE7384-59A6-4CC6-8497-45FB2CCD1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/>
          <a:stretch/>
        </p:blipFill>
        <p:spPr>
          <a:xfrm>
            <a:off x="-1" y="761999"/>
            <a:ext cx="7917003" cy="562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BF7762-93B4-4AB6-9BC0-3A689D27AA88}"/>
              </a:ext>
            </a:extLst>
          </p:cNvPr>
          <p:cNvSpPr txBox="1"/>
          <p:nvPr/>
        </p:nvSpPr>
        <p:spPr>
          <a:xfrm>
            <a:off x="6950940" y="1777457"/>
            <a:ext cx="491778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Start page</a:t>
            </a:r>
          </a:p>
          <a:p>
            <a:endParaRPr lang="en-US" altLang="ko-KR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High Score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표시</a:t>
            </a:r>
            <a:endParaRPr lang="en-US" altLang="ko-KR" sz="40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선택 시 </a:t>
            </a:r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Stage1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실행</a:t>
            </a:r>
            <a:endParaRPr lang="en-US" altLang="ko-KR" sz="40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선택 시</a:t>
            </a:r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Tutorial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3384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스크린샷, 측정기이(가) 표시된 사진&#10;&#10;자동 생성된 설명">
            <a:extLst>
              <a:ext uri="{FF2B5EF4-FFF2-40B4-BE49-F238E27FC236}">
                <a16:creationId xmlns:a16="http://schemas.microsoft.com/office/drawing/2014/main" id="{4082E72E-D84F-4280-9069-9528D6E39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"/>
          <a:stretch/>
        </p:blipFill>
        <p:spPr>
          <a:xfrm>
            <a:off x="1756687" y="938863"/>
            <a:ext cx="8930363" cy="59191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04BC1C-02A4-4A13-A173-1C8FA29098F3}"/>
              </a:ext>
            </a:extLst>
          </p:cNvPr>
          <p:cNvSpPr txBox="1"/>
          <p:nvPr/>
        </p:nvSpPr>
        <p:spPr>
          <a:xfrm>
            <a:off x="144556" y="78976"/>
            <a:ext cx="84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Tutorial  -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키 작동 방법</a:t>
            </a:r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간단한 퀘스트</a:t>
            </a:r>
          </a:p>
        </p:txBody>
      </p:sp>
    </p:spTree>
    <p:extLst>
      <p:ext uri="{BB962C8B-B14F-4D97-AF65-F5344CB8AC3E}">
        <p14:creationId xmlns:p14="http://schemas.microsoft.com/office/powerpoint/2010/main" val="6178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D4311347-E121-4F54-B850-0409F8DF2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3" t="12968" r="23458" b="6484"/>
          <a:stretch/>
        </p:blipFill>
        <p:spPr>
          <a:xfrm>
            <a:off x="0" y="0"/>
            <a:ext cx="5131836" cy="3429000"/>
          </a:xfrm>
          <a:prstGeom prst="rect">
            <a:avLst/>
          </a:prstGeom>
        </p:spPr>
      </p:pic>
      <p:pic>
        <p:nvPicPr>
          <p:cNvPr id="24" name="그림 23" descr="모니터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id="{FFD1924B-F870-480D-84BA-5E6108431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"/>
          <a:stretch/>
        </p:blipFill>
        <p:spPr>
          <a:xfrm>
            <a:off x="1" y="3429000"/>
            <a:ext cx="5131836" cy="3411924"/>
          </a:xfrm>
          <a:prstGeom prst="rect">
            <a:avLst/>
          </a:prstGeom>
        </p:spPr>
      </p:pic>
      <p:pic>
        <p:nvPicPr>
          <p:cNvPr id="26" name="그림 25" descr="검은색, 사진, 모니터, 시계이(가) 표시된 사진&#10;&#10;자동 생성된 설명">
            <a:extLst>
              <a:ext uri="{FF2B5EF4-FFF2-40B4-BE49-F238E27FC236}">
                <a16:creationId xmlns:a16="http://schemas.microsoft.com/office/drawing/2014/main" id="{C712CE5D-5D61-4FDE-A7B4-01842A847A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"/>
          <a:stretch/>
        </p:blipFill>
        <p:spPr>
          <a:xfrm>
            <a:off x="5360056" y="2297499"/>
            <a:ext cx="6831944" cy="45434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136A5F-3ADB-4DCB-B3AC-F731F1BC35EF}"/>
              </a:ext>
            </a:extLst>
          </p:cNvPr>
          <p:cNvSpPr txBox="1"/>
          <p:nvPr/>
        </p:nvSpPr>
        <p:spPr>
          <a:xfrm>
            <a:off x="5413741" y="17076"/>
            <a:ext cx="70064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&lt;Stage1, Stage2, Stage3&gt;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각 </a:t>
            </a:r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Stage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시작 전 </a:t>
            </a:r>
            <a:endParaRPr lang="en-US" altLang="ko-KR" sz="40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Round num, Ready </a:t>
            </a:r>
            <a:r>
              <a:rPr lang="ko-KR" altLang="en-US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출력</a:t>
            </a:r>
            <a:endParaRPr lang="en-US" altLang="ko-KR" sz="40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sz="40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9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모니터, 화면, 시계, 측정기이(가) 표시된 사진&#10;&#10;자동 생성된 설명">
            <a:extLst>
              <a:ext uri="{FF2B5EF4-FFF2-40B4-BE49-F238E27FC236}">
                <a16:creationId xmlns:a16="http://schemas.microsoft.com/office/drawing/2014/main" id="{60C7BAC9-E9BD-420B-A5CC-BCEF1383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/>
          <a:stretch/>
        </p:blipFill>
        <p:spPr>
          <a:xfrm>
            <a:off x="0" y="992118"/>
            <a:ext cx="7227654" cy="4804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47B1A6-3BCC-46F0-A3F9-42C4E4DEFC0A}"/>
              </a:ext>
            </a:extLst>
          </p:cNvPr>
          <p:cNvSpPr txBox="1"/>
          <p:nvPr/>
        </p:nvSpPr>
        <p:spPr>
          <a:xfrm>
            <a:off x="6994292" y="2082834"/>
            <a:ext cx="50643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모든 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Stage 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성공 시 엔딩 화면</a:t>
            </a:r>
            <a:endParaRPr lang="en-US" altLang="ko-KR" sz="32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선택 시 처음 페이지로 돌아 감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-&gt; score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은 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restart 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High score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업데이트 됨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선택 시 게임 종료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9CB1D-41C2-47DD-94A6-99C8788BFF91}"/>
              </a:ext>
            </a:extLst>
          </p:cNvPr>
          <p:cNvSpPr txBox="1"/>
          <p:nvPr/>
        </p:nvSpPr>
        <p:spPr>
          <a:xfrm>
            <a:off x="6994292" y="992118"/>
            <a:ext cx="4014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Happy Ending</a:t>
            </a:r>
          </a:p>
        </p:txBody>
      </p:sp>
    </p:spTree>
    <p:extLst>
      <p:ext uri="{BB962C8B-B14F-4D97-AF65-F5344CB8AC3E}">
        <p14:creationId xmlns:p14="http://schemas.microsoft.com/office/powerpoint/2010/main" val="39971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647B1A6-3BCC-46F0-A3F9-42C4E4DEFC0A}"/>
              </a:ext>
            </a:extLst>
          </p:cNvPr>
          <p:cNvSpPr txBox="1"/>
          <p:nvPr/>
        </p:nvSpPr>
        <p:spPr>
          <a:xfrm>
            <a:off x="7037295" y="2109728"/>
            <a:ext cx="50023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Player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의 목숨이 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0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일 때</a:t>
            </a:r>
            <a:endParaRPr lang="en-US" altLang="ko-KR" sz="32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게임 실행이 멈추고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Game Over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문구와 함께 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score 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표시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7</a:t>
            </a:r>
            <a:r>
              <a:rPr lang="ko-KR" altLang="en-US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초 후 자동으로 시작화면으로 이동</a:t>
            </a:r>
            <a:r>
              <a:rPr lang="en-US" altLang="ko-KR" sz="3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ko-KR" altLang="en-US" sz="32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9CB1D-41C2-47DD-94A6-99C8788BFF91}"/>
              </a:ext>
            </a:extLst>
          </p:cNvPr>
          <p:cNvSpPr txBox="1"/>
          <p:nvPr/>
        </p:nvSpPr>
        <p:spPr>
          <a:xfrm>
            <a:off x="7037295" y="1085585"/>
            <a:ext cx="4014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Game Over</a:t>
            </a:r>
          </a:p>
        </p:txBody>
      </p:sp>
      <p:pic>
        <p:nvPicPr>
          <p:cNvPr id="6" name="그림 5" descr="실내, 모니터, 사진, 검은색이(가) 표시된 사진&#10;&#10;자동 생성된 설명">
            <a:extLst>
              <a:ext uri="{FF2B5EF4-FFF2-40B4-BE49-F238E27FC236}">
                <a16:creationId xmlns:a16="http://schemas.microsoft.com/office/drawing/2014/main" id="{A2FDB4CB-25BC-44BE-B0FD-2D816A722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976"/>
            <a:ext cx="6795809" cy="47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FA364-3725-44F6-852A-47A4EBA7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91" y="132224"/>
            <a:ext cx="3228975" cy="105251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Game Rule</a:t>
            </a:r>
            <a:endParaRPr lang="ko-KR" altLang="en-US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3E33F-5C4B-49B2-B721-926411A8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30" y="1374781"/>
            <a:ext cx="11153776" cy="509269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Player 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Monster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에게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Bubble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을 쏜다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2. Monster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Bubble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맞으면 버블에 갇힌다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51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3. Bubble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갇힌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Monster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Player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touch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하면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1000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점을 얻고 과일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item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들이 나온다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41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4. Monster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item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을 먹으면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item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별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score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더해진다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41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5. Player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Monster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부딪히면 오른쪽 상단 하트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총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 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하나 줄어들고</a:t>
            </a: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player</a:t>
            </a:r>
            <a:r>
              <a:rPr lang="ko-KR" altLang="en-US" sz="41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처음자리로 돌아간다</a:t>
            </a:r>
            <a:endParaRPr lang="en-US" altLang="ko-KR" sz="32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42165-2882-4B7E-A7CF-ECD7446E3B2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95" y="1151299"/>
            <a:ext cx="598082" cy="628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5E65DE-1599-495E-AF24-9ACD837EE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34" y="1279532"/>
            <a:ext cx="345279" cy="371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C8CACD-D0B1-4503-8C25-98DBA9878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70" y="1206779"/>
            <a:ext cx="485010" cy="517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68918C-5CB1-407F-9FC7-7B79FF894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15" y="2134435"/>
            <a:ext cx="600085" cy="6429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78BAC4-1D40-438E-A366-3CA646418EE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32" y="2122706"/>
            <a:ext cx="598082" cy="628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F7B7A1-A15A-48E0-A1BD-E6878F78AC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47" y="3214020"/>
            <a:ext cx="598082" cy="628304"/>
          </a:xfrm>
          <a:prstGeom prst="rect">
            <a:avLst/>
          </a:prstGeom>
        </p:spPr>
      </p:pic>
      <p:pic>
        <p:nvPicPr>
          <p:cNvPr id="14" name="그림 13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AF5C0AF9-CE2C-418F-AD1F-008063286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348" y="3286524"/>
            <a:ext cx="598083" cy="5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177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LG Smart UI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Game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 이</dc:creator>
  <cp:lastModifiedBy>유진 이</cp:lastModifiedBy>
  <cp:revision>7</cp:revision>
  <dcterms:created xsi:type="dcterms:W3CDTF">2020-05-05T11:38:14Z</dcterms:created>
  <dcterms:modified xsi:type="dcterms:W3CDTF">2020-05-05T13:04:45Z</dcterms:modified>
</cp:coreProperties>
</file>